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60"/>
  </p:notesMasterIdLst>
  <p:handoutMasterIdLst>
    <p:handoutMasterId r:id="rId61"/>
  </p:handoutMasterIdLst>
  <p:sldIdLst>
    <p:sldId id="263" r:id="rId3"/>
    <p:sldId id="355" r:id="rId4"/>
    <p:sldId id="335" r:id="rId5"/>
    <p:sldId id="351" r:id="rId6"/>
    <p:sldId id="291" r:id="rId7"/>
    <p:sldId id="285" r:id="rId8"/>
    <p:sldId id="275" r:id="rId9"/>
    <p:sldId id="346" r:id="rId10"/>
    <p:sldId id="352" r:id="rId11"/>
    <p:sldId id="353" r:id="rId12"/>
    <p:sldId id="354" r:id="rId13"/>
    <p:sldId id="273" r:id="rId14"/>
    <p:sldId id="274" r:id="rId15"/>
    <p:sldId id="307" r:id="rId16"/>
    <p:sldId id="348" r:id="rId17"/>
    <p:sldId id="356" r:id="rId18"/>
    <p:sldId id="336" r:id="rId19"/>
    <p:sldId id="337" r:id="rId20"/>
    <p:sldId id="338" r:id="rId21"/>
    <p:sldId id="339" r:id="rId22"/>
    <p:sldId id="340" r:id="rId23"/>
    <p:sldId id="341" r:id="rId24"/>
    <p:sldId id="342" r:id="rId25"/>
    <p:sldId id="320" r:id="rId26"/>
    <p:sldId id="321" r:id="rId27"/>
    <p:sldId id="322" r:id="rId28"/>
    <p:sldId id="293" r:id="rId29"/>
    <p:sldId id="357" r:id="rId30"/>
    <p:sldId id="343" r:id="rId31"/>
    <p:sldId id="344" r:id="rId32"/>
    <p:sldId id="345" r:id="rId33"/>
    <p:sldId id="347" r:id="rId34"/>
    <p:sldId id="349" r:id="rId35"/>
    <p:sldId id="350" r:id="rId36"/>
    <p:sldId id="298" r:id="rId37"/>
    <p:sldId id="303" r:id="rId38"/>
    <p:sldId id="306" r:id="rId39"/>
    <p:sldId id="358" r:id="rId40"/>
    <p:sldId id="287" r:id="rId41"/>
    <p:sldId id="309" r:id="rId42"/>
    <p:sldId id="310" r:id="rId43"/>
    <p:sldId id="311" r:id="rId44"/>
    <p:sldId id="314" r:id="rId45"/>
    <p:sldId id="288" r:id="rId46"/>
    <p:sldId id="313" r:id="rId47"/>
    <p:sldId id="286" r:id="rId48"/>
    <p:sldId id="289" r:id="rId49"/>
    <p:sldId id="300" r:id="rId50"/>
    <p:sldId id="301" r:id="rId51"/>
    <p:sldId id="304" r:id="rId52"/>
    <p:sldId id="305" r:id="rId53"/>
    <p:sldId id="315" r:id="rId54"/>
    <p:sldId id="359" r:id="rId55"/>
    <p:sldId id="360" r:id="rId56"/>
    <p:sldId id="299" r:id="rId57"/>
    <p:sldId id="361" r:id="rId58"/>
    <p:sldId id="362" r:id="rId59"/>
  </p:sldIdLst>
  <p:sldSz cx="24387175" cy="13716000"/>
  <p:notesSz cx="6858000" cy="9144000"/>
  <p:defaultTextStyle>
    <a:defPPr>
      <a:defRPr lang="en-US"/>
    </a:defPPr>
    <a:lvl1pPr marL="0" algn="l" defTabSz="1218565" rtl="0" eaLnBrk="1" latinLnBrk="0" hangingPunct="1">
      <a:defRPr sz="4800" kern="1200">
        <a:solidFill>
          <a:schemeClr val="tx1"/>
        </a:solidFill>
        <a:latin typeface="+mn-lt"/>
        <a:ea typeface="+mn-ea"/>
        <a:cs typeface="+mn-cs"/>
      </a:defRPr>
    </a:lvl1pPr>
    <a:lvl2pPr marL="1219200" algn="l" defTabSz="1218565" rtl="0" eaLnBrk="1" latinLnBrk="0" hangingPunct="1">
      <a:defRPr sz="4800" kern="1200">
        <a:solidFill>
          <a:schemeClr val="tx1"/>
        </a:solidFill>
        <a:latin typeface="+mn-lt"/>
        <a:ea typeface="+mn-ea"/>
        <a:cs typeface="+mn-cs"/>
      </a:defRPr>
    </a:lvl2pPr>
    <a:lvl3pPr marL="2437765" algn="l" defTabSz="1218565" rtl="0" eaLnBrk="1" latinLnBrk="0" hangingPunct="1">
      <a:defRPr sz="4800" kern="1200">
        <a:solidFill>
          <a:schemeClr val="tx1"/>
        </a:solidFill>
        <a:latin typeface="+mn-lt"/>
        <a:ea typeface="+mn-ea"/>
        <a:cs typeface="+mn-cs"/>
      </a:defRPr>
    </a:lvl3pPr>
    <a:lvl4pPr marL="3656965" algn="l" defTabSz="1218565" rtl="0" eaLnBrk="1" latinLnBrk="0" hangingPunct="1">
      <a:defRPr sz="4800" kern="1200">
        <a:solidFill>
          <a:schemeClr val="tx1"/>
        </a:solidFill>
        <a:latin typeface="+mn-lt"/>
        <a:ea typeface="+mn-ea"/>
        <a:cs typeface="+mn-cs"/>
      </a:defRPr>
    </a:lvl4pPr>
    <a:lvl5pPr marL="4876165" algn="l" defTabSz="1218565" rtl="0" eaLnBrk="1" latinLnBrk="0" hangingPunct="1">
      <a:defRPr sz="4800" kern="1200">
        <a:solidFill>
          <a:schemeClr val="tx1"/>
        </a:solidFill>
        <a:latin typeface="+mn-lt"/>
        <a:ea typeface="+mn-ea"/>
        <a:cs typeface="+mn-cs"/>
      </a:defRPr>
    </a:lvl5pPr>
    <a:lvl6pPr marL="6094730" algn="l" defTabSz="1218565" rtl="0" eaLnBrk="1" latinLnBrk="0" hangingPunct="1">
      <a:defRPr sz="4800" kern="1200">
        <a:solidFill>
          <a:schemeClr val="tx1"/>
        </a:solidFill>
        <a:latin typeface="+mn-lt"/>
        <a:ea typeface="+mn-ea"/>
        <a:cs typeface="+mn-cs"/>
      </a:defRPr>
    </a:lvl6pPr>
    <a:lvl7pPr marL="7313930" algn="l" defTabSz="1218565" rtl="0" eaLnBrk="1" latinLnBrk="0" hangingPunct="1">
      <a:defRPr sz="4800" kern="1200">
        <a:solidFill>
          <a:schemeClr val="tx1"/>
        </a:solidFill>
        <a:latin typeface="+mn-lt"/>
        <a:ea typeface="+mn-ea"/>
        <a:cs typeface="+mn-cs"/>
      </a:defRPr>
    </a:lvl7pPr>
    <a:lvl8pPr marL="8533130" algn="l" defTabSz="1218565" rtl="0" eaLnBrk="1" latinLnBrk="0" hangingPunct="1">
      <a:defRPr sz="4800" kern="1200">
        <a:solidFill>
          <a:schemeClr val="tx1"/>
        </a:solidFill>
        <a:latin typeface="+mn-lt"/>
        <a:ea typeface="+mn-ea"/>
        <a:cs typeface="+mn-cs"/>
      </a:defRPr>
    </a:lvl8pPr>
    <a:lvl9pPr marL="9751695" algn="l" defTabSz="1218565"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709"/>
    <a:srgbClr val="192632"/>
    <a:srgbClr val="2C4155"/>
    <a:srgbClr val="DBDBDB"/>
    <a:srgbClr val="C3C3C3"/>
    <a:srgbClr val="383433"/>
    <a:srgbClr val="E54C29"/>
    <a:srgbClr val="FABD30"/>
    <a:srgbClr val="BFCE09"/>
    <a:srgbClr val="52B3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849" autoAdjust="0"/>
  </p:normalViewPr>
  <p:slideViewPr>
    <p:cSldViewPr snapToObjects="1" showGuides="1">
      <p:cViewPr varScale="1">
        <p:scale>
          <a:sx n="41" d="100"/>
          <a:sy n="41" d="100"/>
        </p:scale>
        <p:origin x="691" y="34"/>
      </p:cViewPr>
      <p:guideLst>
        <p:guide orient="horz"/>
        <p:guide/>
      </p:guideLst>
    </p:cSldViewPr>
  </p:slid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85" d="100"/>
          <a:sy n="85" d="100"/>
        </p:scale>
        <p:origin x="3786"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5.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6.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7.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列2</c:v>
                </c:pt>
              </c:strCache>
            </c:strRef>
          </c:tx>
          <c:spPr>
            <a:ln w="12700" cmpd="sng">
              <a:solidFill>
                <a:srgbClr val="1C9494"/>
              </a:solidFill>
            </a:ln>
            <a:effectLst/>
          </c:spPr>
          <c:marker>
            <c:symbol val="circle"/>
            <c:size val="4"/>
            <c:spPr>
              <a:solidFill>
                <a:srgbClr val="1C9494"/>
              </a:solidFill>
              <a:ln w="12700" cmpd="sng">
                <a:solidFill>
                  <a:srgbClr val="1C9494"/>
                </a:solidFill>
              </a:ln>
              <a:effectLst>
                <a:outerShdw blurRad="40000" dist="23000" dir="5400000" rotWithShape="0">
                  <a:schemeClr val="dk1">
                    <a:alpha val="35000"/>
                  </a:schemeClr>
                </a:outerShdw>
              </a:effectLst>
            </c:spPr>
          </c:marker>
          <c:cat>
            <c:strRef>
              <c:f>Sheet1!$A$2:$A$7</c:f>
              <c:strCache>
                <c:ptCount val="6"/>
                <c:pt idx="0">
                  <c:v>标题</c:v>
                </c:pt>
                <c:pt idx="1">
                  <c:v>标题</c:v>
                </c:pt>
                <c:pt idx="2">
                  <c:v>标题</c:v>
                </c:pt>
                <c:pt idx="3">
                  <c:v>标题</c:v>
                </c:pt>
                <c:pt idx="4">
                  <c:v>标题</c:v>
                </c:pt>
                <c:pt idx="5">
                  <c:v>标题</c:v>
                </c:pt>
              </c:strCache>
            </c:strRef>
          </c:cat>
          <c:val>
            <c:numRef>
              <c:f>Sheet1!$B$2:$B$7</c:f>
              <c:numCache>
                <c:formatCode>General</c:formatCode>
                <c:ptCount val="6"/>
                <c:pt idx="0">
                  <c:v>90</c:v>
                </c:pt>
                <c:pt idx="1">
                  <c:v>120</c:v>
                </c:pt>
                <c:pt idx="2">
                  <c:v>150</c:v>
                </c:pt>
                <c:pt idx="3">
                  <c:v>230</c:v>
                </c:pt>
                <c:pt idx="4">
                  <c:v>450</c:v>
                </c:pt>
                <c:pt idx="5">
                  <c:v>300</c:v>
                </c:pt>
              </c:numCache>
            </c:numRef>
          </c:val>
          <c:smooth val="0"/>
        </c:ser>
        <c:ser>
          <c:idx val="1"/>
          <c:order val="1"/>
          <c:tx>
            <c:strRef>
              <c:f>Sheet1!$C$1</c:f>
              <c:strCache>
                <c:ptCount val="1"/>
                <c:pt idx="0">
                  <c:v>列3</c:v>
                </c:pt>
              </c:strCache>
            </c:strRef>
          </c:tx>
          <c:spPr>
            <a:ln w="12700" cmpd="sng">
              <a:solidFill>
                <a:srgbClr val="FAC14D"/>
              </a:solidFill>
            </a:ln>
            <a:effectLst/>
          </c:spPr>
          <c:marker>
            <c:symbol val="circle"/>
            <c:size val="4"/>
            <c:spPr>
              <a:solidFill>
                <a:srgbClr val="FAC14D"/>
              </a:solidFill>
              <a:ln w="12700" cmpd="sng">
                <a:solidFill>
                  <a:srgbClr val="FAC14D"/>
                </a:solidFill>
              </a:ln>
              <a:effectLst>
                <a:outerShdw blurRad="40000" dist="23000" dir="5400000" rotWithShape="0">
                  <a:schemeClr val="dk1">
                    <a:alpha val="35000"/>
                  </a:schemeClr>
                </a:outerShdw>
              </a:effectLst>
            </c:spPr>
          </c:marker>
          <c:cat>
            <c:strRef>
              <c:f>Sheet1!$A$2:$A$7</c:f>
              <c:strCache>
                <c:ptCount val="6"/>
                <c:pt idx="0">
                  <c:v>标题</c:v>
                </c:pt>
                <c:pt idx="1">
                  <c:v>标题</c:v>
                </c:pt>
                <c:pt idx="2">
                  <c:v>标题</c:v>
                </c:pt>
                <c:pt idx="3">
                  <c:v>标题</c:v>
                </c:pt>
                <c:pt idx="4">
                  <c:v>标题</c:v>
                </c:pt>
                <c:pt idx="5">
                  <c:v>标题</c:v>
                </c:pt>
              </c:strCache>
            </c:strRef>
          </c:cat>
          <c:val>
            <c:numRef>
              <c:f>Sheet1!$C$2:$C$7</c:f>
              <c:numCache>
                <c:formatCode>General</c:formatCode>
                <c:ptCount val="6"/>
                <c:pt idx="0">
                  <c:v>600</c:v>
                </c:pt>
                <c:pt idx="1">
                  <c:v>560</c:v>
                </c:pt>
                <c:pt idx="2">
                  <c:v>400</c:v>
                </c:pt>
                <c:pt idx="3">
                  <c:v>400</c:v>
                </c:pt>
                <c:pt idx="4">
                  <c:v>200</c:v>
                </c:pt>
                <c:pt idx="5">
                  <c:v>580</c:v>
                </c:pt>
              </c:numCache>
            </c:numRef>
          </c:val>
          <c:smooth val="0"/>
        </c:ser>
        <c:ser>
          <c:idx val="2"/>
          <c:order val="2"/>
          <c:tx>
            <c:strRef>
              <c:f>Sheet1!$D$1</c:f>
              <c:strCache>
                <c:ptCount val="1"/>
                <c:pt idx="0">
                  <c:v>列4</c:v>
                </c:pt>
              </c:strCache>
            </c:strRef>
          </c:tx>
          <c:spPr>
            <a:ln w="12700" cmpd="sng">
              <a:solidFill>
                <a:schemeClr val="accent3"/>
              </a:solidFill>
            </a:ln>
            <a:effectLst/>
          </c:spPr>
          <c:marker>
            <c:symbol val="circle"/>
            <c:size val="4"/>
            <c:spPr>
              <a:noFill/>
              <a:ln w="12700" cmpd="sng"/>
              <a:effectLst>
                <a:outerShdw blurRad="40000" dist="23000" dir="5400000" rotWithShape="0">
                  <a:schemeClr val="dk1">
                    <a:alpha val="35000"/>
                  </a:schemeClr>
                </a:outerShdw>
              </a:effectLst>
            </c:spPr>
          </c:marker>
          <c:cat>
            <c:strRef>
              <c:f>Sheet1!$A$2:$A$7</c:f>
              <c:strCache>
                <c:ptCount val="6"/>
                <c:pt idx="0">
                  <c:v>标题</c:v>
                </c:pt>
                <c:pt idx="1">
                  <c:v>标题</c:v>
                </c:pt>
                <c:pt idx="2">
                  <c:v>标题</c:v>
                </c:pt>
                <c:pt idx="3">
                  <c:v>标题</c:v>
                </c:pt>
                <c:pt idx="4">
                  <c:v>标题</c:v>
                </c:pt>
                <c:pt idx="5">
                  <c:v>标题</c:v>
                </c:pt>
              </c:strCache>
            </c:strRef>
          </c:cat>
          <c:val>
            <c:numRef>
              <c:f>Sheet1!$D$2:$D$7</c:f>
              <c:numCache>
                <c:formatCode>General</c:formatCode>
                <c:ptCount val="6"/>
                <c:pt idx="0">
                  <c:v>230</c:v>
                </c:pt>
                <c:pt idx="1">
                  <c:v>150</c:v>
                </c:pt>
                <c:pt idx="2">
                  <c:v>400</c:v>
                </c:pt>
                <c:pt idx="3">
                  <c:v>600</c:v>
                </c:pt>
                <c:pt idx="4">
                  <c:v>700</c:v>
                </c:pt>
                <c:pt idx="5">
                  <c:v>400</c:v>
                </c:pt>
              </c:numCache>
            </c:numRef>
          </c:val>
          <c:smooth val="0"/>
        </c:ser>
        <c:ser>
          <c:idx val="3"/>
          <c:order val="3"/>
          <c:tx>
            <c:strRef>
              <c:f>Sheet1!$E$1</c:f>
              <c:strCache>
                <c:ptCount val="1"/>
                <c:pt idx="0">
                  <c:v>列5</c:v>
                </c:pt>
              </c:strCache>
            </c:strRef>
          </c:tx>
          <c:spPr>
            <a:ln w="12700" cmpd="sng">
              <a:solidFill>
                <a:srgbClr val="F95647"/>
              </a:solidFill>
            </a:ln>
            <a:effectLst/>
          </c:spPr>
          <c:marker>
            <c:symbol val="circle"/>
            <c:size val="4"/>
            <c:spPr>
              <a:solidFill>
                <a:srgbClr val="F95647"/>
              </a:solidFill>
              <a:ln w="12700" cmpd="sng">
                <a:solidFill>
                  <a:srgbClr val="F95647"/>
                </a:solidFill>
              </a:ln>
              <a:effectLst>
                <a:outerShdw blurRad="40000" dist="23000" dir="5400000" rotWithShape="0">
                  <a:schemeClr val="dk1">
                    <a:alpha val="35000"/>
                  </a:schemeClr>
                </a:outerShdw>
              </a:effectLst>
            </c:spPr>
          </c:marker>
          <c:cat>
            <c:strRef>
              <c:f>Sheet1!$A$2:$A$7</c:f>
              <c:strCache>
                <c:ptCount val="6"/>
                <c:pt idx="0">
                  <c:v>标题</c:v>
                </c:pt>
                <c:pt idx="1">
                  <c:v>标题</c:v>
                </c:pt>
                <c:pt idx="2">
                  <c:v>标题</c:v>
                </c:pt>
                <c:pt idx="3">
                  <c:v>标题</c:v>
                </c:pt>
                <c:pt idx="4">
                  <c:v>标题</c:v>
                </c:pt>
                <c:pt idx="5">
                  <c:v>标题</c:v>
                </c:pt>
              </c:strCache>
            </c:strRef>
          </c:cat>
          <c:val>
            <c:numRef>
              <c:f>Sheet1!$E$2:$E$7</c:f>
              <c:numCache>
                <c:formatCode>General</c:formatCode>
                <c:ptCount val="6"/>
                <c:pt idx="0">
                  <c:v>100</c:v>
                </c:pt>
                <c:pt idx="1">
                  <c:v>200</c:v>
                </c:pt>
                <c:pt idx="2">
                  <c:v>300</c:v>
                </c:pt>
                <c:pt idx="3">
                  <c:v>50</c:v>
                </c:pt>
                <c:pt idx="4">
                  <c:v>200</c:v>
                </c:pt>
                <c:pt idx="5">
                  <c:v>400</c:v>
                </c:pt>
              </c:numCache>
            </c:numRef>
          </c:val>
          <c:smooth val="0"/>
        </c:ser>
        <c:dLbls>
          <c:showLegendKey val="0"/>
          <c:showVal val="0"/>
          <c:showCatName val="0"/>
          <c:showSerName val="0"/>
          <c:showPercent val="0"/>
          <c:showBubbleSize val="0"/>
        </c:dLbls>
        <c:marker val="1"/>
        <c:smooth val="0"/>
        <c:axId val="974832368"/>
        <c:axId val="1010260752"/>
      </c:lineChart>
      <c:catAx>
        <c:axId val="974832368"/>
        <c:scaling>
          <c:orientation val="minMax"/>
        </c:scaling>
        <c:delete val="0"/>
        <c:axPos val="b"/>
        <c:majorGridlines>
          <c:spPr>
            <a:ln>
              <a:solidFill>
                <a:sysClr val="window" lastClr="FFFFFF">
                  <a:lumMod val="95000"/>
                </a:sysClr>
              </a:solidFill>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0" vertOverflow="ellipsis" horzOverflow="overflow" vert="horz" wrap="square" anchor="ctr" anchorCtr="1"/>
          <a:lstStyle/>
          <a:p>
            <a:pPr>
              <a:defRPr sz="2000" b="0">
                <a:solidFill>
                  <a:schemeClr val="tx1">
                    <a:lumMod val="75000"/>
                    <a:lumOff val="25000"/>
                  </a:schemeClr>
                </a:solidFill>
              </a:defRPr>
            </a:pPr>
            <a:endParaRPr lang="zh-CN"/>
          </a:p>
        </c:txPr>
        <c:crossAx val="1010260752"/>
        <c:crosses val="autoZero"/>
        <c:auto val="1"/>
        <c:lblAlgn val="ctr"/>
        <c:lblOffset val="100"/>
        <c:tickMarkSkip val="1"/>
        <c:noMultiLvlLbl val="0"/>
      </c:catAx>
      <c:valAx>
        <c:axId val="1010260752"/>
        <c:scaling>
          <c:orientation val="minMax"/>
        </c:scaling>
        <c:delete val="0"/>
        <c:axPos val="l"/>
        <c:majorGridlines>
          <c:spPr>
            <a:ln>
              <a:solidFill>
                <a:sysClr val="window" lastClr="FFFFFF">
                  <a:lumMod val="85000"/>
                </a:sysClr>
              </a:solidFill>
            </a:ln>
            <a:effectLst/>
          </c:spPr>
        </c:majorGridlines>
        <c:numFmt formatCode="General" sourceLinked="1"/>
        <c:majorTickMark val="none"/>
        <c:minorTickMark val="none"/>
        <c:tickLblPos val="nextTo"/>
        <c:spPr>
          <a:noFill/>
          <a:ln>
            <a:solidFill>
              <a:schemeClr val="tx1">
                <a:lumMod val="50000"/>
                <a:lumOff val="50000"/>
              </a:schemeClr>
            </a:solidFill>
          </a:ln>
          <a:effectLst/>
        </c:spPr>
        <c:txPr>
          <a:bodyPr rot="-60000000" spcFirstLastPara="0" vertOverflow="ellipsis" horzOverflow="overflow" vert="horz" wrap="square" anchor="ctr" anchorCtr="1"/>
          <a:lstStyle/>
          <a:p>
            <a:pPr>
              <a:defRPr sz="2000" b="0">
                <a:solidFill>
                  <a:schemeClr val="tx1">
                    <a:lumMod val="75000"/>
                    <a:lumOff val="25000"/>
                  </a:schemeClr>
                </a:solidFill>
              </a:defRPr>
            </a:pPr>
            <a:endParaRPr lang="zh-CN"/>
          </a:p>
        </c:txPr>
        <c:crossAx val="974832368"/>
        <c:crosses val="autoZero"/>
        <c:crossBetween val="between"/>
      </c:valAx>
      <c:spPr>
        <a:noFill/>
        <a:ln w="25400">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2000">
          <a:solidFill>
            <a:schemeClr val="tx1">
              <a:lumMod val="75000"/>
              <a:lumOff val="25000"/>
            </a:schemeClr>
          </a:solidFill>
          <a:latin typeface="+mn-ea"/>
          <a:ea typeface="+mn-ea"/>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35110235145903E-2"/>
          <c:y val="2.3303834808259601E-2"/>
          <c:w val="0.94843363115757995"/>
          <c:h val="0.76476737974124898"/>
        </c:manualLayout>
      </c:layout>
      <c:barChart>
        <c:barDir val="col"/>
        <c:grouping val="clustered"/>
        <c:varyColors val="0"/>
        <c:ser>
          <c:idx val="0"/>
          <c:order val="0"/>
          <c:tx>
            <c:strRef>
              <c:f>Sheet1!$B$1</c:f>
              <c:strCache>
                <c:ptCount val="1"/>
                <c:pt idx="0">
                  <c:v>列1</c:v>
                </c:pt>
              </c:strCache>
            </c:strRef>
          </c:tx>
          <c:spPr>
            <a:solidFill>
              <a:schemeClr val="accent1"/>
            </a:solidFill>
            <a:ln>
              <a:noFill/>
            </a:ln>
            <a:effectLst>
              <a:outerShdw blurRad="40000" dist="23000" dir="5400000" rotWithShape="0">
                <a:schemeClr val="dk1">
                  <a:alpha val="35000"/>
                </a:schemeClr>
              </a:outerShdw>
            </a:effectLst>
          </c:spPr>
          <c:invertIfNegative val="0"/>
          <c:cat>
            <c:strRef>
              <c:f>Sheet1!$A$2:$A$5</c:f>
              <c:strCache>
                <c:ptCount val="4"/>
                <c:pt idx="0">
                  <c:v>标题</c:v>
                </c:pt>
                <c:pt idx="1">
                  <c:v>标题</c:v>
                </c:pt>
                <c:pt idx="2">
                  <c:v>标题</c:v>
                </c:pt>
                <c:pt idx="3">
                  <c:v>标题</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列2</c:v>
                </c:pt>
              </c:strCache>
            </c:strRef>
          </c:tx>
          <c:spPr>
            <a:solidFill>
              <a:schemeClr val="accent2"/>
            </a:solidFill>
            <a:ln>
              <a:noFill/>
            </a:ln>
            <a:effectLst>
              <a:outerShdw blurRad="40000" dist="23000" dir="5400000" rotWithShape="0">
                <a:schemeClr val="dk1">
                  <a:alpha val="35000"/>
                </a:schemeClr>
              </a:outerShdw>
            </a:effectLst>
          </c:spPr>
          <c:invertIfNegative val="0"/>
          <c:cat>
            <c:strRef>
              <c:f>Sheet1!$A$2:$A$5</c:f>
              <c:strCache>
                <c:ptCount val="4"/>
                <c:pt idx="0">
                  <c:v>标题</c:v>
                </c:pt>
                <c:pt idx="1">
                  <c:v>标题</c:v>
                </c:pt>
                <c:pt idx="2">
                  <c:v>标题</c:v>
                </c:pt>
                <c:pt idx="3">
                  <c:v>标题</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列3</c:v>
                </c:pt>
              </c:strCache>
            </c:strRef>
          </c:tx>
          <c:spPr>
            <a:solidFill>
              <a:schemeClr val="accent3"/>
            </a:solidFill>
            <a:ln>
              <a:noFill/>
            </a:ln>
            <a:effectLst>
              <a:outerShdw blurRad="40000" dist="23000" dir="5400000" rotWithShape="0">
                <a:schemeClr val="dk1">
                  <a:alpha val="35000"/>
                </a:schemeClr>
              </a:outerShdw>
            </a:effectLst>
          </c:spPr>
          <c:invertIfNegative val="0"/>
          <c:cat>
            <c:strRef>
              <c:f>Sheet1!$A$2:$A$5</c:f>
              <c:strCache>
                <c:ptCount val="4"/>
                <c:pt idx="0">
                  <c:v>标题</c:v>
                </c:pt>
                <c:pt idx="1">
                  <c:v>标题</c:v>
                </c:pt>
                <c:pt idx="2">
                  <c:v>标题</c:v>
                </c:pt>
                <c:pt idx="3">
                  <c:v>标题</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axId val="1024154272"/>
        <c:axId val="1024154832"/>
      </c:barChart>
      <c:catAx>
        <c:axId val="1024154272"/>
        <c:scaling>
          <c:orientation val="minMax"/>
        </c:scaling>
        <c:delete val="0"/>
        <c:axPos val="b"/>
        <c:numFmt formatCode="General" sourceLinked="0"/>
        <c:majorTickMark val="out"/>
        <c:minorTickMark val="none"/>
        <c:tickLblPos val="nextTo"/>
        <c:spPr>
          <a:noFill/>
          <a:ln>
            <a:solidFill>
              <a:schemeClr val="tx1">
                <a:lumMod val="50000"/>
                <a:lumOff val="50000"/>
              </a:schemeClr>
            </a:solidFill>
          </a:ln>
          <a:effectLst/>
        </c:spPr>
        <c:txPr>
          <a:bodyPr rot="-60000000" spcFirstLastPara="0" vertOverflow="ellipsis" horzOverflow="overflow" vert="horz" wrap="square" anchor="ctr" anchorCtr="1"/>
          <a:lstStyle/>
          <a:p>
            <a:pPr>
              <a:defRPr sz="2800" b="0">
                <a:solidFill>
                  <a:schemeClr val="tx1">
                    <a:lumMod val="65000"/>
                    <a:lumOff val="35000"/>
                  </a:schemeClr>
                </a:solidFill>
              </a:defRPr>
            </a:pPr>
            <a:endParaRPr lang="zh-CN"/>
          </a:p>
        </c:txPr>
        <c:crossAx val="1024154832"/>
        <c:crosses val="autoZero"/>
        <c:auto val="1"/>
        <c:lblAlgn val="ctr"/>
        <c:lblOffset val="100"/>
        <c:tickMarkSkip val="1"/>
        <c:noMultiLvlLbl val="0"/>
      </c:catAx>
      <c:valAx>
        <c:axId val="1024154832"/>
        <c:scaling>
          <c:orientation val="minMax"/>
        </c:scaling>
        <c:delete val="0"/>
        <c:axPos val="l"/>
        <c:majorGridlines>
          <c:spPr>
            <a:ln>
              <a:solidFill>
                <a:schemeClr val="bg1">
                  <a:lumMod val="85000"/>
                </a:schemeClr>
              </a:solidFill>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0" vertOverflow="ellipsis" horzOverflow="overflow" vert="horz" wrap="square" anchor="ctr" anchorCtr="1"/>
          <a:lstStyle/>
          <a:p>
            <a:pPr>
              <a:defRPr sz="2800" b="0">
                <a:solidFill>
                  <a:schemeClr val="tx1">
                    <a:lumMod val="65000"/>
                    <a:lumOff val="35000"/>
                  </a:schemeClr>
                </a:solidFill>
              </a:defRPr>
            </a:pPr>
            <a:endParaRPr lang="zh-CN"/>
          </a:p>
        </c:txPr>
        <c:crossAx val="1024154272"/>
        <c:crosses val="autoZero"/>
        <c:crossBetween val="between"/>
      </c:valAx>
      <c:spPr>
        <a:noFill/>
        <a:ln>
          <a:noFill/>
        </a:ln>
        <a:effectLst/>
      </c:spPr>
    </c:plotArea>
    <c:legend>
      <c:legendPos val="b"/>
      <c:layout>
        <c:manualLayout>
          <c:xMode val="edge"/>
          <c:yMode val="edge"/>
          <c:x val="0"/>
          <c:y val="0.886296425336213"/>
          <c:w val="1"/>
          <c:h val="6.2081182925971701E-2"/>
        </c:manualLayout>
      </c:layout>
      <c:overlay val="0"/>
      <c:spPr>
        <a:noFill/>
        <a:ln>
          <a:noFill/>
        </a:ln>
        <a:effectLst/>
      </c:spPr>
      <c:txPr>
        <a:bodyPr rot="0" spcFirstLastPara="0" vertOverflow="ellipsis" horzOverflow="overflow" vert="horz" wrap="square" anchor="ctr" anchorCtr="1"/>
        <a:lstStyle/>
        <a:p>
          <a:pPr>
            <a:defRPr sz="2800" b="0">
              <a:solidFill>
                <a:schemeClr val="tx1">
                  <a:lumMod val="65000"/>
                  <a:lumOff val="35000"/>
                </a:schemeClr>
              </a:solidFill>
            </a:defRPr>
          </a:pPr>
          <a:endParaRPr lang="zh-CN"/>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800">
          <a:solidFill>
            <a:schemeClr val="tx1">
              <a:lumMod val="65000"/>
              <a:lumOff val="35000"/>
            </a:schemeClr>
          </a:solidFill>
          <a:latin typeface="+mn-ea"/>
          <a:ea typeface="+mn-ea"/>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35110235145903E-2"/>
          <c:y val="2.3303834808259601E-2"/>
          <c:w val="0.94843363115757995"/>
          <c:h val="0.81690811325575496"/>
        </c:manualLayout>
      </c:layout>
      <c:scatterChart>
        <c:scatterStyle val="smoothMarker"/>
        <c:varyColors val="0"/>
        <c:ser>
          <c:idx val="0"/>
          <c:order val="0"/>
          <c:tx>
            <c:strRef>
              <c:f>Sheet1!$B$1</c:f>
              <c:strCache>
                <c:ptCount val="1"/>
                <c:pt idx="0">
                  <c:v>列1</c:v>
                </c:pt>
              </c:strCache>
            </c:strRef>
          </c:tx>
          <c:spPr>
            <a:ln w="47625">
              <a:solidFill>
                <a:schemeClr val="accent1"/>
              </a:solidFill>
            </a:ln>
            <a:effectLst/>
          </c:spPr>
          <c:marker>
            <c:symbol val="diamond"/>
            <c:size val="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1"/>
                </a:solidFill>
              </a:ln>
              <a:effectLst>
                <a:outerShdw blurRad="40000" dist="23000" dir="5400000" rotWithShape="0">
                  <a:schemeClr val="dk1">
                    <a:alpha val="35000"/>
                  </a:schemeClr>
                </a:outerShdw>
              </a:effectLst>
            </c:spPr>
          </c:marker>
          <c:xVal>
            <c:numRef>
              <c:f>Sheet1!$A$2:$A$5</c:f>
              <c:numCache>
                <c:formatCode>General</c:formatCode>
                <c:ptCount val="4"/>
                <c:pt idx="0">
                  <c:v>1</c:v>
                </c:pt>
                <c:pt idx="1">
                  <c:v>2</c:v>
                </c:pt>
                <c:pt idx="2">
                  <c:v>3</c:v>
                </c:pt>
                <c:pt idx="3">
                  <c:v>4</c:v>
                </c:pt>
              </c:numCache>
            </c:numRef>
          </c:xVal>
          <c:yVal>
            <c:numRef>
              <c:f>Sheet1!$B$2:$B$5</c:f>
              <c:numCache>
                <c:formatCode>General</c:formatCode>
                <c:ptCount val="4"/>
                <c:pt idx="0">
                  <c:v>4.3</c:v>
                </c:pt>
                <c:pt idx="1">
                  <c:v>2.5</c:v>
                </c:pt>
                <c:pt idx="2">
                  <c:v>3.5</c:v>
                </c:pt>
                <c:pt idx="3">
                  <c:v>4.5</c:v>
                </c:pt>
              </c:numCache>
            </c:numRef>
          </c:yVal>
          <c:smooth val="1"/>
        </c:ser>
        <c:ser>
          <c:idx val="1"/>
          <c:order val="1"/>
          <c:tx>
            <c:strRef>
              <c:f>Sheet1!$C$1</c:f>
              <c:strCache>
                <c:ptCount val="1"/>
                <c:pt idx="0">
                  <c:v>列2</c:v>
                </c:pt>
              </c:strCache>
            </c:strRef>
          </c:tx>
          <c:spPr>
            <a:ln w="47625">
              <a:solidFill>
                <a:schemeClr val="accent2"/>
              </a:solidFill>
            </a:ln>
            <a:effectLst/>
          </c:spPr>
          <c:marker>
            <c:symbol val="square"/>
            <c:size val="7"/>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solidFill>
                  <a:schemeClr val="accent2"/>
                </a:solidFill>
              </a:ln>
              <a:effectLst>
                <a:outerShdw blurRad="40000" dist="23000" dir="5400000" rotWithShape="0">
                  <a:schemeClr val="dk1">
                    <a:alpha val="35000"/>
                  </a:schemeClr>
                </a:outerShdw>
              </a:effectLst>
            </c:spPr>
          </c:marker>
          <c:xVal>
            <c:numRef>
              <c:f>Sheet1!$A$2:$A$5</c:f>
              <c:numCache>
                <c:formatCode>General</c:formatCode>
                <c:ptCount val="4"/>
                <c:pt idx="0">
                  <c:v>1</c:v>
                </c:pt>
                <c:pt idx="1">
                  <c:v>2</c:v>
                </c:pt>
                <c:pt idx="2">
                  <c:v>3</c:v>
                </c:pt>
                <c:pt idx="3">
                  <c:v>4</c:v>
                </c:pt>
              </c:numCache>
            </c:numRef>
          </c:xVal>
          <c:yVal>
            <c:numRef>
              <c:f>Sheet1!$C$2:$C$5</c:f>
              <c:numCache>
                <c:formatCode>General</c:formatCode>
                <c:ptCount val="4"/>
                <c:pt idx="0">
                  <c:v>2.4</c:v>
                </c:pt>
                <c:pt idx="1">
                  <c:v>4.4000000000000004</c:v>
                </c:pt>
                <c:pt idx="2">
                  <c:v>1.8</c:v>
                </c:pt>
                <c:pt idx="3">
                  <c:v>2.8</c:v>
                </c:pt>
              </c:numCache>
            </c:numRef>
          </c:yVal>
          <c:smooth val="1"/>
        </c:ser>
        <c:ser>
          <c:idx val="2"/>
          <c:order val="2"/>
          <c:tx>
            <c:strRef>
              <c:f>Sheet1!$D$1</c:f>
              <c:strCache>
                <c:ptCount val="1"/>
                <c:pt idx="0">
                  <c:v>列3</c:v>
                </c:pt>
              </c:strCache>
            </c:strRef>
          </c:tx>
          <c:spPr>
            <a:ln w="47625">
              <a:solidFill>
                <a:schemeClr val="accent3"/>
              </a:solidFill>
            </a:ln>
            <a:effectLst/>
          </c:spPr>
          <c:marker>
            <c:symbol val="triangle"/>
            <c:size val="7"/>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solidFill>
                  <a:schemeClr val="accent3"/>
                </a:solidFill>
              </a:ln>
              <a:effectLst>
                <a:outerShdw blurRad="40000" dist="23000" dir="5400000" rotWithShape="0">
                  <a:schemeClr val="dk1">
                    <a:alpha val="35000"/>
                  </a:schemeClr>
                </a:outerShdw>
              </a:effectLst>
            </c:spPr>
          </c:marker>
          <c:xVal>
            <c:numRef>
              <c:f>Sheet1!$A$2:$A$5</c:f>
              <c:numCache>
                <c:formatCode>General</c:formatCode>
                <c:ptCount val="4"/>
                <c:pt idx="0">
                  <c:v>1</c:v>
                </c:pt>
                <c:pt idx="1">
                  <c:v>2</c:v>
                </c:pt>
                <c:pt idx="2">
                  <c:v>3</c:v>
                </c:pt>
                <c:pt idx="3">
                  <c:v>4</c:v>
                </c:pt>
              </c:numCache>
            </c:numRef>
          </c:xVal>
          <c:yVal>
            <c:numRef>
              <c:f>Sheet1!$D$2:$D$5</c:f>
              <c:numCache>
                <c:formatCode>General</c:formatCode>
                <c:ptCount val="4"/>
                <c:pt idx="0">
                  <c:v>2</c:v>
                </c:pt>
                <c:pt idx="1">
                  <c:v>2</c:v>
                </c:pt>
                <c:pt idx="2">
                  <c:v>3</c:v>
                </c:pt>
                <c:pt idx="3">
                  <c:v>5</c:v>
                </c:pt>
              </c:numCache>
            </c:numRef>
          </c:yVal>
          <c:smooth val="1"/>
        </c:ser>
        <c:dLbls>
          <c:showLegendKey val="0"/>
          <c:showVal val="0"/>
          <c:showCatName val="0"/>
          <c:showSerName val="0"/>
          <c:showPercent val="0"/>
          <c:showBubbleSize val="0"/>
        </c:dLbls>
        <c:axId val="741445920"/>
        <c:axId val="741446480"/>
      </c:scatterChart>
      <c:valAx>
        <c:axId val="741445920"/>
        <c:scaling>
          <c:orientation val="minMax"/>
        </c:scaling>
        <c:delete val="0"/>
        <c:axPos val="b"/>
        <c:numFmt formatCode="General" sourceLinked="1"/>
        <c:majorTickMark val="out"/>
        <c:minorTickMark val="none"/>
        <c:tickLblPos val="none"/>
        <c:spPr>
          <a:noFill/>
          <a:ln>
            <a:solidFill>
              <a:schemeClr val="tx1">
                <a:lumMod val="50000"/>
                <a:lumOff val="50000"/>
              </a:schemeClr>
            </a:solidFill>
          </a:ln>
          <a:effectLst/>
        </c:spPr>
        <c:txPr>
          <a:bodyPr rot="-60000000" spcFirstLastPara="0" vertOverflow="ellipsis" horzOverflow="overflow" vert="horz" wrap="square" anchor="ctr" anchorCtr="1"/>
          <a:lstStyle/>
          <a:p>
            <a:pPr>
              <a:defRPr sz="3200" b="0">
                <a:solidFill>
                  <a:schemeClr val="tx1"/>
                </a:solidFill>
              </a:defRPr>
            </a:pPr>
            <a:endParaRPr lang="zh-CN"/>
          </a:p>
        </c:txPr>
        <c:crossAx val="741446480"/>
        <c:crosses val="autoZero"/>
        <c:crossBetween val="midCat"/>
      </c:valAx>
      <c:valAx>
        <c:axId val="741446480"/>
        <c:scaling>
          <c:orientation val="minMax"/>
        </c:scaling>
        <c:delete val="0"/>
        <c:axPos val="l"/>
        <c:numFmt formatCode="General" sourceLinked="1"/>
        <c:majorTickMark val="out"/>
        <c:minorTickMark val="none"/>
        <c:tickLblPos val="nextTo"/>
        <c:spPr>
          <a:noFill/>
          <a:ln>
            <a:solidFill>
              <a:schemeClr val="tx1">
                <a:lumMod val="50000"/>
                <a:lumOff val="50000"/>
              </a:schemeClr>
            </a:solidFill>
          </a:ln>
          <a:effectLst/>
        </c:spPr>
        <c:txPr>
          <a:bodyPr rot="-60000000" spcFirstLastPara="0" vertOverflow="ellipsis" horzOverflow="overflow" vert="horz" wrap="square" anchor="ctr" anchorCtr="1"/>
          <a:lstStyle/>
          <a:p>
            <a:pPr>
              <a:defRPr sz="3200" b="0">
                <a:solidFill>
                  <a:schemeClr val="tx1"/>
                </a:solidFill>
              </a:defRPr>
            </a:pPr>
            <a:endParaRPr lang="zh-CN"/>
          </a:p>
        </c:txPr>
        <c:crossAx val="741445920"/>
        <c:crosses val="autoZero"/>
        <c:crossBetween val="midCat"/>
      </c:valAx>
      <c:spPr>
        <a:noFill/>
        <a:ln>
          <a:noFill/>
        </a:ln>
        <a:effectLst/>
      </c:spPr>
    </c:plotArea>
    <c:legend>
      <c:legendPos val="b"/>
      <c:layout>
        <c:manualLayout>
          <c:xMode val="edge"/>
          <c:yMode val="edge"/>
          <c:x val="7.1778774660893302E-2"/>
          <c:y val="0.895155653641169"/>
          <c:w val="0.84068571063960995"/>
          <c:h val="8.8396975807730996E-2"/>
        </c:manualLayout>
      </c:layout>
      <c:overlay val="0"/>
      <c:spPr>
        <a:noFill/>
        <a:ln>
          <a:noFill/>
        </a:ln>
        <a:effectLst/>
      </c:spPr>
      <c:txPr>
        <a:bodyPr rot="0" spcFirstLastPara="0" vertOverflow="ellipsis" horzOverflow="overflow" vert="horz" wrap="square" anchor="ctr" anchorCtr="1"/>
        <a:lstStyle/>
        <a:p>
          <a:pPr>
            <a:defRPr sz="3200" b="0">
              <a:solidFill>
                <a:schemeClr val="tx1"/>
              </a:solidFill>
            </a:defRPr>
          </a:pPr>
          <a:endParaRPr lang="zh-CN"/>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3200">
          <a:latin typeface="+mn-ea"/>
          <a:ea typeface="+mn-ea"/>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a:effectLst/>
          </c:spPr>
          <c:explosion val="25"/>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4"/>
                <c:pt idx="0">
                  <c:v>标题</c:v>
                </c:pt>
                <c:pt idx="1">
                  <c:v>标题</c:v>
                </c:pt>
                <c:pt idx="2">
                  <c:v>标题</c:v>
                </c:pt>
                <c:pt idx="3">
                  <c:v>标题</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列2</c:v>
                </c:pt>
              </c:strCache>
            </c:strRef>
          </c:tx>
          <c:spPr>
            <a:effectLst/>
          </c:spPr>
          <c:explosion val="25"/>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4"/>
                <c:pt idx="0">
                  <c:v>标题</c:v>
                </c:pt>
                <c:pt idx="1">
                  <c:v>标题</c:v>
                </c:pt>
                <c:pt idx="2">
                  <c:v>标题</c:v>
                </c:pt>
                <c:pt idx="3">
                  <c:v>标题</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列3</c:v>
                </c:pt>
              </c:strCache>
            </c:strRef>
          </c:tx>
          <c:spPr>
            <a:effectLst/>
          </c:spPr>
          <c:explosion val="25"/>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4"/>
                <c:pt idx="0">
                  <c:v>标题</c:v>
                </c:pt>
                <c:pt idx="1">
                  <c:v>标题</c:v>
                </c:pt>
                <c:pt idx="2">
                  <c:v>标题</c:v>
                </c:pt>
                <c:pt idx="3">
                  <c:v>标题</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horzOverflow="overflow" vert="horz" wrap="square" anchor="ctr" anchorCtr="1"/>
        <a:lstStyle/>
        <a:p>
          <a:pPr>
            <a:defRPr lang="zh-CN" sz="2400" b="0" i="0" u="none" strike="noStrike" kern="1200" baseline="0">
              <a:solidFill>
                <a:schemeClr val="tx1">
                  <a:lumMod val="65000"/>
                  <a:lumOff val="35000"/>
                </a:schemeClr>
              </a:solidFill>
              <a:latin typeface="+mn-ea"/>
              <a:ea typeface="+mn-ea"/>
              <a:cs typeface="+mn-cs"/>
            </a:defRPr>
          </a:pPr>
          <a:endParaRPr lang="zh-CN"/>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400">
          <a:latin typeface="+mn-ea"/>
          <a:ea typeface="+mn-ea"/>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列1</c:v>
                </c:pt>
              </c:strCache>
            </c:strRef>
          </c:tx>
          <c:spPr>
            <a:solidFill>
              <a:schemeClr val="accent1"/>
            </a:solidFill>
            <a:ln>
              <a:noFill/>
            </a:ln>
            <a:effectLst/>
          </c:spPr>
          <c:cat>
            <c:strRef>
              <c:f>Sheet1!$A$2:$A$5</c:f>
              <c:strCache>
                <c:ptCount val="4"/>
                <c:pt idx="0">
                  <c:v>添加标题</c:v>
                </c:pt>
                <c:pt idx="1">
                  <c:v>添加标题</c:v>
                </c:pt>
                <c:pt idx="2">
                  <c:v>添加标题</c:v>
                </c:pt>
                <c:pt idx="3">
                  <c:v>添加标题</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列2</c:v>
                </c:pt>
              </c:strCache>
            </c:strRef>
          </c:tx>
          <c:spPr>
            <a:solidFill>
              <a:schemeClr val="accent2"/>
            </a:solidFill>
            <a:ln>
              <a:noFill/>
            </a:ln>
            <a:effectLst/>
          </c:spPr>
          <c:cat>
            <c:strRef>
              <c:f>Sheet1!$A$2:$A$5</c:f>
              <c:strCache>
                <c:ptCount val="4"/>
                <c:pt idx="0">
                  <c:v>添加标题</c:v>
                </c:pt>
                <c:pt idx="1">
                  <c:v>添加标题</c:v>
                </c:pt>
                <c:pt idx="2">
                  <c:v>添加标题</c:v>
                </c:pt>
                <c:pt idx="3">
                  <c:v>添加标题</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列3</c:v>
                </c:pt>
              </c:strCache>
            </c:strRef>
          </c:tx>
          <c:spPr>
            <a:solidFill>
              <a:schemeClr val="accent3"/>
            </a:solidFill>
            <a:ln>
              <a:noFill/>
            </a:ln>
            <a:effectLst/>
          </c:spPr>
          <c:cat>
            <c:strRef>
              <c:f>Sheet1!$A$2:$A$5</c:f>
              <c:strCache>
                <c:ptCount val="4"/>
                <c:pt idx="0">
                  <c:v>添加标题</c:v>
                </c:pt>
                <c:pt idx="1">
                  <c:v>添加标题</c:v>
                </c:pt>
                <c:pt idx="2">
                  <c:v>添加标题</c:v>
                </c:pt>
                <c:pt idx="3">
                  <c:v>添加标题</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axId val="729253344"/>
        <c:axId val="729253904"/>
      </c:areaChart>
      <c:catAx>
        <c:axId val="729253344"/>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2800" b="0" i="0" u="none" strike="noStrike" kern="1200" baseline="0">
                <a:solidFill>
                  <a:schemeClr val="tx1">
                    <a:lumMod val="65000"/>
                    <a:lumOff val="35000"/>
                  </a:schemeClr>
                </a:solidFill>
                <a:latin typeface="+mn-lt"/>
                <a:ea typeface="+mn-ea"/>
                <a:cs typeface="+mn-cs"/>
              </a:defRPr>
            </a:pPr>
            <a:endParaRPr lang="zh-CN"/>
          </a:p>
        </c:txPr>
        <c:crossAx val="729253904"/>
        <c:crosses val="autoZero"/>
        <c:auto val="1"/>
        <c:lblAlgn val="ctr"/>
        <c:lblOffset val="100"/>
        <c:tickMarkSkip val="1"/>
        <c:noMultiLvlLbl val="0"/>
      </c:catAx>
      <c:valAx>
        <c:axId val="72925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2800" b="0" i="0" u="none" strike="noStrike" kern="1200" baseline="0">
                <a:solidFill>
                  <a:schemeClr val="tx1">
                    <a:lumMod val="65000"/>
                    <a:lumOff val="35000"/>
                  </a:schemeClr>
                </a:solidFill>
                <a:latin typeface="+mn-lt"/>
                <a:ea typeface="+mn-ea"/>
                <a:cs typeface="+mn-cs"/>
              </a:defRPr>
            </a:pPr>
            <a:endParaRPr lang="zh-CN"/>
          </a:p>
        </c:txPr>
        <c:crossAx val="729253344"/>
        <c:crosses val="autoZero"/>
        <c:crossBetween val="midCat"/>
      </c:valAx>
      <c:spPr>
        <a:noFill/>
        <a:ln>
          <a:noFill/>
        </a:ln>
        <a:effectLst/>
      </c:spPr>
    </c:plotArea>
    <c:legend>
      <c:legendPos val="b"/>
      <c:overlay val="0"/>
      <c:spPr>
        <a:noFill/>
        <a:ln>
          <a:noFill/>
        </a:ln>
        <a:effectLst/>
      </c:spPr>
      <c:txPr>
        <a:bodyPr rot="0" spcFirstLastPara="1" vertOverflow="ellipsis" horzOverflow="overflow" vert="horz" wrap="square" anchor="ctr" anchorCtr="1"/>
        <a:lstStyle/>
        <a:p>
          <a:pPr>
            <a:defRPr lang="zh-CN" sz="28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800"/>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列2</c:v>
                </c:pt>
              </c:strCache>
            </c:strRef>
          </c:tx>
          <c:spPr>
            <a:ln w="12694" cmpd="sng">
              <a:solidFill>
                <a:srgbClr val="1C9494"/>
              </a:solidFill>
            </a:ln>
            <a:effectLst/>
          </c:spPr>
          <c:marker>
            <c:symbol val="circle"/>
            <c:size val="3"/>
            <c:spPr>
              <a:solidFill>
                <a:srgbClr val="1C9494"/>
              </a:solidFill>
              <a:ln w="12694" cmpd="sng">
                <a:solidFill>
                  <a:srgbClr val="1C9494"/>
                </a:solidFill>
              </a:ln>
              <a:effectLst>
                <a:outerShdw blurRad="40000" dist="23000" dir="5400000" rotWithShape="0">
                  <a:schemeClr val="dk1">
                    <a:alpha val="35000"/>
                  </a:schemeClr>
                </a:outerShdw>
              </a:effectLst>
            </c:spPr>
          </c:marker>
          <c:cat>
            <c:strRef>
              <c:f>Sheet1!$A$2:$A$13</c:f>
              <c:strCache>
                <c:ptCount val="12"/>
                <c:pt idx="0">
                  <c:v>标题</c:v>
                </c:pt>
                <c:pt idx="1">
                  <c:v>标题</c:v>
                </c:pt>
                <c:pt idx="2">
                  <c:v>标题</c:v>
                </c:pt>
                <c:pt idx="3">
                  <c:v>标题</c:v>
                </c:pt>
                <c:pt idx="4">
                  <c:v>标题</c:v>
                </c:pt>
                <c:pt idx="5">
                  <c:v>标题</c:v>
                </c:pt>
                <c:pt idx="6">
                  <c:v>标题</c:v>
                </c:pt>
                <c:pt idx="7">
                  <c:v>标题</c:v>
                </c:pt>
                <c:pt idx="8">
                  <c:v>标题</c:v>
                </c:pt>
                <c:pt idx="9">
                  <c:v>标题</c:v>
                </c:pt>
                <c:pt idx="10">
                  <c:v>标题</c:v>
                </c:pt>
                <c:pt idx="11">
                  <c:v>标题</c:v>
                </c:pt>
              </c:strCache>
            </c:strRef>
          </c:cat>
          <c:val>
            <c:numRef>
              <c:f>Sheet1!$B$2:$B$13</c:f>
              <c:numCache>
                <c:formatCode>General</c:formatCode>
                <c:ptCount val="12"/>
                <c:pt idx="0">
                  <c:v>90</c:v>
                </c:pt>
                <c:pt idx="1">
                  <c:v>120</c:v>
                </c:pt>
                <c:pt idx="2">
                  <c:v>150</c:v>
                </c:pt>
                <c:pt idx="3">
                  <c:v>230</c:v>
                </c:pt>
                <c:pt idx="4">
                  <c:v>450</c:v>
                </c:pt>
                <c:pt idx="5">
                  <c:v>300</c:v>
                </c:pt>
                <c:pt idx="6">
                  <c:v>350</c:v>
                </c:pt>
                <c:pt idx="7">
                  <c:v>225</c:v>
                </c:pt>
                <c:pt idx="8">
                  <c:v>460</c:v>
                </c:pt>
                <c:pt idx="9">
                  <c:v>120</c:v>
                </c:pt>
                <c:pt idx="10">
                  <c:v>600</c:v>
                </c:pt>
                <c:pt idx="11">
                  <c:v>500</c:v>
                </c:pt>
              </c:numCache>
            </c:numRef>
          </c:val>
          <c:smooth val="0"/>
        </c:ser>
        <c:ser>
          <c:idx val="1"/>
          <c:order val="1"/>
          <c:tx>
            <c:strRef>
              <c:f>Sheet1!$C$1</c:f>
              <c:strCache>
                <c:ptCount val="1"/>
                <c:pt idx="0">
                  <c:v>列3</c:v>
                </c:pt>
              </c:strCache>
            </c:strRef>
          </c:tx>
          <c:spPr>
            <a:ln w="12694" cmpd="sng">
              <a:solidFill>
                <a:srgbClr val="FAC14D"/>
              </a:solidFill>
            </a:ln>
            <a:effectLst/>
          </c:spPr>
          <c:marker>
            <c:symbol val="circle"/>
            <c:size val="3"/>
            <c:spPr>
              <a:solidFill>
                <a:srgbClr val="FAC14D"/>
              </a:solidFill>
              <a:ln w="12694" cmpd="sng">
                <a:solidFill>
                  <a:srgbClr val="FAC14D"/>
                </a:solidFill>
              </a:ln>
              <a:effectLst>
                <a:outerShdw blurRad="40000" dist="23000" dir="5400000" rotWithShape="0">
                  <a:schemeClr val="dk1">
                    <a:alpha val="35000"/>
                  </a:schemeClr>
                </a:outerShdw>
              </a:effectLst>
            </c:spPr>
          </c:marker>
          <c:cat>
            <c:strRef>
              <c:f>Sheet1!$A$2:$A$13</c:f>
              <c:strCache>
                <c:ptCount val="12"/>
                <c:pt idx="0">
                  <c:v>标题</c:v>
                </c:pt>
                <c:pt idx="1">
                  <c:v>标题</c:v>
                </c:pt>
                <c:pt idx="2">
                  <c:v>标题</c:v>
                </c:pt>
                <c:pt idx="3">
                  <c:v>标题</c:v>
                </c:pt>
                <c:pt idx="4">
                  <c:v>标题</c:v>
                </c:pt>
                <c:pt idx="5">
                  <c:v>标题</c:v>
                </c:pt>
                <c:pt idx="6">
                  <c:v>标题</c:v>
                </c:pt>
                <c:pt idx="7">
                  <c:v>标题</c:v>
                </c:pt>
                <c:pt idx="8">
                  <c:v>标题</c:v>
                </c:pt>
                <c:pt idx="9">
                  <c:v>标题</c:v>
                </c:pt>
                <c:pt idx="10">
                  <c:v>标题</c:v>
                </c:pt>
                <c:pt idx="11">
                  <c:v>标题</c:v>
                </c:pt>
              </c:strCache>
            </c:strRef>
          </c:cat>
          <c:val>
            <c:numRef>
              <c:f>Sheet1!$C$2:$C$13</c:f>
              <c:numCache>
                <c:formatCode>General</c:formatCode>
                <c:ptCount val="12"/>
                <c:pt idx="0">
                  <c:v>600</c:v>
                </c:pt>
                <c:pt idx="1">
                  <c:v>560</c:v>
                </c:pt>
                <c:pt idx="2">
                  <c:v>400</c:v>
                </c:pt>
                <c:pt idx="3">
                  <c:v>400</c:v>
                </c:pt>
                <c:pt idx="4">
                  <c:v>200</c:v>
                </c:pt>
                <c:pt idx="5">
                  <c:v>580</c:v>
                </c:pt>
                <c:pt idx="6">
                  <c:v>450</c:v>
                </c:pt>
                <c:pt idx="7">
                  <c:v>340</c:v>
                </c:pt>
                <c:pt idx="8">
                  <c:v>300</c:v>
                </c:pt>
                <c:pt idx="9">
                  <c:v>200</c:v>
                </c:pt>
                <c:pt idx="10">
                  <c:v>450</c:v>
                </c:pt>
                <c:pt idx="11">
                  <c:v>400</c:v>
                </c:pt>
              </c:numCache>
            </c:numRef>
          </c:val>
          <c:smooth val="0"/>
        </c:ser>
        <c:ser>
          <c:idx val="2"/>
          <c:order val="2"/>
          <c:tx>
            <c:strRef>
              <c:f>Sheet1!$D$1</c:f>
              <c:strCache>
                <c:ptCount val="1"/>
                <c:pt idx="0">
                  <c:v>列4</c:v>
                </c:pt>
              </c:strCache>
            </c:strRef>
          </c:tx>
          <c:spPr>
            <a:ln w="12694" cmpd="sng">
              <a:solidFill>
                <a:schemeClr val="accent3"/>
              </a:solidFill>
            </a:ln>
            <a:effectLst/>
          </c:spPr>
          <c:marker>
            <c:symbol val="circle"/>
            <c:size val="3"/>
            <c:spPr>
              <a:solidFill>
                <a:srgbClr val="7CB554"/>
              </a:solidFill>
              <a:ln w="12694" cmpd="sng"/>
              <a:effectLst>
                <a:outerShdw blurRad="40000" dist="23000" dir="5400000" rotWithShape="0">
                  <a:schemeClr val="dk1">
                    <a:alpha val="35000"/>
                  </a:schemeClr>
                </a:outerShdw>
              </a:effectLst>
            </c:spPr>
          </c:marker>
          <c:cat>
            <c:strRef>
              <c:f>Sheet1!$A$2:$A$13</c:f>
              <c:strCache>
                <c:ptCount val="12"/>
                <c:pt idx="0">
                  <c:v>标题</c:v>
                </c:pt>
                <c:pt idx="1">
                  <c:v>标题</c:v>
                </c:pt>
                <c:pt idx="2">
                  <c:v>标题</c:v>
                </c:pt>
                <c:pt idx="3">
                  <c:v>标题</c:v>
                </c:pt>
                <c:pt idx="4">
                  <c:v>标题</c:v>
                </c:pt>
                <c:pt idx="5">
                  <c:v>标题</c:v>
                </c:pt>
                <c:pt idx="6">
                  <c:v>标题</c:v>
                </c:pt>
                <c:pt idx="7">
                  <c:v>标题</c:v>
                </c:pt>
                <c:pt idx="8">
                  <c:v>标题</c:v>
                </c:pt>
                <c:pt idx="9">
                  <c:v>标题</c:v>
                </c:pt>
                <c:pt idx="10">
                  <c:v>标题</c:v>
                </c:pt>
                <c:pt idx="11">
                  <c:v>标题</c:v>
                </c:pt>
              </c:strCache>
            </c:strRef>
          </c:cat>
          <c:val>
            <c:numRef>
              <c:f>Sheet1!$D$2:$D$13</c:f>
              <c:numCache>
                <c:formatCode>General</c:formatCode>
                <c:ptCount val="12"/>
                <c:pt idx="0">
                  <c:v>230</c:v>
                </c:pt>
                <c:pt idx="1">
                  <c:v>150</c:v>
                </c:pt>
                <c:pt idx="2">
                  <c:v>400</c:v>
                </c:pt>
                <c:pt idx="3">
                  <c:v>600</c:v>
                </c:pt>
                <c:pt idx="4">
                  <c:v>700</c:v>
                </c:pt>
                <c:pt idx="5">
                  <c:v>400</c:v>
                </c:pt>
                <c:pt idx="6">
                  <c:v>100</c:v>
                </c:pt>
                <c:pt idx="7">
                  <c:v>700</c:v>
                </c:pt>
                <c:pt idx="8">
                  <c:v>50</c:v>
                </c:pt>
                <c:pt idx="9">
                  <c:v>500</c:v>
                </c:pt>
                <c:pt idx="10">
                  <c:v>650</c:v>
                </c:pt>
                <c:pt idx="11">
                  <c:v>400</c:v>
                </c:pt>
              </c:numCache>
            </c:numRef>
          </c:val>
          <c:smooth val="0"/>
        </c:ser>
        <c:ser>
          <c:idx val="3"/>
          <c:order val="3"/>
          <c:tx>
            <c:strRef>
              <c:f>Sheet1!$E$1</c:f>
              <c:strCache>
                <c:ptCount val="1"/>
                <c:pt idx="0">
                  <c:v>列5</c:v>
                </c:pt>
              </c:strCache>
            </c:strRef>
          </c:tx>
          <c:spPr>
            <a:ln w="12694" cmpd="sng">
              <a:solidFill>
                <a:srgbClr val="F95647"/>
              </a:solidFill>
            </a:ln>
            <a:effectLst/>
          </c:spPr>
          <c:marker>
            <c:symbol val="circle"/>
            <c:size val="3"/>
            <c:spPr>
              <a:solidFill>
                <a:srgbClr val="F95647"/>
              </a:solidFill>
              <a:ln w="12694" cmpd="sng">
                <a:solidFill>
                  <a:srgbClr val="F95647"/>
                </a:solidFill>
              </a:ln>
              <a:effectLst>
                <a:outerShdw blurRad="40000" dist="23000" dir="5400000" rotWithShape="0">
                  <a:schemeClr val="dk1">
                    <a:alpha val="35000"/>
                  </a:schemeClr>
                </a:outerShdw>
              </a:effectLst>
            </c:spPr>
          </c:marker>
          <c:cat>
            <c:strRef>
              <c:f>Sheet1!$A$2:$A$13</c:f>
              <c:strCache>
                <c:ptCount val="12"/>
                <c:pt idx="0">
                  <c:v>标题</c:v>
                </c:pt>
                <c:pt idx="1">
                  <c:v>标题</c:v>
                </c:pt>
                <c:pt idx="2">
                  <c:v>标题</c:v>
                </c:pt>
                <c:pt idx="3">
                  <c:v>标题</c:v>
                </c:pt>
                <c:pt idx="4">
                  <c:v>标题</c:v>
                </c:pt>
                <c:pt idx="5">
                  <c:v>标题</c:v>
                </c:pt>
                <c:pt idx="6">
                  <c:v>标题</c:v>
                </c:pt>
                <c:pt idx="7">
                  <c:v>标题</c:v>
                </c:pt>
                <c:pt idx="8">
                  <c:v>标题</c:v>
                </c:pt>
                <c:pt idx="9">
                  <c:v>标题</c:v>
                </c:pt>
                <c:pt idx="10">
                  <c:v>标题</c:v>
                </c:pt>
                <c:pt idx="11">
                  <c:v>标题</c:v>
                </c:pt>
              </c:strCache>
            </c:strRef>
          </c:cat>
          <c:val>
            <c:numRef>
              <c:f>Sheet1!$E$2:$E$13</c:f>
              <c:numCache>
                <c:formatCode>General</c:formatCode>
                <c:ptCount val="12"/>
                <c:pt idx="0">
                  <c:v>100</c:v>
                </c:pt>
                <c:pt idx="1">
                  <c:v>200</c:v>
                </c:pt>
                <c:pt idx="2">
                  <c:v>300</c:v>
                </c:pt>
                <c:pt idx="3">
                  <c:v>50</c:v>
                </c:pt>
                <c:pt idx="4">
                  <c:v>200</c:v>
                </c:pt>
                <c:pt idx="5">
                  <c:v>400</c:v>
                </c:pt>
                <c:pt idx="6">
                  <c:v>600</c:v>
                </c:pt>
                <c:pt idx="7">
                  <c:v>400</c:v>
                </c:pt>
                <c:pt idx="8">
                  <c:v>700</c:v>
                </c:pt>
                <c:pt idx="9">
                  <c:v>650</c:v>
                </c:pt>
                <c:pt idx="10">
                  <c:v>500</c:v>
                </c:pt>
                <c:pt idx="11">
                  <c:v>100</c:v>
                </c:pt>
              </c:numCache>
            </c:numRef>
          </c:val>
          <c:smooth val="0"/>
        </c:ser>
        <c:dLbls>
          <c:showLegendKey val="0"/>
          <c:showVal val="0"/>
          <c:showCatName val="0"/>
          <c:showSerName val="0"/>
          <c:showPercent val="0"/>
          <c:showBubbleSize val="0"/>
        </c:dLbls>
        <c:marker val="1"/>
        <c:smooth val="0"/>
        <c:axId val="940389952"/>
        <c:axId val="940390512"/>
      </c:lineChart>
      <c:catAx>
        <c:axId val="940389952"/>
        <c:scaling>
          <c:orientation val="minMax"/>
        </c:scaling>
        <c:delete val="0"/>
        <c:axPos val="b"/>
        <c:majorGridlines>
          <c:spPr>
            <a:ln>
              <a:solidFill>
                <a:sysClr val="window" lastClr="FFFFFF">
                  <a:lumMod val="95000"/>
                </a:sysClr>
              </a:solidFill>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0" vertOverflow="ellipsis" horzOverflow="overflow" vert="horz" wrap="square" anchor="ctr" anchorCtr="1"/>
          <a:lstStyle/>
          <a:p>
            <a:pPr>
              <a:defRPr sz="2800" b="0">
                <a:solidFill>
                  <a:schemeClr val="tx1">
                    <a:lumMod val="65000"/>
                    <a:lumOff val="35000"/>
                  </a:schemeClr>
                </a:solidFill>
              </a:defRPr>
            </a:pPr>
            <a:endParaRPr lang="zh-CN"/>
          </a:p>
        </c:txPr>
        <c:crossAx val="940390512"/>
        <c:crosses val="autoZero"/>
        <c:auto val="1"/>
        <c:lblAlgn val="ctr"/>
        <c:lblOffset val="100"/>
        <c:tickMarkSkip val="1"/>
        <c:noMultiLvlLbl val="0"/>
      </c:catAx>
      <c:valAx>
        <c:axId val="940390512"/>
        <c:scaling>
          <c:orientation val="minMax"/>
        </c:scaling>
        <c:delete val="0"/>
        <c:axPos val="l"/>
        <c:majorGridlines>
          <c:spPr>
            <a:ln>
              <a:solidFill>
                <a:sysClr val="window" lastClr="FFFFFF">
                  <a:lumMod val="85000"/>
                </a:sysClr>
              </a:solidFill>
            </a:ln>
            <a:effectLst/>
          </c:spPr>
        </c:majorGridlines>
        <c:numFmt formatCode="General" sourceLinked="1"/>
        <c:majorTickMark val="none"/>
        <c:minorTickMark val="none"/>
        <c:tickLblPos val="nextTo"/>
        <c:spPr>
          <a:noFill/>
          <a:ln>
            <a:solidFill>
              <a:schemeClr val="tx1">
                <a:lumMod val="50000"/>
                <a:lumOff val="50000"/>
              </a:schemeClr>
            </a:solidFill>
          </a:ln>
          <a:effectLst/>
        </c:spPr>
        <c:txPr>
          <a:bodyPr rot="-60000000" spcFirstLastPara="0" vertOverflow="ellipsis" horzOverflow="overflow" vert="horz" wrap="square" anchor="ctr" anchorCtr="1"/>
          <a:lstStyle/>
          <a:p>
            <a:pPr>
              <a:defRPr sz="2800" b="0">
                <a:solidFill>
                  <a:schemeClr val="tx1">
                    <a:lumMod val="65000"/>
                    <a:lumOff val="35000"/>
                  </a:schemeClr>
                </a:solidFill>
              </a:defRPr>
            </a:pPr>
            <a:endParaRPr lang="zh-CN"/>
          </a:p>
        </c:txPr>
        <c:crossAx val="940389952"/>
        <c:crosses val="autoZero"/>
        <c:crossBetween val="between"/>
      </c:valAx>
      <c:spPr>
        <a:noFill/>
        <a:ln w="25388">
          <a:noFill/>
        </a:ln>
        <a:effectLst/>
      </c:spPr>
    </c:plotArea>
    <c:legend>
      <c:legendPos val="r"/>
      <c:layout/>
      <c:overlay val="0"/>
      <c:spPr>
        <a:noFill/>
        <a:ln>
          <a:noFill/>
        </a:ln>
        <a:effectLst/>
      </c:spPr>
      <c:txPr>
        <a:bodyPr rot="0" spcFirstLastPara="0" vertOverflow="ellipsis" horzOverflow="overflow" vert="horz" wrap="square" anchor="ctr" anchorCtr="1"/>
        <a:lstStyle/>
        <a:p>
          <a:pPr>
            <a:defRPr sz="2800" b="0">
              <a:solidFill>
                <a:schemeClr val="tx1">
                  <a:lumMod val="65000"/>
                  <a:lumOff val="35000"/>
                </a:schemeClr>
              </a:solidFill>
            </a:defRPr>
          </a:pPr>
          <a:endParaRPr lang="zh-CN"/>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800">
          <a:solidFill>
            <a:schemeClr val="tx1">
              <a:lumMod val="65000"/>
              <a:lumOff val="35000"/>
            </a:schemeClr>
          </a:solidFill>
          <a:latin typeface="+mn-ea"/>
          <a:ea typeface="+mn-ea"/>
        </a:defRPr>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338539497309"/>
          <c:y val="1.9461080138276202E-2"/>
          <c:w val="0.86582657305969701"/>
          <c:h val="0.78028640910538105"/>
        </c:manualLayout>
      </c:layout>
      <c:barChart>
        <c:barDir val="bar"/>
        <c:grouping val="clustered"/>
        <c:varyColors val="0"/>
        <c:ser>
          <c:idx val="0"/>
          <c:order val="0"/>
          <c:tx>
            <c:strRef>
              <c:f>Sheet1!$B$1</c:f>
              <c:strCache>
                <c:ptCount val="1"/>
                <c:pt idx="0">
                  <c:v>列1</c:v>
                </c:pt>
              </c:strCache>
            </c:strRef>
          </c:tx>
          <c:spPr>
            <a:solidFill>
              <a:schemeClr val="accent1"/>
            </a:solidFill>
            <a:ln>
              <a:noFill/>
            </a:ln>
            <a:effectLst/>
          </c:spPr>
          <c:invertIfNegative val="0"/>
          <c:dPt>
            <c:idx val="0"/>
            <c:invertIfNegative val="0"/>
            <c:bubble3D val="0"/>
            <c:spPr>
              <a:solidFill>
                <a:schemeClr val="accent1"/>
              </a:solidFill>
              <a:ln>
                <a:noFill/>
              </a:ln>
              <a:effectLst/>
            </c:spPr>
          </c:dPt>
          <c:dPt>
            <c:idx val="1"/>
            <c:invertIfNegative val="0"/>
            <c:bubble3D val="0"/>
            <c:spPr>
              <a:solidFill>
                <a:schemeClr val="accent1"/>
              </a:solidFill>
              <a:ln>
                <a:noFill/>
              </a:ln>
              <a:effectLst/>
            </c:spPr>
          </c:dPt>
          <c:dPt>
            <c:idx val="2"/>
            <c:invertIfNegative val="0"/>
            <c:bubble3D val="0"/>
            <c:spPr>
              <a:solidFill>
                <a:schemeClr val="accent1"/>
              </a:solidFill>
              <a:ln>
                <a:noFill/>
              </a:ln>
              <a:effectLst/>
            </c:spPr>
          </c:dPt>
          <c:dPt>
            <c:idx val="3"/>
            <c:invertIfNegative val="0"/>
            <c:bubble3D val="0"/>
            <c:spPr>
              <a:solidFill>
                <a:schemeClr val="accent1"/>
              </a:solidFill>
              <a:ln>
                <a:noFill/>
              </a:ln>
              <a:effectLst/>
            </c:spPr>
          </c:dPt>
          <c:cat>
            <c:strRef>
              <c:f>Sheet1!$A$2:$A$5</c:f>
              <c:strCache>
                <c:ptCount val="4"/>
                <c:pt idx="0">
                  <c:v>添加标题</c:v>
                </c:pt>
                <c:pt idx="1">
                  <c:v>添加标题</c:v>
                </c:pt>
                <c:pt idx="2">
                  <c:v>添加标题</c:v>
                </c:pt>
                <c:pt idx="3">
                  <c:v>添加标题</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列2</c:v>
                </c:pt>
              </c:strCache>
            </c:strRef>
          </c:tx>
          <c:spPr>
            <a:solidFill>
              <a:schemeClr val="accent2"/>
            </a:solidFill>
            <a:ln>
              <a:noFill/>
            </a:ln>
            <a:effectLst/>
          </c:spPr>
          <c:invertIfNegative val="0"/>
          <c:cat>
            <c:strRef>
              <c:f>Sheet1!$A$2:$A$5</c:f>
              <c:strCache>
                <c:ptCount val="4"/>
                <c:pt idx="0">
                  <c:v>添加标题</c:v>
                </c:pt>
                <c:pt idx="1">
                  <c:v>添加标题</c:v>
                </c:pt>
                <c:pt idx="2">
                  <c:v>添加标题</c:v>
                </c:pt>
                <c:pt idx="3">
                  <c:v>添加标题</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列3</c:v>
                </c:pt>
              </c:strCache>
            </c:strRef>
          </c:tx>
          <c:spPr>
            <a:solidFill>
              <a:schemeClr val="accent3"/>
            </a:solidFill>
            <a:ln>
              <a:noFill/>
            </a:ln>
            <a:effectLst/>
          </c:spPr>
          <c:invertIfNegative val="0"/>
          <c:cat>
            <c:strRef>
              <c:f>Sheet1!$A$2:$A$5</c:f>
              <c:strCache>
                <c:ptCount val="4"/>
                <c:pt idx="0">
                  <c:v>添加标题</c:v>
                </c:pt>
                <c:pt idx="1">
                  <c:v>添加标题</c:v>
                </c:pt>
                <c:pt idx="2">
                  <c:v>添加标题</c:v>
                </c:pt>
                <c:pt idx="3">
                  <c:v>添加标题</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82"/>
        <c:axId val="139854992"/>
        <c:axId val="139855552"/>
      </c:barChart>
      <c:catAx>
        <c:axId val="139854992"/>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2000" b="0" i="0" u="none" strike="noStrike" kern="1200" baseline="0">
                <a:solidFill>
                  <a:schemeClr val="tx1">
                    <a:lumMod val="65000"/>
                    <a:lumOff val="35000"/>
                  </a:schemeClr>
                </a:solidFill>
                <a:latin typeface="+mn-lt"/>
                <a:ea typeface="+mn-ea"/>
                <a:cs typeface="+mn-cs"/>
              </a:defRPr>
            </a:pPr>
            <a:endParaRPr lang="zh-CN"/>
          </a:p>
        </c:txPr>
        <c:crossAx val="139855552"/>
        <c:crosses val="autoZero"/>
        <c:auto val="1"/>
        <c:lblAlgn val="ctr"/>
        <c:lblOffset val="100"/>
        <c:tickMarkSkip val="1"/>
        <c:noMultiLvlLbl val="0"/>
      </c:catAx>
      <c:valAx>
        <c:axId val="139855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2000" b="0" i="0" u="none" strike="noStrike" kern="1200" baseline="0">
                <a:solidFill>
                  <a:schemeClr val="tx1">
                    <a:lumMod val="65000"/>
                    <a:lumOff val="35000"/>
                  </a:schemeClr>
                </a:solidFill>
                <a:latin typeface="+mn-lt"/>
                <a:ea typeface="+mn-ea"/>
                <a:cs typeface="+mn-cs"/>
              </a:defRPr>
            </a:pPr>
            <a:endParaRPr lang="zh-CN"/>
          </a:p>
        </c:txPr>
        <c:crossAx val="139854992"/>
        <c:crosses val="autoZero"/>
        <c:crossBetween val="between"/>
      </c:valAx>
      <c:spPr>
        <a:noFill/>
        <a:ln>
          <a:noFill/>
        </a:ln>
        <a:effectLst/>
      </c:spPr>
    </c:plotArea>
    <c:legend>
      <c:legendPos val="b"/>
      <c:overlay val="0"/>
      <c:spPr>
        <a:noFill/>
        <a:ln>
          <a:noFill/>
        </a:ln>
        <a:effectLst/>
      </c:spPr>
      <c:txPr>
        <a:bodyPr rot="0" spcFirstLastPara="1" vertOverflow="ellipsis" horzOverflow="overflow" vert="horz" wrap="square" anchor="ctr" anchorCtr="1"/>
        <a:lstStyle/>
        <a:p>
          <a:pPr>
            <a:defRPr lang="zh-CN" sz="20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000"/>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E31EDE-17CF-D746-B83B-FEE41F000DF3}" type="datetimeFigureOut">
              <a:rPr lang="en-US" smtClean="0"/>
              <a:t>11/8/2016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32049606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6A9F3C-04AF-8847-8AD8-CAC892C2E245}" type="datetimeFigureOut">
              <a:rPr lang="en-US" smtClean="0"/>
              <a:t>11/8/2016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13394330"/>
      </p:ext>
    </p:extLst>
  </p:cSld>
  <p:clrMap bg1="lt1" tx1="dk1" bg2="lt2" tx2="dk2" accent1="accent1" accent2="accent2" accent3="accent3" accent4="accent4" accent5="accent5" accent6="accent6" hlink="hlink" folHlink="folHlink"/>
  <p:hf hdr="0" ftr="0" dt="0"/>
  <p:notesStyle>
    <a:lvl1pPr marL="0" algn="l" defTabSz="1218565" rtl="0" eaLnBrk="1" latinLnBrk="0" hangingPunct="1">
      <a:defRPr sz="3200" kern="1200">
        <a:solidFill>
          <a:schemeClr val="tx1"/>
        </a:solidFill>
        <a:latin typeface="+mn-lt"/>
        <a:ea typeface="+mn-ea"/>
        <a:cs typeface="+mn-cs"/>
      </a:defRPr>
    </a:lvl1pPr>
    <a:lvl2pPr marL="1219200" algn="l" defTabSz="1218565" rtl="0" eaLnBrk="1" latinLnBrk="0" hangingPunct="1">
      <a:defRPr sz="3200" kern="1200">
        <a:solidFill>
          <a:schemeClr val="tx1"/>
        </a:solidFill>
        <a:latin typeface="+mn-lt"/>
        <a:ea typeface="+mn-ea"/>
        <a:cs typeface="+mn-cs"/>
      </a:defRPr>
    </a:lvl2pPr>
    <a:lvl3pPr marL="2437765" algn="l" defTabSz="1218565" rtl="0" eaLnBrk="1" latinLnBrk="0" hangingPunct="1">
      <a:defRPr sz="3200" kern="1200">
        <a:solidFill>
          <a:schemeClr val="tx1"/>
        </a:solidFill>
        <a:latin typeface="+mn-lt"/>
        <a:ea typeface="+mn-ea"/>
        <a:cs typeface="+mn-cs"/>
      </a:defRPr>
    </a:lvl3pPr>
    <a:lvl4pPr marL="3656965" algn="l" defTabSz="1218565" rtl="0" eaLnBrk="1" latinLnBrk="0" hangingPunct="1">
      <a:defRPr sz="3200" kern="1200">
        <a:solidFill>
          <a:schemeClr val="tx1"/>
        </a:solidFill>
        <a:latin typeface="+mn-lt"/>
        <a:ea typeface="+mn-ea"/>
        <a:cs typeface="+mn-cs"/>
      </a:defRPr>
    </a:lvl4pPr>
    <a:lvl5pPr marL="4876165" algn="l" defTabSz="1218565" rtl="0" eaLnBrk="1" latinLnBrk="0" hangingPunct="1">
      <a:defRPr sz="3200" kern="1200">
        <a:solidFill>
          <a:schemeClr val="tx1"/>
        </a:solidFill>
        <a:latin typeface="+mn-lt"/>
        <a:ea typeface="+mn-ea"/>
        <a:cs typeface="+mn-cs"/>
      </a:defRPr>
    </a:lvl5pPr>
    <a:lvl6pPr marL="6094730" algn="l" defTabSz="1218565" rtl="0" eaLnBrk="1" latinLnBrk="0" hangingPunct="1">
      <a:defRPr sz="3200" kern="1200">
        <a:solidFill>
          <a:schemeClr val="tx1"/>
        </a:solidFill>
        <a:latin typeface="+mn-lt"/>
        <a:ea typeface="+mn-ea"/>
        <a:cs typeface="+mn-cs"/>
      </a:defRPr>
    </a:lvl6pPr>
    <a:lvl7pPr marL="7313930" algn="l" defTabSz="1218565" rtl="0" eaLnBrk="1" latinLnBrk="0" hangingPunct="1">
      <a:defRPr sz="3200" kern="1200">
        <a:solidFill>
          <a:schemeClr val="tx1"/>
        </a:solidFill>
        <a:latin typeface="+mn-lt"/>
        <a:ea typeface="+mn-ea"/>
        <a:cs typeface="+mn-cs"/>
      </a:defRPr>
    </a:lvl7pPr>
    <a:lvl8pPr marL="8533130" algn="l" defTabSz="1218565" rtl="0" eaLnBrk="1" latinLnBrk="0" hangingPunct="1">
      <a:defRPr sz="3200" kern="1200">
        <a:solidFill>
          <a:schemeClr val="tx1"/>
        </a:solidFill>
        <a:latin typeface="+mn-lt"/>
        <a:ea typeface="+mn-ea"/>
        <a:cs typeface="+mn-cs"/>
      </a:defRPr>
    </a:lvl8pPr>
    <a:lvl9pPr marL="9751695" algn="l" defTabSz="1218565"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t>1</a:t>
            </a:fld>
            <a:endParaRPr lang="en-US"/>
          </a:p>
        </p:txBody>
      </p:sp>
    </p:spTree>
    <p:extLst>
      <p:ext uri="{BB962C8B-B14F-4D97-AF65-F5344CB8AC3E}">
        <p14:creationId xmlns:p14="http://schemas.microsoft.com/office/powerpoint/2010/main" val="4066068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DAD74B-4254-4A15-B920-236F271C9A39}" type="slidenum">
              <a:rPr lang="id-ID" smtClean="0"/>
              <a:t>53</a:t>
            </a:fld>
            <a:endParaRPr lang="id-ID"/>
          </a:p>
        </p:txBody>
      </p:sp>
    </p:spTree>
    <p:extLst>
      <p:ext uri="{BB962C8B-B14F-4D97-AF65-F5344CB8AC3E}">
        <p14:creationId xmlns:p14="http://schemas.microsoft.com/office/powerpoint/2010/main" val="2600204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DAD74B-4254-4A15-B920-236F271C9A39}" type="slidenum">
              <a:rPr lang="id-ID" smtClean="0"/>
              <a:t>54</a:t>
            </a:fld>
            <a:endParaRPr lang="id-ID"/>
          </a:p>
        </p:txBody>
      </p:sp>
    </p:spTree>
    <p:extLst>
      <p:ext uri="{BB962C8B-B14F-4D97-AF65-F5344CB8AC3E}">
        <p14:creationId xmlns:p14="http://schemas.microsoft.com/office/powerpoint/2010/main" val="1397121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C8C6349-B130-4FBE-B0B3-8FB6DD6391AB}"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2394694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t>57</a:t>
            </a:fld>
            <a:endParaRPr lang="en-US"/>
          </a:p>
        </p:txBody>
      </p:sp>
    </p:spTree>
    <p:extLst>
      <p:ext uri="{BB962C8B-B14F-4D97-AF65-F5344CB8AC3E}">
        <p14:creationId xmlns:p14="http://schemas.microsoft.com/office/powerpoint/2010/main" val="169909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t>4</a:t>
            </a:fld>
            <a:endParaRPr lang="en-US"/>
          </a:p>
        </p:txBody>
      </p:sp>
    </p:spTree>
    <p:extLst>
      <p:ext uri="{BB962C8B-B14F-4D97-AF65-F5344CB8AC3E}">
        <p14:creationId xmlns:p14="http://schemas.microsoft.com/office/powerpoint/2010/main" val="33326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t>9</a:t>
            </a:fld>
            <a:endParaRPr lang="en-US"/>
          </a:p>
        </p:txBody>
      </p:sp>
    </p:spTree>
    <p:extLst>
      <p:ext uri="{BB962C8B-B14F-4D97-AF65-F5344CB8AC3E}">
        <p14:creationId xmlns:p14="http://schemas.microsoft.com/office/powerpoint/2010/main" val="342708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t>13</a:t>
            </a:fld>
            <a:endParaRPr lang="en-US"/>
          </a:p>
        </p:txBody>
      </p:sp>
    </p:spTree>
    <p:extLst>
      <p:ext uri="{BB962C8B-B14F-4D97-AF65-F5344CB8AC3E}">
        <p14:creationId xmlns:p14="http://schemas.microsoft.com/office/powerpoint/2010/main" val="41887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t>20</a:t>
            </a:fld>
            <a:endParaRPr lang="en-US"/>
          </a:p>
        </p:txBody>
      </p:sp>
    </p:spTree>
    <p:extLst>
      <p:ext uri="{BB962C8B-B14F-4D97-AF65-F5344CB8AC3E}">
        <p14:creationId xmlns:p14="http://schemas.microsoft.com/office/powerpoint/2010/main" val="37032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4438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t>37</a:t>
            </a:fld>
            <a:endParaRPr lang="en-US"/>
          </a:p>
        </p:txBody>
      </p:sp>
    </p:spTree>
    <p:extLst>
      <p:ext uri="{BB962C8B-B14F-4D97-AF65-F5344CB8AC3E}">
        <p14:creationId xmlns:p14="http://schemas.microsoft.com/office/powerpoint/2010/main" val="399784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t>44</a:t>
            </a:fld>
            <a:endParaRPr lang="en-US"/>
          </a:p>
        </p:txBody>
      </p:sp>
    </p:spTree>
    <p:extLst>
      <p:ext uri="{BB962C8B-B14F-4D97-AF65-F5344CB8AC3E}">
        <p14:creationId xmlns:p14="http://schemas.microsoft.com/office/powerpoint/2010/main" val="2815879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t>52</a:t>
            </a:fld>
            <a:endParaRPr lang="en-US"/>
          </a:p>
        </p:txBody>
      </p:sp>
    </p:spTree>
    <p:extLst>
      <p:ext uri="{BB962C8B-B14F-4D97-AF65-F5344CB8AC3E}">
        <p14:creationId xmlns:p14="http://schemas.microsoft.com/office/powerpoint/2010/main" val="284440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out 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folio Four">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3" name="Picture Placeholder 2"/>
          <p:cNvSpPr>
            <a:spLocks noGrp="1"/>
          </p:cNvSpPr>
          <p:nvPr>
            <p:ph type="pic" sz="quarter" idx="15"/>
          </p:nvPr>
        </p:nvSpPr>
        <p:spPr>
          <a:xfrm>
            <a:off x="2112710" y="3200400"/>
            <a:ext cx="7722600" cy="7721600"/>
          </a:xfrm>
        </p:spPr>
        <p:txBody>
          <a:bodyPr>
            <a:normAutofit/>
          </a:bodyPr>
          <a:lstStyle>
            <a:lvl1pPr>
              <a:defRPr sz="3200">
                <a:latin typeface="+mn-ea"/>
                <a:ea typeface="+mn-ea"/>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53" presetClass="entr" presetSubtype="16" fill="hold" grpId="0" nodeType="afterEffect" nodePh="1">
                                  <p:stCondLst>
                                    <p:cond delay="0"/>
                                  </p:stCondLst>
                                  <p:endCondLst>
                                    <p:cond evt="begin" delay="0">
                                      <p:tn val="19"/>
                                    </p:cond>
                                  </p:end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pp Project">
    <p:spTree>
      <p:nvGrpSpPr>
        <p:cNvPr id="1" name=""/>
        <p:cNvGrpSpPr/>
        <p:nvPr/>
      </p:nvGrpSpPr>
      <p:grpSpPr>
        <a:xfrm>
          <a:off x="0" y="0"/>
          <a:ext cx="0" cy="0"/>
          <a:chOff x="0" y="0"/>
          <a:chExt cx="0" cy="0"/>
        </a:xfrm>
      </p:grpSpPr>
      <p:pic>
        <p:nvPicPr>
          <p:cNvPr id="19" name="Picture Placeholder 2" descr="HWijjF7RwOPGEJ1nb4Zb_IMG_3773.jpg"/>
          <p:cNvPicPr>
            <a:picLocks noChangeAspect="1"/>
          </p:cNvPicPr>
          <p:nvPr userDrawn="1"/>
        </p:nvPicPr>
        <p:blipFill>
          <a:blip r:embed="rId2">
            <a:extLst>
              <a:ext uri="{28A0092B-C50C-407E-A947-70E740481C1C}">
                <a14:useLocalDpi xmlns:a14="http://schemas.microsoft.com/office/drawing/2010/main" val="0"/>
              </a:ext>
            </a:extLst>
          </a:blip>
          <a:srcRect t="23490" b="23490"/>
          <a:stretch>
            <a:fillRect/>
          </a:stretch>
        </p:blipFill>
        <p:spPr>
          <a:xfrm>
            <a:off x="0" y="2"/>
            <a:ext cx="24387175" cy="10579101"/>
          </a:xfrm>
          <a:prstGeom prst="rect">
            <a:avLst/>
          </a:prstGeom>
        </p:spPr>
      </p:pic>
      <p:sp>
        <p:nvSpPr>
          <p:cNvPr id="23" name="Rectangle 22"/>
          <p:cNvSpPr/>
          <p:nvPr userDrawn="1"/>
        </p:nvSpPr>
        <p:spPr>
          <a:xfrm>
            <a:off x="3" y="4"/>
            <a:ext cx="24387175" cy="10623437"/>
          </a:xfrm>
          <a:prstGeom prst="rect">
            <a:avLst/>
          </a:prstGeom>
          <a:solidFill>
            <a:srgbClr val="2C4155">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a typeface="+mn-ea"/>
            </a:endParaRPr>
          </a:p>
        </p:txBody>
      </p:sp>
      <p:pic>
        <p:nvPicPr>
          <p:cNvPr id="6" name="Picture 5" descr="iPhone White 5S.png"/>
          <p:cNvPicPr>
            <a:picLocks noChangeAspect="1"/>
          </p:cNvPicPr>
          <p:nvPr userDrawn="1"/>
        </p:nvPicPr>
        <p:blipFill rotWithShape="1">
          <a:blip r:embed="rId3">
            <a:extLst>
              <a:ext uri="{28A0092B-C50C-407E-A947-70E740481C1C}">
                <a14:useLocalDpi xmlns:a14="http://schemas.microsoft.com/office/drawing/2010/main" val="0"/>
              </a:ext>
            </a:extLst>
          </a:blip>
          <a:srcRect r="6160" b="29520"/>
          <a:stretch>
            <a:fillRect/>
          </a:stretch>
        </p:blipFill>
        <p:spPr>
          <a:xfrm>
            <a:off x="9057816" y="2701151"/>
            <a:ext cx="5845460" cy="7922291"/>
          </a:xfrm>
          <a:prstGeom prst="rect">
            <a:avLst/>
          </a:prstGeom>
        </p:spPr>
      </p:pic>
      <p:sp>
        <p:nvSpPr>
          <p:cNvPr id="3" name="Picture Placeholder 2"/>
          <p:cNvSpPr>
            <a:spLocks noGrp="1"/>
          </p:cNvSpPr>
          <p:nvPr>
            <p:ph type="pic" sz="quarter" idx="15"/>
          </p:nvPr>
        </p:nvSpPr>
        <p:spPr>
          <a:xfrm>
            <a:off x="10228775" y="4655527"/>
            <a:ext cx="4001614" cy="5969891"/>
          </a:xfrm>
        </p:spPr>
        <p:txBody>
          <a:bodyPr>
            <a:normAutofit/>
          </a:bodyPr>
          <a:lstStyle>
            <a:lvl1pPr>
              <a:defRPr sz="3200">
                <a:latin typeface="+mn-ea"/>
                <a:ea typeface="+mn-ea"/>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1" nodeType="withEffect" nodePh="1">
                                  <p:stCondLst>
                                    <p:cond delay="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pp Project Sampl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a:stretch>
            <a:fillRect/>
          </a:stretch>
        </p:blipFill>
        <p:spPr>
          <a:xfrm>
            <a:off x="13184187" y="3767110"/>
            <a:ext cx="3208372" cy="6828483"/>
          </a:xfrm>
          <a:prstGeom prst="rect">
            <a:avLst/>
          </a:prstGeom>
        </p:spPr>
      </p:pic>
      <p:pic>
        <p:nvPicPr>
          <p:cNvPr id="37" name="Picture 36"/>
          <p:cNvPicPr>
            <a:picLocks noChangeAspect="1"/>
          </p:cNvPicPr>
          <p:nvPr userDrawn="1"/>
        </p:nvPicPr>
        <p:blipFill>
          <a:blip r:embed="rId2"/>
          <a:stretch>
            <a:fillRect/>
          </a:stretch>
        </p:blipFill>
        <p:spPr>
          <a:xfrm>
            <a:off x="7812541" y="3767110"/>
            <a:ext cx="3208372" cy="6828483"/>
          </a:xfrm>
          <a:prstGeom prst="rect">
            <a:avLst/>
          </a:prstGeom>
        </p:spPr>
      </p:pic>
      <p:pic>
        <p:nvPicPr>
          <p:cNvPr id="41" name="Picture 40"/>
          <p:cNvPicPr>
            <a:picLocks noChangeAspect="1"/>
          </p:cNvPicPr>
          <p:nvPr userDrawn="1"/>
        </p:nvPicPr>
        <p:blipFill>
          <a:blip r:embed="rId2"/>
          <a:stretch>
            <a:fillRect/>
          </a:stretch>
        </p:blipFill>
        <p:spPr>
          <a:xfrm>
            <a:off x="9916140" y="3031317"/>
            <a:ext cx="4159664" cy="8853147"/>
          </a:xfrm>
          <a:prstGeom prst="rect">
            <a:avLst/>
          </a:prstGeom>
        </p:spPr>
      </p:pic>
      <p:sp>
        <p:nvSpPr>
          <p:cNvPr id="38" name="Picture Placeholder 16"/>
          <p:cNvSpPr>
            <a:spLocks noGrp="1"/>
          </p:cNvSpPr>
          <p:nvPr>
            <p:ph type="pic" sz="quarter" idx="13"/>
          </p:nvPr>
        </p:nvSpPr>
        <p:spPr>
          <a:xfrm>
            <a:off x="14075801" y="4788788"/>
            <a:ext cx="2013798" cy="4770099"/>
          </a:xfrm>
        </p:spPr>
        <p:txBody>
          <a:bodyPr>
            <a:normAutofit/>
          </a:bodyPr>
          <a:lstStyle>
            <a:lvl1pPr marL="0" indent="0">
              <a:buNone/>
              <a:defRPr sz="1300">
                <a:latin typeface="+mn-ea"/>
                <a:ea typeface="+mn-ea"/>
              </a:defRPr>
            </a:lvl1pPr>
          </a:lstStyle>
          <a:p>
            <a:endParaRPr lang="en-US"/>
          </a:p>
        </p:txBody>
      </p:sp>
      <p:sp>
        <p:nvSpPr>
          <p:cNvPr id="39" name="Picture Placeholder 16"/>
          <p:cNvSpPr>
            <a:spLocks noGrp="1"/>
          </p:cNvSpPr>
          <p:nvPr>
            <p:ph type="pic" sz="quarter" idx="14"/>
          </p:nvPr>
        </p:nvSpPr>
        <p:spPr>
          <a:xfrm>
            <a:off x="8096799" y="4787455"/>
            <a:ext cx="1841048" cy="4770099"/>
          </a:xfrm>
        </p:spPr>
        <p:txBody>
          <a:bodyPr>
            <a:normAutofit/>
          </a:bodyPr>
          <a:lstStyle>
            <a:lvl1pPr marL="0" indent="0">
              <a:buNone/>
              <a:defRPr sz="1300">
                <a:latin typeface="+mn-ea"/>
                <a:ea typeface="+mn-ea"/>
              </a:defRPr>
            </a:lvl1pPr>
          </a:lstStyle>
          <a:p>
            <a:endParaRPr lang="en-US"/>
          </a:p>
        </p:txBody>
      </p:sp>
      <p:sp>
        <p:nvSpPr>
          <p:cNvPr id="25" name="Picture Placeholder 16"/>
          <p:cNvSpPr>
            <a:spLocks noGrp="1"/>
          </p:cNvSpPr>
          <p:nvPr>
            <p:ph type="pic" sz="quarter" idx="10"/>
          </p:nvPr>
        </p:nvSpPr>
        <p:spPr>
          <a:xfrm>
            <a:off x="10282309" y="4349583"/>
            <a:ext cx="3494546" cy="6229080"/>
          </a:xfrm>
        </p:spPr>
        <p:txBody>
          <a:bodyPr>
            <a:normAutofit/>
          </a:bodyPr>
          <a:lstStyle>
            <a:lvl1pPr marL="0" indent="0">
              <a:buNone/>
              <a:defRPr sz="1300">
                <a:latin typeface="+mn-ea"/>
                <a:ea typeface="+mn-ea"/>
              </a:defRPr>
            </a:lvl1pPr>
          </a:lstStyle>
          <a:p>
            <a:endParaRPr lang="en-US"/>
          </a:p>
        </p:txBody>
      </p:sp>
      <p:sp>
        <p:nvSpPr>
          <p:cNvPr id="19" name="Rectangle 1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
        <p:nvSpPr>
          <p:cNvPr id="20" name="Text Placeholder 10"/>
          <p:cNvSpPr>
            <a:spLocks noGrp="1"/>
          </p:cNvSpPr>
          <p:nvPr>
            <p:ph type="body" sz="quarter" idx="15"/>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1" name="Text Placeholder 18"/>
          <p:cNvSpPr>
            <a:spLocks noGrp="1"/>
          </p:cNvSpPr>
          <p:nvPr>
            <p:ph type="body" sz="quarter" idx="16"/>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grpSp>
        <p:nvGrpSpPr>
          <p:cNvPr id="22" name="Group 21"/>
          <p:cNvGrpSpPr/>
          <p:nvPr userDrawn="1"/>
        </p:nvGrpSpPr>
        <p:grpSpPr>
          <a:xfrm>
            <a:off x="488574" y="943320"/>
            <a:ext cx="1552402" cy="276085"/>
            <a:chOff x="6221638" y="2403583"/>
            <a:chExt cx="1501283" cy="267029"/>
          </a:xfrm>
        </p:grpSpPr>
        <p:sp>
          <p:nvSpPr>
            <p:cNvPr id="23" name="Oval 2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4" name="Oval 2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2" name="Oval 31"/>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3" name="Oval 32"/>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4" name="Oval 33"/>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500"/>
                                        <p:tgtEl>
                                          <p:spTgt spid="20">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par>
                          <p:cTn id="22" fill="hold">
                            <p:stCondLst>
                              <p:cond delay="200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par>
                          <p:cTn id="30" fill="hold">
                            <p:stCondLst>
                              <p:cond delay="3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par>
                          <p:cTn id="38" fill="hold">
                            <p:stCondLst>
                              <p:cond delay="4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5" grpId="0"/>
      <p:bldP spid="2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ptop Project">
    <p:spTree>
      <p:nvGrpSpPr>
        <p:cNvPr id="1" name=""/>
        <p:cNvGrpSpPr/>
        <p:nvPr/>
      </p:nvGrpSpPr>
      <p:grpSpPr>
        <a:xfrm>
          <a:off x="0" y="0"/>
          <a:ext cx="0" cy="0"/>
          <a:chOff x="0" y="0"/>
          <a:chExt cx="0" cy="0"/>
        </a:xfrm>
      </p:grpSpPr>
      <p:grpSp>
        <p:nvGrpSpPr>
          <p:cNvPr id="15" name="Group 14"/>
          <p:cNvGrpSpPr/>
          <p:nvPr userDrawn="1"/>
        </p:nvGrpSpPr>
        <p:grpSpPr>
          <a:xfrm>
            <a:off x="514840" y="2438400"/>
            <a:ext cx="13320129" cy="10362709"/>
            <a:chOff x="2084279" y="594889"/>
            <a:chExt cx="4994398" cy="3886016"/>
          </a:xfrm>
        </p:grpSpPr>
        <p:pic>
          <p:nvPicPr>
            <p:cNvPr id="16" name="Picture 15"/>
            <p:cNvPicPr>
              <a:picLocks noChangeAspect="1"/>
            </p:cNvPicPr>
            <p:nvPr/>
          </p:nvPicPr>
          <p:blipFill>
            <a:blip r:embed="rId2"/>
            <a:stretch>
              <a:fillRect/>
            </a:stretch>
          </p:blipFill>
          <p:spPr>
            <a:xfrm>
              <a:off x="2084279" y="594889"/>
              <a:ext cx="4994398" cy="3886016"/>
            </a:xfrm>
            <a:prstGeom prst="rect">
              <a:avLst/>
            </a:prstGeom>
          </p:spPr>
        </p:pic>
        <p:sp>
          <p:nvSpPr>
            <p:cNvPr id="17" name="Rectangle 16"/>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ea typeface="+mn-ea"/>
              </a:endParaRPr>
            </a:p>
          </p:txBody>
        </p:sp>
      </p:grpSp>
      <p:sp>
        <p:nvSpPr>
          <p:cNvPr id="14" name="Picture Placeholder 9"/>
          <p:cNvSpPr>
            <a:spLocks noGrp="1"/>
          </p:cNvSpPr>
          <p:nvPr>
            <p:ph type="pic" sz="quarter" idx="11"/>
          </p:nvPr>
        </p:nvSpPr>
        <p:spPr>
          <a:xfrm>
            <a:off x="2706239" y="4394721"/>
            <a:ext cx="8846445" cy="5538435"/>
          </a:xfrm>
        </p:spPr>
        <p:txBody>
          <a:bodyPr>
            <a:normAutofit/>
          </a:bodyPr>
          <a:lstStyle>
            <a:lvl1pPr marL="0" indent="0">
              <a:buNone/>
              <a:defRPr sz="2100">
                <a:solidFill>
                  <a:schemeClr val="tx1">
                    <a:lumMod val="50000"/>
                    <a:lumOff val="50000"/>
                  </a:schemeClr>
                </a:solidFill>
                <a:latin typeface="+mn-ea"/>
                <a:ea typeface="+mn-ea"/>
              </a:defRPr>
            </a:lvl1pPr>
          </a:lstStyle>
          <a:p>
            <a:endParaRPr lang="en-US"/>
          </a:p>
        </p:txBody>
      </p:sp>
      <p:sp>
        <p:nvSpPr>
          <p:cNvPr id="18" name="Rectangle 17"/>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
        <p:nvSpPr>
          <p:cNvPr id="19" name="Text Placeholder 10"/>
          <p:cNvSpPr>
            <a:spLocks noGrp="1"/>
          </p:cNvSpPr>
          <p:nvPr>
            <p:ph type="body" sz="quarter" idx="13"/>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0"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grpSp>
        <p:nvGrpSpPr>
          <p:cNvPr id="23" name="Group 22"/>
          <p:cNvGrpSpPr/>
          <p:nvPr userDrawn="1"/>
        </p:nvGrpSpPr>
        <p:grpSpPr>
          <a:xfrm>
            <a:off x="488574" y="943320"/>
            <a:ext cx="1552402" cy="276085"/>
            <a:chOff x="6221638" y="2403583"/>
            <a:chExt cx="1501283" cy="267029"/>
          </a:xfrm>
        </p:grpSpPr>
        <p:sp>
          <p:nvSpPr>
            <p:cNvPr id="24" name="Oval 23"/>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5" name="Oval 24"/>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6" name="Oval 25"/>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7" name="Oval 26"/>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8" name="Oval 27"/>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500"/>
                                        <p:tgtEl>
                                          <p:spTgt spid="20">
                                            <p:txEl>
                                              <p:pRg st="0" end="0"/>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14"/>
                                        </p:tgtEl>
                                        <p:attrNameLst>
                                          <p:attrName>style.visibility</p:attrName>
                                        </p:attrNameLst>
                                      </p:cBhvr>
                                      <p:to>
                                        <p:strVal val="visible"/>
                                      </p:to>
                                    </p:set>
                                    <p:animEffect transition="in" filter="fade">
                                      <p:cBhvr>
                                        <p:cTn id="24"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sktop Project">
    <p:spTree>
      <p:nvGrpSpPr>
        <p:cNvPr id="1" name=""/>
        <p:cNvGrpSpPr/>
        <p:nvPr/>
      </p:nvGrpSpPr>
      <p:grpSpPr>
        <a:xfrm>
          <a:off x="0" y="0"/>
          <a:ext cx="0" cy="0"/>
          <a:chOff x="0" y="0"/>
          <a:chExt cx="0" cy="0"/>
        </a:xfrm>
      </p:grpSpPr>
      <p:pic>
        <p:nvPicPr>
          <p:cNvPr id="18" name="Picture 17" descr="iMa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66362" y="2092680"/>
            <a:ext cx="11817907" cy="10356699"/>
          </a:xfrm>
          <a:prstGeom prst="rect">
            <a:avLst/>
          </a:prstGeom>
        </p:spPr>
      </p:pic>
      <p:sp>
        <p:nvSpPr>
          <p:cNvPr id="14" name="Picture Placeholder 9"/>
          <p:cNvSpPr>
            <a:spLocks noGrp="1"/>
          </p:cNvSpPr>
          <p:nvPr>
            <p:ph type="pic" sz="quarter" idx="11"/>
          </p:nvPr>
        </p:nvSpPr>
        <p:spPr>
          <a:xfrm>
            <a:off x="13887154" y="3522137"/>
            <a:ext cx="8680055" cy="4982163"/>
          </a:xfrm>
        </p:spPr>
        <p:txBody>
          <a:bodyPr>
            <a:normAutofit/>
          </a:bodyPr>
          <a:lstStyle>
            <a:lvl1pPr marL="0" indent="0">
              <a:buNone/>
              <a:defRPr sz="2100">
                <a:solidFill>
                  <a:schemeClr val="tx1">
                    <a:lumMod val="50000"/>
                    <a:lumOff val="50000"/>
                  </a:schemeClr>
                </a:solidFill>
                <a:latin typeface="+mn-ea"/>
                <a:ea typeface="+mn-ea"/>
              </a:defRPr>
            </a:lvl1pPr>
          </a:lstStyle>
          <a:p>
            <a:endParaRPr lang="en-US"/>
          </a:p>
        </p:txBody>
      </p:sp>
      <p:sp>
        <p:nvSpPr>
          <p:cNvPr id="16" name="Rectangle 15"/>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
        <p:nvSpPr>
          <p:cNvPr id="17" name="Text Placeholder 10"/>
          <p:cNvSpPr>
            <a:spLocks noGrp="1"/>
          </p:cNvSpPr>
          <p:nvPr>
            <p:ph type="body" sz="quarter" idx="15"/>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19" name="Text Placeholder 18"/>
          <p:cNvSpPr>
            <a:spLocks noGrp="1"/>
          </p:cNvSpPr>
          <p:nvPr>
            <p:ph type="body" sz="quarter" idx="16"/>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grpSp>
        <p:nvGrpSpPr>
          <p:cNvPr id="20" name="Group 19"/>
          <p:cNvGrpSpPr/>
          <p:nvPr userDrawn="1"/>
        </p:nvGrpSpPr>
        <p:grpSpPr>
          <a:xfrm>
            <a:off x="488574" y="943320"/>
            <a:ext cx="1552402" cy="276085"/>
            <a:chOff x="6221638" y="2403583"/>
            <a:chExt cx="1501283" cy="267029"/>
          </a:xfrm>
        </p:grpSpPr>
        <p:sp>
          <p:nvSpPr>
            <p:cNvPr id="21" name="Oval 20"/>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2" name="Oval 21"/>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3" name="Oval 22"/>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4" name="Oval 23"/>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5" name="Oval 24"/>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14"/>
                                        </p:tgtEl>
                                        <p:attrNameLst>
                                          <p:attrName>style.visibility</p:attrName>
                                        </p:attrNameLst>
                                      </p:cBhvr>
                                      <p:to>
                                        <p:strVal val="visible"/>
                                      </p:to>
                                    </p:set>
                                    <p:animEffect transition="in" filter="fade">
                                      <p:cBhvr>
                                        <p:cTn id="24"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24387175" cy="8229600"/>
          </a:xfrm>
        </p:spPr>
        <p:txBody>
          <a:bodyPr>
            <a:normAutofit/>
          </a:bodyPr>
          <a:lstStyle>
            <a:lvl1pPr>
              <a:defRPr sz="350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50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Default - 1_Title Slide">
    <p:spTree>
      <p:nvGrpSpPr>
        <p:cNvPr id="1" name=""/>
        <p:cNvGrpSpPr/>
        <p:nvPr/>
      </p:nvGrpSpPr>
      <p:grpSpPr>
        <a:xfrm>
          <a:off x="0" y="0"/>
          <a:ext cx="0" cy="0"/>
          <a:chOff x="0" y="0"/>
          <a:chExt cx="0" cy="0"/>
        </a:xfrm>
      </p:grpSpPr>
      <p:grpSp>
        <p:nvGrpSpPr>
          <p:cNvPr id="21" name="Group 21"/>
          <p:cNvGrpSpPr/>
          <p:nvPr userDrawn="1"/>
        </p:nvGrpSpPr>
        <p:grpSpPr>
          <a:xfrm>
            <a:off x="488574" y="943320"/>
            <a:ext cx="1552402" cy="276085"/>
            <a:chOff x="6221638" y="2403583"/>
            <a:chExt cx="1501283" cy="267029"/>
          </a:xfrm>
        </p:grpSpPr>
        <p:sp>
          <p:nvSpPr>
            <p:cNvPr id="22" name="Oval 2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3" name="Oval 2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4" name="Oval 31"/>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5" name="Oval 32"/>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6" name="Oval 33"/>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7"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endParaRPr lang="en-US" dirty="0"/>
          </a:p>
        </p:txBody>
      </p:sp>
    </p:spTree>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Default - Title Slide 02">
    <p:spTree>
      <p:nvGrpSpPr>
        <p:cNvPr id="1" name=""/>
        <p:cNvGrpSpPr/>
        <p:nvPr/>
      </p:nvGrpSpPr>
      <p:grpSpPr>
        <a:xfrm>
          <a:off x="0" y="0"/>
          <a:ext cx="0" cy="0"/>
          <a:chOff x="0" y="0"/>
          <a:chExt cx="0" cy="0"/>
        </a:xfrm>
      </p:grpSpPr>
      <p:grpSp>
        <p:nvGrpSpPr>
          <p:cNvPr id="9" name="Group 21"/>
          <p:cNvGrpSpPr/>
          <p:nvPr userDrawn="1"/>
        </p:nvGrpSpPr>
        <p:grpSpPr>
          <a:xfrm>
            <a:off x="488574" y="943320"/>
            <a:ext cx="1552402" cy="276085"/>
            <a:chOff x="6221638" y="2403583"/>
            <a:chExt cx="1501283" cy="267029"/>
          </a:xfrm>
        </p:grpSpPr>
        <p:sp>
          <p:nvSpPr>
            <p:cNvPr id="10" name="Oval 2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1" name="Oval 2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2" name="Oval 31"/>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3" name="Oval 32"/>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33"/>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15"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Title Slide 03">
    <p:spTree>
      <p:nvGrpSpPr>
        <p:cNvPr id="1" name=""/>
        <p:cNvGrpSpPr/>
        <p:nvPr/>
      </p:nvGrpSpPr>
      <p:grpSpPr>
        <a:xfrm>
          <a:off x="0" y="0"/>
          <a:ext cx="0" cy="0"/>
          <a:chOff x="0" y="0"/>
          <a:chExt cx="0" cy="0"/>
        </a:xfrm>
      </p:grpSpPr>
      <p:grpSp>
        <p:nvGrpSpPr>
          <p:cNvPr id="4" name="Group 21"/>
          <p:cNvGrpSpPr/>
          <p:nvPr userDrawn="1"/>
        </p:nvGrpSpPr>
        <p:grpSpPr>
          <a:xfrm>
            <a:off x="488574" y="943320"/>
            <a:ext cx="1552402" cy="276085"/>
            <a:chOff x="6221638" y="2403583"/>
            <a:chExt cx="1501283" cy="267029"/>
          </a:xfrm>
        </p:grpSpPr>
        <p:sp>
          <p:nvSpPr>
            <p:cNvPr id="5" name="Oval 2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6" name="Oval 2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7" name="Oval 31"/>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8" name="Oval 32"/>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9" name="Oval 33"/>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10"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0" y="0"/>
            <a:ext cx="24387175" cy="13716000"/>
          </a:xfrm>
          <a:prstGeom prst="rect">
            <a:avLst/>
          </a:prstGeo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3048397" y="2244726"/>
            <a:ext cx="18290381" cy="4775200"/>
          </a:xfrm>
        </p:spPr>
        <p:txBody>
          <a:bodyPr anchor="b"/>
          <a:lstStyle>
            <a:lvl1pPr algn="ctr">
              <a:defRPr sz="12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5760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339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63917" y="3419477"/>
            <a:ext cx="21033938" cy="5705474"/>
          </a:xfrm>
        </p:spPr>
        <p:txBody>
          <a:bodyPr anchor="b"/>
          <a:lstStyle>
            <a:lvl1pPr>
              <a:defRPr sz="12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1731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676618" y="3651250"/>
            <a:ext cx="10364549" cy="87026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12346008" y="3651250"/>
            <a:ext cx="10364549" cy="87026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395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679795" y="730251"/>
            <a:ext cx="21033938" cy="2651126"/>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smtClean="0"/>
              <a:t>单击此处编辑母版文本样式</a:t>
            </a:r>
          </a:p>
        </p:txBody>
      </p:sp>
      <p:sp>
        <p:nvSpPr>
          <p:cNvPr id="4" name="内容占位符 3"/>
          <p:cNvSpPr>
            <a:spLocks noGrp="1"/>
          </p:cNvSpPr>
          <p:nvPr>
            <p:ph sz="half" idx="2"/>
          </p:nvPr>
        </p:nvSpPr>
        <p:spPr>
          <a:xfrm>
            <a:off x="1679796" y="5010150"/>
            <a:ext cx="10316917" cy="73691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smtClean="0"/>
              <a:t>单击此处编辑母版文本样式</a:t>
            </a:r>
          </a:p>
        </p:txBody>
      </p:sp>
      <p:sp>
        <p:nvSpPr>
          <p:cNvPr id="6" name="内容占位符 5"/>
          <p:cNvSpPr>
            <a:spLocks noGrp="1"/>
          </p:cNvSpPr>
          <p:nvPr>
            <p:ph sz="quarter" idx="4"/>
          </p:nvPr>
        </p:nvSpPr>
        <p:spPr>
          <a:xfrm>
            <a:off x="12346007" y="5010150"/>
            <a:ext cx="10367726" cy="73691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551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809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0562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679796" y="914400"/>
            <a:ext cx="7865498" cy="3200400"/>
          </a:xfrm>
        </p:spPr>
        <p:txBody>
          <a:bodyPr anchor="b"/>
          <a:lstStyle>
            <a:lvl1pPr>
              <a:defRPr sz="6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296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
        <p:nvSpPr>
          <p:cNvPr id="11" name="Text Placeholder 10"/>
          <p:cNvSpPr>
            <a:spLocks noGrp="1"/>
          </p:cNvSpPr>
          <p:nvPr>
            <p:ph type="body" sz="quarter" idx="13"/>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19"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grpSp>
        <p:nvGrpSpPr>
          <p:cNvPr id="27" name="Group 26"/>
          <p:cNvGrpSpPr/>
          <p:nvPr userDrawn="1"/>
        </p:nvGrpSpPr>
        <p:grpSpPr>
          <a:xfrm>
            <a:off x="488574" y="943320"/>
            <a:ext cx="1552402" cy="276085"/>
            <a:chOff x="6221638" y="2403583"/>
            <a:chExt cx="1501283" cy="267029"/>
          </a:xfrm>
        </p:grpSpPr>
        <p:sp>
          <p:nvSpPr>
            <p:cNvPr id="28" name="Oval 27"/>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9" name="Oval 28"/>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0" name="Oval 29"/>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1" name="Oval 30"/>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2" name="Oval 31"/>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679796" y="914400"/>
            <a:ext cx="7865498" cy="3200400"/>
          </a:xfrm>
        </p:spPr>
        <p:txBody>
          <a:bodyPr anchor="b"/>
          <a:lstStyle>
            <a:lvl1pPr>
              <a:defRPr sz="6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zh-CN" altLang="en-US"/>
          </a:p>
        </p:txBody>
      </p:sp>
      <p:sp>
        <p:nvSpPr>
          <p:cNvPr id="4" name="文本占位符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0032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6105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7452072" y="730250"/>
            <a:ext cx="5258485" cy="1162367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676618" y="730250"/>
            <a:ext cx="15470614" cy="1162367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469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3" name="Picture Placeholder 22"/>
          <p:cNvSpPr>
            <a:spLocks noGrp="1"/>
          </p:cNvSpPr>
          <p:nvPr>
            <p:ph type="pic" sz="quarter" idx="15"/>
          </p:nvPr>
        </p:nvSpPr>
        <p:spPr>
          <a:xfrm>
            <a:off x="0" y="2590800"/>
            <a:ext cx="12193588" cy="8923867"/>
          </a:xfrm>
        </p:spPr>
        <p:txBody>
          <a:bodyPr>
            <a:normAutofit/>
          </a:bodyPr>
          <a:lstStyle>
            <a:lvl1pPr>
              <a:defRPr sz="3200">
                <a:latin typeface="+mn-ea"/>
                <a:ea typeface="+mn-ea"/>
              </a:defRPr>
            </a:lvl1pPr>
          </a:lstStyle>
          <a:p>
            <a:endParaRPr lang="en-US"/>
          </a:p>
        </p:txBody>
      </p:sp>
      <p:sp>
        <p:nvSpPr>
          <p:cNvPr id="21" name="Text Placeholder 10"/>
          <p:cNvSpPr>
            <a:spLocks noGrp="1"/>
          </p:cNvSpPr>
          <p:nvPr>
            <p:ph type="body" sz="quarter" idx="13"/>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42" presetClass="entr" presetSubtype="0" fill="hold" grpId="0" nodeType="afterEffect" nodePh="1">
                                  <p:stCondLst>
                                    <p:cond delay="0"/>
                                  </p:stCondLst>
                                  <p:endCondLst>
                                    <p:cond evt="begin" delay="0">
                                      <p:tn val="19"/>
                                    </p:cond>
                                  </p:endCondLst>
                                  <p:childTnLst>
                                    <p:set>
                                      <p:cBhvr>
                                        <p:cTn id="20" dur="1" fill="hold">
                                          <p:stCondLst>
                                            <p:cond delay="0"/>
                                          </p:stCondLst>
                                        </p:cTn>
                                        <p:tgtEl>
                                          <p:spTgt spid="23"/>
                                        </p:tgtEl>
                                        <p:attrNameLst>
                                          <p:attrName>style.visibility</p:attrName>
                                        </p:attrNameLst>
                                      </p:cBhvr>
                                      <p:to>
                                        <p:strVal val="visible"/>
                                      </p:to>
                                    </p:set>
                                    <p:animEffect transition="in" filter="fade">
                                      <p:cBhvr>
                                        <p:cTn id="21" dur="700"/>
                                        <p:tgtEl>
                                          <p:spTgt spid="23"/>
                                        </p:tgtEl>
                                      </p:cBhvr>
                                    </p:animEffect>
                                    <p:anim calcmode="lin" valueType="num">
                                      <p:cBhvr>
                                        <p:cTn id="22" dur="700" fill="hold"/>
                                        <p:tgtEl>
                                          <p:spTgt spid="23"/>
                                        </p:tgtEl>
                                        <p:attrNameLst>
                                          <p:attrName>ppt_x</p:attrName>
                                        </p:attrNameLst>
                                      </p:cBhvr>
                                      <p:tavLst>
                                        <p:tav tm="0">
                                          <p:val>
                                            <p:strVal val="#ppt_x"/>
                                          </p:val>
                                        </p:tav>
                                        <p:tav tm="100000">
                                          <p:val>
                                            <p:strVal val="#ppt_x"/>
                                          </p:val>
                                        </p:tav>
                                      </p:tavLst>
                                    </p:anim>
                                    <p:anim calcmode="lin" valueType="num">
                                      <p:cBhvr>
                                        <p:cTn id="23" dur="7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3" name="Picture Placeholder 22"/>
          <p:cNvSpPr>
            <a:spLocks noGrp="1"/>
          </p:cNvSpPr>
          <p:nvPr>
            <p:ph type="pic" sz="quarter" idx="15"/>
          </p:nvPr>
        </p:nvSpPr>
        <p:spPr>
          <a:xfrm>
            <a:off x="2219145" y="3606800"/>
            <a:ext cx="4267756" cy="4267200"/>
          </a:xfrm>
          <a:prstGeom prst="ellipse">
            <a:avLst/>
          </a:prstGeom>
        </p:spPr>
        <p:txBody>
          <a:bodyPr>
            <a:normAutofit/>
          </a:bodyPr>
          <a:lstStyle>
            <a:lvl1pPr>
              <a:defRPr sz="3200">
                <a:latin typeface="+mn-ea"/>
                <a:ea typeface="+mn-ea"/>
              </a:defRPr>
            </a:lvl1pPr>
          </a:lstStyle>
          <a:p>
            <a:endParaRPr lang="en-US"/>
          </a:p>
        </p:txBody>
      </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18" name="Picture Placeholder 22"/>
          <p:cNvSpPr>
            <a:spLocks noGrp="1"/>
          </p:cNvSpPr>
          <p:nvPr>
            <p:ph type="pic" sz="quarter" idx="16"/>
          </p:nvPr>
        </p:nvSpPr>
        <p:spPr>
          <a:xfrm>
            <a:off x="7316152" y="3606800"/>
            <a:ext cx="4267756" cy="4267200"/>
          </a:xfrm>
          <a:prstGeom prst="ellipse">
            <a:avLst/>
          </a:prstGeom>
        </p:spPr>
        <p:txBody>
          <a:bodyPr>
            <a:normAutofit/>
          </a:bodyPr>
          <a:lstStyle>
            <a:lvl1pPr>
              <a:defRPr sz="3200">
                <a:latin typeface="+mn-ea"/>
                <a:ea typeface="+mn-ea"/>
              </a:defRPr>
            </a:lvl1pPr>
          </a:lstStyle>
          <a:p>
            <a:endParaRPr lang="en-US"/>
          </a:p>
        </p:txBody>
      </p:sp>
      <p:sp>
        <p:nvSpPr>
          <p:cNvPr id="19" name="Picture Placeholder 22"/>
          <p:cNvSpPr>
            <a:spLocks noGrp="1"/>
          </p:cNvSpPr>
          <p:nvPr>
            <p:ph type="pic" sz="quarter" idx="17"/>
          </p:nvPr>
        </p:nvSpPr>
        <p:spPr>
          <a:xfrm>
            <a:off x="12193587" y="3606800"/>
            <a:ext cx="4267756" cy="4267200"/>
          </a:xfrm>
          <a:prstGeom prst="ellipse">
            <a:avLst/>
          </a:prstGeom>
        </p:spPr>
        <p:txBody>
          <a:bodyPr>
            <a:normAutofit/>
          </a:bodyPr>
          <a:lstStyle>
            <a:lvl1pPr>
              <a:defRPr sz="3200">
                <a:latin typeface="+mn-ea"/>
                <a:ea typeface="+mn-ea"/>
              </a:defRPr>
            </a:lvl1pPr>
          </a:lstStyle>
          <a:p>
            <a:endParaRPr lang="en-US"/>
          </a:p>
        </p:txBody>
      </p:sp>
      <p:sp>
        <p:nvSpPr>
          <p:cNvPr id="20" name="Picture Placeholder 22"/>
          <p:cNvSpPr>
            <a:spLocks noGrp="1"/>
          </p:cNvSpPr>
          <p:nvPr>
            <p:ph type="pic" sz="quarter" idx="18"/>
          </p:nvPr>
        </p:nvSpPr>
        <p:spPr>
          <a:xfrm>
            <a:off x="17071022" y="3606800"/>
            <a:ext cx="4267756" cy="4267200"/>
          </a:xfrm>
          <a:prstGeom prst="ellipse">
            <a:avLst/>
          </a:prstGeom>
        </p:spPr>
        <p:txBody>
          <a:bodyPr>
            <a:normAutofit/>
          </a:bodyPr>
          <a:lstStyle>
            <a:lvl1pPr>
              <a:defRPr sz="3200">
                <a:latin typeface="+mn-ea"/>
                <a:ea typeface="+mn-ea"/>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par>
                          <p:cTn id="25" fill="hold">
                            <p:stCondLst>
                              <p:cond delay="25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fltVal val="0"/>
                                          </p:val>
                                        </p:tav>
                                        <p:tav tm="100000">
                                          <p:val>
                                            <p:strVal val="#ppt_w"/>
                                          </p:val>
                                        </p:tav>
                                      </p:tavLst>
                                    </p:anim>
                                    <p:anim calcmode="lin" valueType="num">
                                      <p:cBhvr>
                                        <p:cTn id="29" dur="1000" fill="hold"/>
                                        <p:tgtEl>
                                          <p:spTgt spid="18"/>
                                        </p:tgtEl>
                                        <p:attrNameLst>
                                          <p:attrName>ppt_h</p:attrName>
                                        </p:attrNameLst>
                                      </p:cBhvr>
                                      <p:tavLst>
                                        <p:tav tm="0">
                                          <p:val>
                                            <p:fltVal val="0"/>
                                          </p:val>
                                        </p:tav>
                                        <p:tav tm="100000">
                                          <p:val>
                                            <p:strVal val="#ppt_h"/>
                                          </p:val>
                                        </p:tav>
                                      </p:tavLst>
                                    </p:anim>
                                    <p:anim calcmode="lin" valueType="num">
                                      <p:cBhvr>
                                        <p:cTn id="30" dur="1000" fill="hold"/>
                                        <p:tgtEl>
                                          <p:spTgt spid="18"/>
                                        </p:tgtEl>
                                        <p:attrNameLst>
                                          <p:attrName>style.rotation</p:attrName>
                                        </p:attrNameLst>
                                      </p:cBhvr>
                                      <p:tavLst>
                                        <p:tav tm="0">
                                          <p:val>
                                            <p:fltVal val="90"/>
                                          </p:val>
                                        </p:tav>
                                        <p:tav tm="100000">
                                          <p:val>
                                            <p:fltVal val="0"/>
                                          </p:val>
                                        </p:tav>
                                      </p:tavLst>
                                    </p:anim>
                                    <p:animEffect transition="in" filter="fade">
                                      <p:cBhvr>
                                        <p:cTn id="31" dur="1000"/>
                                        <p:tgtEl>
                                          <p:spTgt spid="18"/>
                                        </p:tgtEl>
                                      </p:cBhvr>
                                    </p:animEffect>
                                  </p:childTnLst>
                                </p:cTn>
                              </p:par>
                            </p:childTnLst>
                          </p:cTn>
                        </p:par>
                        <p:par>
                          <p:cTn id="32" fill="hold">
                            <p:stCondLst>
                              <p:cond delay="3500"/>
                            </p:stCondLst>
                            <p:childTnLst>
                              <p:par>
                                <p:cTn id="33" presetID="31" presetClass="entr" presetSubtype="0" fill="hold" grpId="0" nodeType="afterEffect" nodePh="1">
                                  <p:stCondLst>
                                    <p:cond delay="0"/>
                                  </p:stCondLst>
                                  <p:endCondLst>
                                    <p:cond evt="begin" delay="0">
                                      <p:tn val="33"/>
                                    </p:cond>
                                  </p:end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childTnLst>
                          </p:cTn>
                        </p:par>
                        <p:par>
                          <p:cTn id="39" fill="hold">
                            <p:stCondLst>
                              <p:cond delay="4500"/>
                            </p:stCondLst>
                            <p:childTnLst>
                              <p:par>
                                <p:cTn id="40" presetID="31" presetClass="entr" presetSubtype="0" fill="hold" grpId="0" nodeType="afterEffect" nodePh="1">
                                  <p:stCondLst>
                                    <p:cond delay="0"/>
                                  </p:stCondLst>
                                  <p:endCondLst>
                                    <p:cond evt="begin" delay="0">
                                      <p:tn val="40"/>
                                    </p:cond>
                                  </p:end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fltVal val="0"/>
                                          </p:val>
                                        </p:tav>
                                        <p:tav tm="100000">
                                          <p:val>
                                            <p:strVal val="#ppt_w"/>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 calcmode="lin" valueType="num">
                                      <p:cBhvr>
                                        <p:cTn id="44" dur="1000" fill="hold"/>
                                        <p:tgtEl>
                                          <p:spTgt spid="20"/>
                                        </p:tgtEl>
                                        <p:attrNameLst>
                                          <p:attrName>style.rotation</p:attrName>
                                        </p:attrNameLst>
                                      </p:cBhvr>
                                      <p:tavLst>
                                        <p:tav tm="0">
                                          <p:val>
                                            <p:fltVal val="90"/>
                                          </p:val>
                                        </p:tav>
                                        <p:tav tm="100000">
                                          <p:val>
                                            <p:fltVal val="0"/>
                                          </p:val>
                                        </p:tav>
                                      </p:tavLst>
                                    </p:anim>
                                    <p:animEffect transition="in" filter="fade">
                                      <p:cBhvr>
                                        <p:cTn id="4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8" grpId="0"/>
      <p:bldP spid="19" grpId="0"/>
      <p:bldP spid="20"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ividual of the Team">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3" name="Picture Placeholder 22"/>
          <p:cNvSpPr>
            <a:spLocks noGrp="1"/>
          </p:cNvSpPr>
          <p:nvPr>
            <p:ph type="pic" sz="quarter" idx="15"/>
          </p:nvPr>
        </p:nvSpPr>
        <p:spPr>
          <a:xfrm>
            <a:off x="1723609" y="3200400"/>
            <a:ext cx="6332712" cy="6331888"/>
          </a:xfrm>
          <a:prstGeom prst="ellipse">
            <a:avLst/>
          </a:prstGeom>
        </p:spPr>
        <p:txBody>
          <a:bodyPr>
            <a:normAutofit/>
          </a:bodyPr>
          <a:lstStyle>
            <a:lvl1pPr>
              <a:defRPr sz="3200">
                <a:latin typeface="+mn-ea"/>
                <a:ea typeface="+mn-ea"/>
              </a:defRPr>
            </a:lvl1pPr>
          </a:lstStyle>
          <a:p>
            <a:endParaRPr lang="en-US"/>
          </a:p>
        </p:txBody>
      </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18" name="Picture Placeholder 13"/>
          <p:cNvSpPr>
            <a:spLocks noGrp="1"/>
          </p:cNvSpPr>
          <p:nvPr>
            <p:ph type="pic" sz="quarter" idx="10"/>
          </p:nvPr>
        </p:nvSpPr>
        <p:spPr>
          <a:xfrm>
            <a:off x="2576930" y="2738987"/>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a:p>
        </p:txBody>
      </p:sp>
      <p:sp>
        <p:nvSpPr>
          <p:cNvPr id="19" name="Picture Placeholder 13"/>
          <p:cNvSpPr>
            <a:spLocks noGrp="1"/>
          </p:cNvSpPr>
          <p:nvPr>
            <p:ph type="pic" sz="quarter" idx="11"/>
          </p:nvPr>
        </p:nvSpPr>
        <p:spPr>
          <a:xfrm>
            <a:off x="7353480" y="2738987"/>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
        <p:nvSpPr>
          <p:cNvPr id="20" name="Picture Placeholder 13"/>
          <p:cNvSpPr>
            <a:spLocks noGrp="1"/>
          </p:cNvSpPr>
          <p:nvPr>
            <p:ph type="pic" sz="quarter" idx="15"/>
          </p:nvPr>
        </p:nvSpPr>
        <p:spPr>
          <a:xfrm>
            <a:off x="12130030" y="2749323"/>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
        <p:nvSpPr>
          <p:cNvPr id="26" name="Picture Placeholder 13"/>
          <p:cNvSpPr>
            <a:spLocks noGrp="1"/>
          </p:cNvSpPr>
          <p:nvPr>
            <p:ph type="pic" sz="quarter" idx="16"/>
          </p:nvPr>
        </p:nvSpPr>
        <p:spPr>
          <a:xfrm>
            <a:off x="16906580" y="2759512"/>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a:p>
        </p:txBody>
      </p:sp>
      <p:sp>
        <p:nvSpPr>
          <p:cNvPr id="27" name="Picture Placeholder 13"/>
          <p:cNvSpPr>
            <a:spLocks noGrp="1"/>
          </p:cNvSpPr>
          <p:nvPr>
            <p:ph type="pic" sz="quarter" idx="17"/>
          </p:nvPr>
        </p:nvSpPr>
        <p:spPr>
          <a:xfrm>
            <a:off x="2576930" y="7559427"/>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a:p>
        </p:txBody>
      </p:sp>
      <p:sp>
        <p:nvSpPr>
          <p:cNvPr id="28" name="Picture Placeholder 13"/>
          <p:cNvSpPr>
            <a:spLocks noGrp="1"/>
          </p:cNvSpPr>
          <p:nvPr>
            <p:ph type="pic" sz="quarter" idx="18"/>
          </p:nvPr>
        </p:nvSpPr>
        <p:spPr>
          <a:xfrm>
            <a:off x="7353480" y="7559427"/>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
        <p:nvSpPr>
          <p:cNvPr id="29" name="Picture Placeholder 13"/>
          <p:cNvSpPr>
            <a:spLocks noGrp="1"/>
          </p:cNvSpPr>
          <p:nvPr>
            <p:ph type="pic" sz="quarter" idx="19"/>
          </p:nvPr>
        </p:nvSpPr>
        <p:spPr>
          <a:xfrm>
            <a:off x="12130030" y="7538901"/>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
        <p:nvSpPr>
          <p:cNvPr id="30" name="Picture Placeholder 13"/>
          <p:cNvSpPr>
            <a:spLocks noGrp="1"/>
          </p:cNvSpPr>
          <p:nvPr>
            <p:ph type="pic" sz="quarter" idx="20"/>
          </p:nvPr>
        </p:nvSpPr>
        <p:spPr>
          <a:xfrm>
            <a:off x="16906580" y="7538901"/>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53" presetClass="entr" presetSubtype="16" fill="hold" grpId="0" nodeType="afterEffect" nodePh="1">
                                  <p:stCondLst>
                                    <p:cond delay="0"/>
                                  </p:stCondLst>
                                  <p:endCondLst>
                                    <p:cond evt="begin" delay="0">
                                      <p:tn val="19"/>
                                    </p:cond>
                                  </p:endCondLst>
                                  <p:childTnLst>
                                    <p:set>
                                      <p:cBhvr>
                                        <p:cTn id="20" dur="1" fill="hold">
                                          <p:stCondLst>
                                            <p:cond delay="0"/>
                                          </p:stCondLst>
                                        </p:cTn>
                                        <p:tgtEl>
                                          <p:spTgt spid="18"/>
                                        </p:tgtEl>
                                        <p:attrNameLst>
                                          <p:attrName>style.visibility</p:attrName>
                                        </p:attrNameLst>
                                      </p:cBhvr>
                                      <p:to>
                                        <p:strVal val="visible"/>
                                      </p:to>
                                    </p:set>
                                    <p:anim calcmode="lin" valueType="num">
                                      <p:cBhvr>
                                        <p:cTn id="21" dur="400" fill="hold"/>
                                        <p:tgtEl>
                                          <p:spTgt spid="18"/>
                                        </p:tgtEl>
                                        <p:attrNameLst>
                                          <p:attrName>ppt_w</p:attrName>
                                        </p:attrNameLst>
                                      </p:cBhvr>
                                      <p:tavLst>
                                        <p:tav tm="0">
                                          <p:val>
                                            <p:fltVal val="0"/>
                                          </p:val>
                                        </p:tav>
                                        <p:tav tm="100000">
                                          <p:val>
                                            <p:strVal val="#ppt_w"/>
                                          </p:val>
                                        </p:tav>
                                      </p:tavLst>
                                    </p:anim>
                                    <p:anim calcmode="lin" valueType="num">
                                      <p:cBhvr>
                                        <p:cTn id="22" dur="400" fill="hold"/>
                                        <p:tgtEl>
                                          <p:spTgt spid="18"/>
                                        </p:tgtEl>
                                        <p:attrNameLst>
                                          <p:attrName>ppt_h</p:attrName>
                                        </p:attrNameLst>
                                      </p:cBhvr>
                                      <p:tavLst>
                                        <p:tav tm="0">
                                          <p:val>
                                            <p:fltVal val="0"/>
                                          </p:val>
                                        </p:tav>
                                        <p:tav tm="100000">
                                          <p:val>
                                            <p:strVal val="#ppt_h"/>
                                          </p:val>
                                        </p:tav>
                                      </p:tavLst>
                                    </p:anim>
                                    <p:animEffect transition="in" filter="fade">
                                      <p:cBhvr>
                                        <p:cTn id="23" dur="400"/>
                                        <p:tgtEl>
                                          <p:spTgt spid="18"/>
                                        </p:tgtEl>
                                      </p:cBhvr>
                                    </p:animEffect>
                                  </p:childTnLst>
                                </p:cTn>
                              </p:par>
                            </p:childTnLst>
                          </p:cTn>
                        </p:par>
                        <p:par>
                          <p:cTn id="24" fill="hold">
                            <p:stCondLst>
                              <p:cond delay="2000"/>
                            </p:stCondLst>
                            <p:childTnLst>
                              <p:par>
                                <p:cTn id="25" presetID="53" presetClass="entr" presetSubtype="16" fill="hold" grpId="0" nodeType="afterEffect" nodePh="1">
                                  <p:stCondLst>
                                    <p:cond delay="0"/>
                                  </p:stCondLst>
                                  <p:endCondLst>
                                    <p:cond evt="begin" delay="0">
                                      <p:tn val="25"/>
                                    </p:cond>
                                  </p:endCondLst>
                                  <p:childTnLst>
                                    <p:set>
                                      <p:cBhvr>
                                        <p:cTn id="26" dur="1" fill="hold">
                                          <p:stCondLst>
                                            <p:cond delay="0"/>
                                          </p:stCondLst>
                                        </p:cTn>
                                        <p:tgtEl>
                                          <p:spTgt spid="27"/>
                                        </p:tgtEl>
                                        <p:attrNameLst>
                                          <p:attrName>style.visibility</p:attrName>
                                        </p:attrNameLst>
                                      </p:cBhvr>
                                      <p:to>
                                        <p:strVal val="visible"/>
                                      </p:to>
                                    </p:set>
                                    <p:anim calcmode="lin" valueType="num">
                                      <p:cBhvr>
                                        <p:cTn id="27" dur="400" fill="hold"/>
                                        <p:tgtEl>
                                          <p:spTgt spid="27"/>
                                        </p:tgtEl>
                                        <p:attrNameLst>
                                          <p:attrName>ppt_w</p:attrName>
                                        </p:attrNameLst>
                                      </p:cBhvr>
                                      <p:tavLst>
                                        <p:tav tm="0">
                                          <p:val>
                                            <p:fltVal val="0"/>
                                          </p:val>
                                        </p:tav>
                                        <p:tav tm="100000">
                                          <p:val>
                                            <p:strVal val="#ppt_w"/>
                                          </p:val>
                                        </p:tav>
                                      </p:tavLst>
                                    </p:anim>
                                    <p:anim calcmode="lin" valueType="num">
                                      <p:cBhvr>
                                        <p:cTn id="28" dur="400" fill="hold"/>
                                        <p:tgtEl>
                                          <p:spTgt spid="27"/>
                                        </p:tgtEl>
                                        <p:attrNameLst>
                                          <p:attrName>ppt_h</p:attrName>
                                        </p:attrNameLst>
                                      </p:cBhvr>
                                      <p:tavLst>
                                        <p:tav tm="0">
                                          <p:val>
                                            <p:fltVal val="0"/>
                                          </p:val>
                                        </p:tav>
                                        <p:tav tm="100000">
                                          <p:val>
                                            <p:strVal val="#ppt_h"/>
                                          </p:val>
                                        </p:tav>
                                      </p:tavLst>
                                    </p:anim>
                                    <p:animEffect transition="in" filter="fade">
                                      <p:cBhvr>
                                        <p:cTn id="29" dur="400"/>
                                        <p:tgtEl>
                                          <p:spTgt spid="27"/>
                                        </p:tgtEl>
                                      </p:cBhvr>
                                    </p:animEffect>
                                  </p:childTnLst>
                                </p:cTn>
                              </p:par>
                            </p:childTnLst>
                          </p:cTn>
                        </p:par>
                        <p:par>
                          <p:cTn id="30" fill="hold">
                            <p:stCondLst>
                              <p:cond delay="2500"/>
                            </p:stCondLst>
                            <p:childTnLst>
                              <p:par>
                                <p:cTn id="31" presetID="53" presetClass="entr" presetSubtype="16" fill="hold" grpId="0" nodeType="afterEffect" nodePh="1">
                                  <p:stCondLst>
                                    <p:cond delay="0"/>
                                  </p:stCondLst>
                                  <p:endCondLst>
                                    <p:cond evt="begin" delay="0">
                                      <p:tn val="31"/>
                                    </p:cond>
                                  </p:endCondLst>
                                  <p:childTnLst>
                                    <p:set>
                                      <p:cBhvr>
                                        <p:cTn id="32" dur="1" fill="hold">
                                          <p:stCondLst>
                                            <p:cond delay="0"/>
                                          </p:stCondLst>
                                        </p:cTn>
                                        <p:tgtEl>
                                          <p:spTgt spid="19"/>
                                        </p:tgtEl>
                                        <p:attrNameLst>
                                          <p:attrName>style.visibility</p:attrName>
                                        </p:attrNameLst>
                                      </p:cBhvr>
                                      <p:to>
                                        <p:strVal val="visible"/>
                                      </p:to>
                                    </p:set>
                                    <p:anim calcmode="lin" valueType="num">
                                      <p:cBhvr>
                                        <p:cTn id="33" dur="400" fill="hold"/>
                                        <p:tgtEl>
                                          <p:spTgt spid="19"/>
                                        </p:tgtEl>
                                        <p:attrNameLst>
                                          <p:attrName>ppt_w</p:attrName>
                                        </p:attrNameLst>
                                      </p:cBhvr>
                                      <p:tavLst>
                                        <p:tav tm="0">
                                          <p:val>
                                            <p:fltVal val="0"/>
                                          </p:val>
                                        </p:tav>
                                        <p:tav tm="100000">
                                          <p:val>
                                            <p:strVal val="#ppt_w"/>
                                          </p:val>
                                        </p:tav>
                                      </p:tavLst>
                                    </p:anim>
                                    <p:anim calcmode="lin" valueType="num">
                                      <p:cBhvr>
                                        <p:cTn id="34" dur="400" fill="hold"/>
                                        <p:tgtEl>
                                          <p:spTgt spid="19"/>
                                        </p:tgtEl>
                                        <p:attrNameLst>
                                          <p:attrName>ppt_h</p:attrName>
                                        </p:attrNameLst>
                                      </p:cBhvr>
                                      <p:tavLst>
                                        <p:tav tm="0">
                                          <p:val>
                                            <p:fltVal val="0"/>
                                          </p:val>
                                        </p:tav>
                                        <p:tav tm="100000">
                                          <p:val>
                                            <p:strVal val="#ppt_h"/>
                                          </p:val>
                                        </p:tav>
                                      </p:tavLst>
                                    </p:anim>
                                    <p:animEffect transition="in" filter="fade">
                                      <p:cBhvr>
                                        <p:cTn id="35" dur="400"/>
                                        <p:tgtEl>
                                          <p:spTgt spid="19"/>
                                        </p:tgtEl>
                                      </p:cBhvr>
                                    </p:animEffect>
                                  </p:childTnLst>
                                </p:cTn>
                              </p:par>
                            </p:childTnLst>
                          </p:cTn>
                        </p:par>
                        <p:par>
                          <p:cTn id="36" fill="hold">
                            <p:stCondLst>
                              <p:cond delay="3000"/>
                            </p:stCondLst>
                            <p:childTnLst>
                              <p:par>
                                <p:cTn id="37" presetID="53" presetClass="entr" presetSubtype="16" fill="hold" grpId="0" nodeType="afterEffect" nodePh="1">
                                  <p:stCondLst>
                                    <p:cond delay="0"/>
                                  </p:stCondLst>
                                  <p:endCondLst>
                                    <p:cond evt="begin" delay="0">
                                      <p:tn val="37"/>
                                    </p:cond>
                                  </p:endCondLst>
                                  <p:childTnLst>
                                    <p:set>
                                      <p:cBhvr>
                                        <p:cTn id="38" dur="1" fill="hold">
                                          <p:stCondLst>
                                            <p:cond delay="0"/>
                                          </p:stCondLst>
                                        </p:cTn>
                                        <p:tgtEl>
                                          <p:spTgt spid="28"/>
                                        </p:tgtEl>
                                        <p:attrNameLst>
                                          <p:attrName>style.visibility</p:attrName>
                                        </p:attrNameLst>
                                      </p:cBhvr>
                                      <p:to>
                                        <p:strVal val="visible"/>
                                      </p:to>
                                    </p:set>
                                    <p:anim calcmode="lin" valueType="num">
                                      <p:cBhvr>
                                        <p:cTn id="39" dur="400" fill="hold"/>
                                        <p:tgtEl>
                                          <p:spTgt spid="28"/>
                                        </p:tgtEl>
                                        <p:attrNameLst>
                                          <p:attrName>ppt_w</p:attrName>
                                        </p:attrNameLst>
                                      </p:cBhvr>
                                      <p:tavLst>
                                        <p:tav tm="0">
                                          <p:val>
                                            <p:fltVal val="0"/>
                                          </p:val>
                                        </p:tav>
                                        <p:tav tm="100000">
                                          <p:val>
                                            <p:strVal val="#ppt_w"/>
                                          </p:val>
                                        </p:tav>
                                      </p:tavLst>
                                    </p:anim>
                                    <p:anim calcmode="lin" valueType="num">
                                      <p:cBhvr>
                                        <p:cTn id="40" dur="400" fill="hold"/>
                                        <p:tgtEl>
                                          <p:spTgt spid="28"/>
                                        </p:tgtEl>
                                        <p:attrNameLst>
                                          <p:attrName>ppt_h</p:attrName>
                                        </p:attrNameLst>
                                      </p:cBhvr>
                                      <p:tavLst>
                                        <p:tav tm="0">
                                          <p:val>
                                            <p:fltVal val="0"/>
                                          </p:val>
                                        </p:tav>
                                        <p:tav tm="100000">
                                          <p:val>
                                            <p:strVal val="#ppt_h"/>
                                          </p:val>
                                        </p:tav>
                                      </p:tavLst>
                                    </p:anim>
                                    <p:animEffect transition="in" filter="fade">
                                      <p:cBhvr>
                                        <p:cTn id="41" dur="400"/>
                                        <p:tgtEl>
                                          <p:spTgt spid="28"/>
                                        </p:tgtEl>
                                      </p:cBhvr>
                                    </p:animEffect>
                                  </p:childTnLst>
                                </p:cTn>
                              </p:par>
                            </p:childTnLst>
                          </p:cTn>
                        </p:par>
                        <p:par>
                          <p:cTn id="42" fill="hold">
                            <p:stCondLst>
                              <p:cond delay="3500"/>
                            </p:stCondLst>
                            <p:childTnLst>
                              <p:par>
                                <p:cTn id="43" presetID="53" presetClass="entr" presetSubtype="16" fill="hold" grpId="0" nodeType="afterEffect" nodePh="1">
                                  <p:stCondLst>
                                    <p:cond delay="0"/>
                                  </p:stCondLst>
                                  <p:endCondLst>
                                    <p:cond evt="begin" delay="0">
                                      <p:tn val="43"/>
                                    </p:cond>
                                  </p:endCondLst>
                                  <p:childTnLst>
                                    <p:set>
                                      <p:cBhvr>
                                        <p:cTn id="44" dur="1" fill="hold">
                                          <p:stCondLst>
                                            <p:cond delay="0"/>
                                          </p:stCondLst>
                                        </p:cTn>
                                        <p:tgtEl>
                                          <p:spTgt spid="20"/>
                                        </p:tgtEl>
                                        <p:attrNameLst>
                                          <p:attrName>style.visibility</p:attrName>
                                        </p:attrNameLst>
                                      </p:cBhvr>
                                      <p:to>
                                        <p:strVal val="visible"/>
                                      </p:to>
                                    </p:set>
                                    <p:anim calcmode="lin" valueType="num">
                                      <p:cBhvr>
                                        <p:cTn id="45" dur="400" fill="hold"/>
                                        <p:tgtEl>
                                          <p:spTgt spid="20"/>
                                        </p:tgtEl>
                                        <p:attrNameLst>
                                          <p:attrName>ppt_w</p:attrName>
                                        </p:attrNameLst>
                                      </p:cBhvr>
                                      <p:tavLst>
                                        <p:tav tm="0">
                                          <p:val>
                                            <p:fltVal val="0"/>
                                          </p:val>
                                        </p:tav>
                                        <p:tav tm="100000">
                                          <p:val>
                                            <p:strVal val="#ppt_w"/>
                                          </p:val>
                                        </p:tav>
                                      </p:tavLst>
                                    </p:anim>
                                    <p:anim calcmode="lin" valueType="num">
                                      <p:cBhvr>
                                        <p:cTn id="46" dur="400" fill="hold"/>
                                        <p:tgtEl>
                                          <p:spTgt spid="20"/>
                                        </p:tgtEl>
                                        <p:attrNameLst>
                                          <p:attrName>ppt_h</p:attrName>
                                        </p:attrNameLst>
                                      </p:cBhvr>
                                      <p:tavLst>
                                        <p:tav tm="0">
                                          <p:val>
                                            <p:fltVal val="0"/>
                                          </p:val>
                                        </p:tav>
                                        <p:tav tm="100000">
                                          <p:val>
                                            <p:strVal val="#ppt_h"/>
                                          </p:val>
                                        </p:tav>
                                      </p:tavLst>
                                    </p:anim>
                                    <p:animEffect transition="in" filter="fade">
                                      <p:cBhvr>
                                        <p:cTn id="47" dur="400"/>
                                        <p:tgtEl>
                                          <p:spTgt spid="20"/>
                                        </p:tgtEl>
                                      </p:cBhvr>
                                    </p:animEffect>
                                  </p:childTnLst>
                                </p:cTn>
                              </p:par>
                            </p:childTnLst>
                          </p:cTn>
                        </p:par>
                        <p:par>
                          <p:cTn id="48" fill="hold">
                            <p:stCondLst>
                              <p:cond delay="4000"/>
                            </p:stCondLst>
                            <p:childTnLst>
                              <p:par>
                                <p:cTn id="49" presetID="53" presetClass="entr" presetSubtype="16" fill="hold" grpId="0" nodeType="afterEffect" nodePh="1">
                                  <p:stCondLst>
                                    <p:cond delay="0"/>
                                  </p:stCondLst>
                                  <p:endCondLst>
                                    <p:cond evt="begin" delay="0">
                                      <p:tn val="49"/>
                                    </p:cond>
                                  </p:endCondLst>
                                  <p:childTnLst>
                                    <p:set>
                                      <p:cBhvr>
                                        <p:cTn id="50" dur="1" fill="hold">
                                          <p:stCondLst>
                                            <p:cond delay="0"/>
                                          </p:stCondLst>
                                        </p:cTn>
                                        <p:tgtEl>
                                          <p:spTgt spid="29"/>
                                        </p:tgtEl>
                                        <p:attrNameLst>
                                          <p:attrName>style.visibility</p:attrName>
                                        </p:attrNameLst>
                                      </p:cBhvr>
                                      <p:to>
                                        <p:strVal val="visible"/>
                                      </p:to>
                                    </p:set>
                                    <p:anim calcmode="lin" valueType="num">
                                      <p:cBhvr>
                                        <p:cTn id="51" dur="400" fill="hold"/>
                                        <p:tgtEl>
                                          <p:spTgt spid="29"/>
                                        </p:tgtEl>
                                        <p:attrNameLst>
                                          <p:attrName>ppt_w</p:attrName>
                                        </p:attrNameLst>
                                      </p:cBhvr>
                                      <p:tavLst>
                                        <p:tav tm="0">
                                          <p:val>
                                            <p:fltVal val="0"/>
                                          </p:val>
                                        </p:tav>
                                        <p:tav tm="100000">
                                          <p:val>
                                            <p:strVal val="#ppt_w"/>
                                          </p:val>
                                        </p:tav>
                                      </p:tavLst>
                                    </p:anim>
                                    <p:anim calcmode="lin" valueType="num">
                                      <p:cBhvr>
                                        <p:cTn id="52" dur="400" fill="hold"/>
                                        <p:tgtEl>
                                          <p:spTgt spid="29"/>
                                        </p:tgtEl>
                                        <p:attrNameLst>
                                          <p:attrName>ppt_h</p:attrName>
                                        </p:attrNameLst>
                                      </p:cBhvr>
                                      <p:tavLst>
                                        <p:tav tm="0">
                                          <p:val>
                                            <p:fltVal val="0"/>
                                          </p:val>
                                        </p:tav>
                                        <p:tav tm="100000">
                                          <p:val>
                                            <p:strVal val="#ppt_h"/>
                                          </p:val>
                                        </p:tav>
                                      </p:tavLst>
                                    </p:anim>
                                    <p:animEffect transition="in" filter="fade">
                                      <p:cBhvr>
                                        <p:cTn id="53" dur="400"/>
                                        <p:tgtEl>
                                          <p:spTgt spid="29"/>
                                        </p:tgtEl>
                                      </p:cBhvr>
                                    </p:animEffect>
                                  </p:childTnLst>
                                </p:cTn>
                              </p:par>
                            </p:childTnLst>
                          </p:cTn>
                        </p:par>
                        <p:par>
                          <p:cTn id="54" fill="hold">
                            <p:stCondLst>
                              <p:cond delay="45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26"/>
                                        </p:tgtEl>
                                        <p:attrNameLst>
                                          <p:attrName>style.visibility</p:attrName>
                                        </p:attrNameLst>
                                      </p:cBhvr>
                                      <p:to>
                                        <p:strVal val="visible"/>
                                      </p:to>
                                    </p:set>
                                    <p:anim calcmode="lin" valueType="num">
                                      <p:cBhvr>
                                        <p:cTn id="57" dur="400" fill="hold"/>
                                        <p:tgtEl>
                                          <p:spTgt spid="26"/>
                                        </p:tgtEl>
                                        <p:attrNameLst>
                                          <p:attrName>ppt_w</p:attrName>
                                        </p:attrNameLst>
                                      </p:cBhvr>
                                      <p:tavLst>
                                        <p:tav tm="0">
                                          <p:val>
                                            <p:fltVal val="0"/>
                                          </p:val>
                                        </p:tav>
                                        <p:tav tm="100000">
                                          <p:val>
                                            <p:strVal val="#ppt_w"/>
                                          </p:val>
                                        </p:tav>
                                      </p:tavLst>
                                    </p:anim>
                                    <p:anim calcmode="lin" valueType="num">
                                      <p:cBhvr>
                                        <p:cTn id="58" dur="400" fill="hold"/>
                                        <p:tgtEl>
                                          <p:spTgt spid="26"/>
                                        </p:tgtEl>
                                        <p:attrNameLst>
                                          <p:attrName>ppt_h</p:attrName>
                                        </p:attrNameLst>
                                      </p:cBhvr>
                                      <p:tavLst>
                                        <p:tav tm="0">
                                          <p:val>
                                            <p:fltVal val="0"/>
                                          </p:val>
                                        </p:tav>
                                        <p:tav tm="100000">
                                          <p:val>
                                            <p:strVal val="#ppt_h"/>
                                          </p:val>
                                        </p:tav>
                                      </p:tavLst>
                                    </p:anim>
                                    <p:animEffect transition="in" filter="fade">
                                      <p:cBhvr>
                                        <p:cTn id="59" dur="400"/>
                                        <p:tgtEl>
                                          <p:spTgt spid="26"/>
                                        </p:tgtEl>
                                      </p:cBhvr>
                                    </p:animEffect>
                                  </p:childTnLst>
                                </p:cTn>
                              </p:par>
                            </p:childTnLst>
                          </p:cTn>
                        </p:par>
                        <p:par>
                          <p:cTn id="60" fill="hold">
                            <p:stCondLst>
                              <p:cond delay="5000"/>
                            </p:stCondLst>
                            <p:childTnLst>
                              <p:par>
                                <p:cTn id="61" presetID="53" presetClass="entr" presetSubtype="16" fill="hold" grpId="0" nodeType="afterEffect" nodePh="1">
                                  <p:stCondLst>
                                    <p:cond delay="0"/>
                                  </p:stCondLst>
                                  <p:endCondLst>
                                    <p:cond evt="begin" delay="0">
                                      <p:tn val="61"/>
                                    </p:cond>
                                  </p:endCondLst>
                                  <p:childTnLst>
                                    <p:set>
                                      <p:cBhvr>
                                        <p:cTn id="62" dur="1" fill="hold">
                                          <p:stCondLst>
                                            <p:cond delay="0"/>
                                          </p:stCondLst>
                                        </p:cTn>
                                        <p:tgtEl>
                                          <p:spTgt spid="30"/>
                                        </p:tgtEl>
                                        <p:attrNameLst>
                                          <p:attrName>style.visibility</p:attrName>
                                        </p:attrNameLst>
                                      </p:cBhvr>
                                      <p:to>
                                        <p:strVal val="visible"/>
                                      </p:to>
                                    </p:set>
                                    <p:anim calcmode="lin" valueType="num">
                                      <p:cBhvr>
                                        <p:cTn id="63" dur="400" fill="hold"/>
                                        <p:tgtEl>
                                          <p:spTgt spid="30"/>
                                        </p:tgtEl>
                                        <p:attrNameLst>
                                          <p:attrName>ppt_w</p:attrName>
                                        </p:attrNameLst>
                                      </p:cBhvr>
                                      <p:tavLst>
                                        <p:tav tm="0">
                                          <p:val>
                                            <p:fltVal val="0"/>
                                          </p:val>
                                        </p:tav>
                                        <p:tav tm="100000">
                                          <p:val>
                                            <p:strVal val="#ppt_w"/>
                                          </p:val>
                                        </p:tav>
                                      </p:tavLst>
                                    </p:anim>
                                    <p:anim calcmode="lin" valueType="num">
                                      <p:cBhvr>
                                        <p:cTn id="64" dur="400" fill="hold"/>
                                        <p:tgtEl>
                                          <p:spTgt spid="30"/>
                                        </p:tgtEl>
                                        <p:attrNameLst>
                                          <p:attrName>ppt_h</p:attrName>
                                        </p:attrNameLst>
                                      </p:cBhvr>
                                      <p:tavLst>
                                        <p:tav tm="0">
                                          <p:val>
                                            <p:fltVal val="0"/>
                                          </p:val>
                                        </p:tav>
                                        <p:tav tm="100000">
                                          <p:val>
                                            <p:strVal val="#ppt_h"/>
                                          </p:val>
                                        </p:tav>
                                      </p:tavLst>
                                    </p:anim>
                                    <p:animEffect transition="in" filter="fade">
                                      <p:cBhvr>
                                        <p:cTn id="65" dur="4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8" grpId="0"/>
      <p:bldP spid="19" grpId="0"/>
      <p:bldP spid="20" grpId="0"/>
      <p:bldP spid="26" grpId="0"/>
      <p:bldP spid="27" grpId="0"/>
      <p:bldP spid="28" grpId="0"/>
      <p:bldP spid="29" grpId="0"/>
      <p:bldP spid="3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tfolio Two">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18" name="Picture Placeholder 13"/>
          <p:cNvSpPr>
            <a:spLocks noGrp="1"/>
          </p:cNvSpPr>
          <p:nvPr>
            <p:ph type="pic" sz="quarter" idx="10"/>
          </p:nvPr>
        </p:nvSpPr>
        <p:spPr>
          <a:xfrm>
            <a:off x="-13627"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37" name="Picture Placeholder 13"/>
          <p:cNvSpPr>
            <a:spLocks noGrp="1"/>
          </p:cNvSpPr>
          <p:nvPr>
            <p:ph type="pic" sz="quarter" idx="15"/>
          </p:nvPr>
        </p:nvSpPr>
        <p:spPr>
          <a:xfrm>
            <a:off x="2319946"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8" name="Picture Placeholder 13"/>
          <p:cNvSpPr>
            <a:spLocks noGrp="1"/>
          </p:cNvSpPr>
          <p:nvPr>
            <p:ph type="pic" sz="quarter" idx="16"/>
          </p:nvPr>
        </p:nvSpPr>
        <p:spPr>
          <a:xfrm>
            <a:off x="4644809"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9" name="Picture Placeholder 13"/>
          <p:cNvSpPr>
            <a:spLocks noGrp="1"/>
          </p:cNvSpPr>
          <p:nvPr>
            <p:ph type="pic" sz="quarter" idx="17"/>
          </p:nvPr>
        </p:nvSpPr>
        <p:spPr>
          <a:xfrm>
            <a:off x="-13627"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0" name="Picture Placeholder 13"/>
          <p:cNvSpPr>
            <a:spLocks noGrp="1"/>
          </p:cNvSpPr>
          <p:nvPr>
            <p:ph type="pic" sz="quarter" idx="18"/>
          </p:nvPr>
        </p:nvSpPr>
        <p:spPr>
          <a:xfrm>
            <a:off x="2319946"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1" name="Picture Placeholder 13"/>
          <p:cNvSpPr>
            <a:spLocks noGrp="1"/>
          </p:cNvSpPr>
          <p:nvPr>
            <p:ph type="pic" sz="quarter" idx="19"/>
          </p:nvPr>
        </p:nvSpPr>
        <p:spPr>
          <a:xfrm>
            <a:off x="4644809"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2" name="Picture Placeholder 13"/>
          <p:cNvSpPr>
            <a:spLocks noGrp="1"/>
          </p:cNvSpPr>
          <p:nvPr>
            <p:ph type="pic" sz="quarter" idx="20"/>
          </p:nvPr>
        </p:nvSpPr>
        <p:spPr>
          <a:xfrm>
            <a:off x="2311236" y="77066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3" name="Picture Placeholder 13"/>
          <p:cNvSpPr>
            <a:spLocks noGrp="1"/>
          </p:cNvSpPr>
          <p:nvPr>
            <p:ph type="pic" sz="quarter" idx="21"/>
          </p:nvPr>
        </p:nvSpPr>
        <p:spPr>
          <a:xfrm>
            <a:off x="4644809" y="77066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4" name="Picture Placeholder 13"/>
          <p:cNvSpPr>
            <a:spLocks noGrp="1"/>
          </p:cNvSpPr>
          <p:nvPr>
            <p:ph type="pic" sz="quarter" idx="22"/>
          </p:nvPr>
        </p:nvSpPr>
        <p:spPr>
          <a:xfrm>
            <a:off x="6969671" y="77066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5" name="Picture Placeholder 13"/>
          <p:cNvSpPr>
            <a:spLocks noGrp="1"/>
          </p:cNvSpPr>
          <p:nvPr>
            <p:ph type="pic" sz="quarter" idx="23"/>
          </p:nvPr>
        </p:nvSpPr>
        <p:spPr>
          <a:xfrm>
            <a:off x="2311236" y="100291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6" name="Picture Placeholder 13"/>
          <p:cNvSpPr>
            <a:spLocks noGrp="1"/>
          </p:cNvSpPr>
          <p:nvPr>
            <p:ph type="pic" sz="quarter" idx="24"/>
          </p:nvPr>
        </p:nvSpPr>
        <p:spPr>
          <a:xfrm>
            <a:off x="4644809" y="100291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7" name="Picture Placeholder 13"/>
          <p:cNvSpPr>
            <a:spLocks noGrp="1"/>
          </p:cNvSpPr>
          <p:nvPr>
            <p:ph type="pic" sz="quarter" idx="25"/>
          </p:nvPr>
        </p:nvSpPr>
        <p:spPr>
          <a:xfrm>
            <a:off x="6969671" y="100291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8" name="Picture Placeholder 13"/>
          <p:cNvSpPr>
            <a:spLocks noGrp="1"/>
          </p:cNvSpPr>
          <p:nvPr>
            <p:ph type="pic" sz="quarter" idx="26"/>
          </p:nvPr>
        </p:nvSpPr>
        <p:spPr>
          <a:xfrm>
            <a:off x="6966444"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9" name="Picture Placeholder 13"/>
          <p:cNvSpPr>
            <a:spLocks noGrp="1"/>
          </p:cNvSpPr>
          <p:nvPr>
            <p:ph type="pic" sz="quarter" idx="27"/>
          </p:nvPr>
        </p:nvSpPr>
        <p:spPr>
          <a:xfrm>
            <a:off x="9300018"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0" name="Picture Placeholder 13"/>
          <p:cNvSpPr>
            <a:spLocks noGrp="1"/>
          </p:cNvSpPr>
          <p:nvPr>
            <p:ph type="pic" sz="quarter" idx="28"/>
          </p:nvPr>
        </p:nvSpPr>
        <p:spPr>
          <a:xfrm>
            <a:off x="-13627" y="77574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1" name="Picture Placeholder 13"/>
          <p:cNvSpPr>
            <a:spLocks noGrp="1"/>
          </p:cNvSpPr>
          <p:nvPr>
            <p:ph type="pic" sz="quarter" idx="29"/>
          </p:nvPr>
        </p:nvSpPr>
        <p:spPr>
          <a:xfrm>
            <a:off x="6966444"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2" name="Picture Placeholder 13"/>
          <p:cNvSpPr>
            <a:spLocks noGrp="1"/>
          </p:cNvSpPr>
          <p:nvPr>
            <p:ph type="pic" sz="quarter" idx="30"/>
          </p:nvPr>
        </p:nvSpPr>
        <p:spPr>
          <a:xfrm>
            <a:off x="9300018"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3" name="Picture Placeholder 13"/>
          <p:cNvSpPr>
            <a:spLocks noGrp="1"/>
          </p:cNvSpPr>
          <p:nvPr>
            <p:ph type="pic" sz="quarter" idx="31"/>
          </p:nvPr>
        </p:nvSpPr>
        <p:spPr>
          <a:xfrm>
            <a:off x="-13627" y="100799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4" name="Picture Placeholder 13"/>
          <p:cNvSpPr>
            <a:spLocks noGrp="1"/>
          </p:cNvSpPr>
          <p:nvPr>
            <p:ph type="pic" sz="quarter" idx="32"/>
          </p:nvPr>
        </p:nvSpPr>
        <p:spPr>
          <a:xfrm>
            <a:off x="9291307" y="77066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7" name="Picture Placeholder 13"/>
          <p:cNvSpPr>
            <a:spLocks noGrp="1"/>
          </p:cNvSpPr>
          <p:nvPr>
            <p:ph type="pic" sz="quarter" idx="35"/>
          </p:nvPr>
        </p:nvSpPr>
        <p:spPr>
          <a:xfrm>
            <a:off x="9291307" y="100291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53" presetClass="entr" presetSubtype="16" fill="hold" grpId="0" nodeType="afterEffect" nodePh="1">
                                  <p:stCondLst>
                                    <p:cond delay="0"/>
                                  </p:stCondLst>
                                  <p:endCondLst>
                                    <p:cond evt="begin" delay="0">
                                      <p:tn val="19"/>
                                    </p:cond>
                                  </p:endCondLst>
                                  <p:childTnLst>
                                    <p:set>
                                      <p:cBhvr>
                                        <p:cTn id="20" dur="1" fill="hold">
                                          <p:stCondLst>
                                            <p:cond delay="0"/>
                                          </p:stCondLst>
                                        </p:cTn>
                                        <p:tgtEl>
                                          <p:spTgt spid="18"/>
                                        </p:tgtEl>
                                        <p:attrNameLst>
                                          <p:attrName>style.visibility</p:attrName>
                                        </p:attrNameLst>
                                      </p:cBhvr>
                                      <p:to>
                                        <p:strVal val="visible"/>
                                      </p:to>
                                    </p:set>
                                    <p:anim calcmode="lin" valueType="num">
                                      <p:cBhvr>
                                        <p:cTn id="21" dur="400" fill="hold"/>
                                        <p:tgtEl>
                                          <p:spTgt spid="18"/>
                                        </p:tgtEl>
                                        <p:attrNameLst>
                                          <p:attrName>ppt_w</p:attrName>
                                        </p:attrNameLst>
                                      </p:cBhvr>
                                      <p:tavLst>
                                        <p:tav tm="0">
                                          <p:val>
                                            <p:fltVal val="0"/>
                                          </p:val>
                                        </p:tav>
                                        <p:tav tm="100000">
                                          <p:val>
                                            <p:strVal val="#ppt_w"/>
                                          </p:val>
                                        </p:tav>
                                      </p:tavLst>
                                    </p:anim>
                                    <p:anim calcmode="lin" valueType="num">
                                      <p:cBhvr>
                                        <p:cTn id="22" dur="400" fill="hold"/>
                                        <p:tgtEl>
                                          <p:spTgt spid="18"/>
                                        </p:tgtEl>
                                        <p:attrNameLst>
                                          <p:attrName>ppt_h</p:attrName>
                                        </p:attrNameLst>
                                      </p:cBhvr>
                                      <p:tavLst>
                                        <p:tav tm="0">
                                          <p:val>
                                            <p:fltVal val="0"/>
                                          </p:val>
                                        </p:tav>
                                        <p:tav tm="100000">
                                          <p:val>
                                            <p:strVal val="#ppt_h"/>
                                          </p:val>
                                        </p:tav>
                                      </p:tavLst>
                                    </p:anim>
                                    <p:animEffect transition="in" filter="fade">
                                      <p:cBhvr>
                                        <p:cTn id="23" dur="400"/>
                                        <p:tgtEl>
                                          <p:spTgt spid="18"/>
                                        </p:tgtEl>
                                      </p:cBhvr>
                                    </p:animEffect>
                                  </p:childTnLst>
                                </p:cTn>
                              </p:par>
                            </p:childTnLst>
                          </p:cTn>
                        </p:par>
                        <p:par>
                          <p:cTn id="24" fill="hold">
                            <p:stCondLst>
                              <p:cond delay="2000"/>
                            </p:stCondLst>
                            <p:childTnLst>
                              <p:par>
                                <p:cTn id="25" presetID="53" presetClass="entr" presetSubtype="16" fill="hold" grpId="0" nodeType="afterEffect" nodePh="1">
                                  <p:stCondLst>
                                    <p:cond delay="0"/>
                                  </p:stCondLst>
                                  <p:endCondLst>
                                    <p:cond evt="begin" delay="0">
                                      <p:tn val="25"/>
                                    </p:cond>
                                  </p:endCondLst>
                                  <p:childTnLst>
                                    <p:set>
                                      <p:cBhvr>
                                        <p:cTn id="26" dur="1" fill="hold">
                                          <p:stCondLst>
                                            <p:cond delay="0"/>
                                          </p:stCondLst>
                                        </p:cTn>
                                        <p:tgtEl>
                                          <p:spTgt spid="37"/>
                                        </p:tgtEl>
                                        <p:attrNameLst>
                                          <p:attrName>style.visibility</p:attrName>
                                        </p:attrNameLst>
                                      </p:cBhvr>
                                      <p:to>
                                        <p:strVal val="visible"/>
                                      </p:to>
                                    </p:set>
                                    <p:anim calcmode="lin" valueType="num">
                                      <p:cBhvr>
                                        <p:cTn id="27" dur="400" fill="hold"/>
                                        <p:tgtEl>
                                          <p:spTgt spid="37"/>
                                        </p:tgtEl>
                                        <p:attrNameLst>
                                          <p:attrName>ppt_w</p:attrName>
                                        </p:attrNameLst>
                                      </p:cBhvr>
                                      <p:tavLst>
                                        <p:tav tm="0">
                                          <p:val>
                                            <p:fltVal val="0"/>
                                          </p:val>
                                        </p:tav>
                                        <p:tav tm="100000">
                                          <p:val>
                                            <p:strVal val="#ppt_w"/>
                                          </p:val>
                                        </p:tav>
                                      </p:tavLst>
                                    </p:anim>
                                    <p:anim calcmode="lin" valueType="num">
                                      <p:cBhvr>
                                        <p:cTn id="28" dur="400" fill="hold"/>
                                        <p:tgtEl>
                                          <p:spTgt spid="37"/>
                                        </p:tgtEl>
                                        <p:attrNameLst>
                                          <p:attrName>ppt_h</p:attrName>
                                        </p:attrNameLst>
                                      </p:cBhvr>
                                      <p:tavLst>
                                        <p:tav tm="0">
                                          <p:val>
                                            <p:fltVal val="0"/>
                                          </p:val>
                                        </p:tav>
                                        <p:tav tm="100000">
                                          <p:val>
                                            <p:strVal val="#ppt_h"/>
                                          </p:val>
                                        </p:tav>
                                      </p:tavLst>
                                    </p:anim>
                                    <p:animEffect transition="in" filter="fade">
                                      <p:cBhvr>
                                        <p:cTn id="29" dur="400"/>
                                        <p:tgtEl>
                                          <p:spTgt spid="37"/>
                                        </p:tgtEl>
                                      </p:cBhvr>
                                    </p:animEffect>
                                  </p:childTnLst>
                                </p:cTn>
                              </p:par>
                            </p:childTnLst>
                          </p:cTn>
                        </p:par>
                        <p:par>
                          <p:cTn id="30" fill="hold">
                            <p:stCondLst>
                              <p:cond delay="2500"/>
                            </p:stCondLst>
                            <p:childTnLst>
                              <p:par>
                                <p:cTn id="31" presetID="53" presetClass="entr" presetSubtype="16" fill="hold" grpId="0" nodeType="afterEffect" nodePh="1">
                                  <p:stCondLst>
                                    <p:cond delay="0"/>
                                  </p:stCondLst>
                                  <p:endCondLst>
                                    <p:cond evt="begin" delay="0">
                                      <p:tn val="31"/>
                                    </p:cond>
                                  </p:endCondLst>
                                  <p:childTnLst>
                                    <p:set>
                                      <p:cBhvr>
                                        <p:cTn id="32" dur="1" fill="hold">
                                          <p:stCondLst>
                                            <p:cond delay="0"/>
                                          </p:stCondLst>
                                        </p:cTn>
                                        <p:tgtEl>
                                          <p:spTgt spid="38"/>
                                        </p:tgtEl>
                                        <p:attrNameLst>
                                          <p:attrName>style.visibility</p:attrName>
                                        </p:attrNameLst>
                                      </p:cBhvr>
                                      <p:to>
                                        <p:strVal val="visible"/>
                                      </p:to>
                                    </p:set>
                                    <p:anim calcmode="lin" valueType="num">
                                      <p:cBhvr>
                                        <p:cTn id="33" dur="400" fill="hold"/>
                                        <p:tgtEl>
                                          <p:spTgt spid="38"/>
                                        </p:tgtEl>
                                        <p:attrNameLst>
                                          <p:attrName>ppt_w</p:attrName>
                                        </p:attrNameLst>
                                      </p:cBhvr>
                                      <p:tavLst>
                                        <p:tav tm="0">
                                          <p:val>
                                            <p:fltVal val="0"/>
                                          </p:val>
                                        </p:tav>
                                        <p:tav tm="100000">
                                          <p:val>
                                            <p:strVal val="#ppt_w"/>
                                          </p:val>
                                        </p:tav>
                                      </p:tavLst>
                                    </p:anim>
                                    <p:anim calcmode="lin" valueType="num">
                                      <p:cBhvr>
                                        <p:cTn id="34" dur="400" fill="hold"/>
                                        <p:tgtEl>
                                          <p:spTgt spid="38"/>
                                        </p:tgtEl>
                                        <p:attrNameLst>
                                          <p:attrName>ppt_h</p:attrName>
                                        </p:attrNameLst>
                                      </p:cBhvr>
                                      <p:tavLst>
                                        <p:tav tm="0">
                                          <p:val>
                                            <p:fltVal val="0"/>
                                          </p:val>
                                        </p:tav>
                                        <p:tav tm="100000">
                                          <p:val>
                                            <p:strVal val="#ppt_h"/>
                                          </p:val>
                                        </p:tav>
                                      </p:tavLst>
                                    </p:anim>
                                    <p:animEffect transition="in" filter="fade">
                                      <p:cBhvr>
                                        <p:cTn id="35" dur="400"/>
                                        <p:tgtEl>
                                          <p:spTgt spid="38"/>
                                        </p:tgtEl>
                                      </p:cBhvr>
                                    </p:animEffect>
                                  </p:childTnLst>
                                </p:cTn>
                              </p:par>
                            </p:childTnLst>
                          </p:cTn>
                        </p:par>
                        <p:par>
                          <p:cTn id="36" fill="hold">
                            <p:stCondLst>
                              <p:cond delay="3000"/>
                            </p:stCondLst>
                            <p:childTnLst>
                              <p:par>
                                <p:cTn id="37" presetID="53" presetClass="entr" presetSubtype="16" fill="hold" grpId="0" nodeType="afterEffect" nodePh="1">
                                  <p:stCondLst>
                                    <p:cond delay="0"/>
                                  </p:stCondLst>
                                  <p:endCondLst>
                                    <p:cond evt="begin" delay="0">
                                      <p:tn val="37"/>
                                    </p:cond>
                                  </p:endCondLst>
                                  <p:childTnLst>
                                    <p:set>
                                      <p:cBhvr>
                                        <p:cTn id="38" dur="1" fill="hold">
                                          <p:stCondLst>
                                            <p:cond delay="0"/>
                                          </p:stCondLst>
                                        </p:cTn>
                                        <p:tgtEl>
                                          <p:spTgt spid="48"/>
                                        </p:tgtEl>
                                        <p:attrNameLst>
                                          <p:attrName>style.visibility</p:attrName>
                                        </p:attrNameLst>
                                      </p:cBhvr>
                                      <p:to>
                                        <p:strVal val="visible"/>
                                      </p:to>
                                    </p:set>
                                    <p:anim calcmode="lin" valueType="num">
                                      <p:cBhvr>
                                        <p:cTn id="39" dur="400" fill="hold"/>
                                        <p:tgtEl>
                                          <p:spTgt spid="48"/>
                                        </p:tgtEl>
                                        <p:attrNameLst>
                                          <p:attrName>ppt_w</p:attrName>
                                        </p:attrNameLst>
                                      </p:cBhvr>
                                      <p:tavLst>
                                        <p:tav tm="0">
                                          <p:val>
                                            <p:fltVal val="0"/>
                                          </p:val>
                                        </p:tav>
                                        <p:tav tm="100000">
                                          <p:val>
                                            <p:strVal val="#ppt_w"/>
                                          </p:val>
                                        </p:tav>
                                      </p:tavLst>
                                    </p:anim>
                                    <p:anim calcmode="lin" valueType="num">
                                      <p:cBhvr>
                                        <p:cTn id="40" dur="400" fill="hold"/>
                                        <p:tgtEl>
                                          <p:spTgt spid="48"/>
                                        </p:tgtEl>
                                        <p:attrNameLst>
                                          <p:attrName>ppt_h</p:attrName>
                                        </p:attrNameLst>
                                      </p:cBhvr>
                                      <p:tavLst>
                                        <p:tav tm="0">
                                          <p:val>
                                            <p:fltVal val="0"/>
                                          </p:val>
                                        </p:tav>
                                        <p:tav tm="100000">
                                          <p:val>
                                            <p:strVal val="#ppt_h"/>
                                          </p:val>
                                        </p:tav>
                                      </p:tavLst>
                                    </p:anim>
                                    <p:animEffect transition="in" filter="fade">
                                      <p:cBhvr>
                                        <p:cTn id="41" dur="400"/>
                                        <p:tgtEl>
                                          <p:spTgt spid="48"/>
                                        </p:tgtEl>
                                      </p:cBhvr>
                                    </p:animEffect>
                                  </p:childTnLst>
                                </p:cTn>
                              </p:par>
                            </p:childTnLst>
                          </p:cTn>
                        </p:par>
                        <p:par>
                          <p:cTn id="42" fill="hold">
                            <p:stCondLst>
                              <p:cond delay="3500"/>
                            </p:stCondLst>
                            <p:childTnLst>
                              <p:par>
                                <p:cTn id="43" presetID="53" presetClass="entr" presetSubtype="16" fill="hold" grpId="0" nodeType="afterEffect" nodePh="1">
                                  <p:stCondLst>
                                    <p:cond delay="0"/>
                                  </p:stCondLst>
                                  <p:endCondLst>
                                    <p:cond evt="begin" delay="0">
                                      <p:tn val="43"/>
                                    </p:cond>
                                  </p:endCondLst>
                                  <p:childTnLst>
                                    <p:set>
                                      <p:cBhvr>
                                        <p:cTn id="44" dur="1" fill="hold">
                                          <p:stCondLst>
                                            <p:cond delay="0"/>
                                          </p:stCondLst>
                                        </p:cTn>
                                        <p:tgtEl>
                                          <p:spTgt spid="49"/>
                                        </p:tgtEl>
                                        <p:attrNameLst>
                                          <p:attrName>style.visibility</p:attrName>
                                        </p:attrNameLst>
                                      </p:cBhvr>
                                      <p:to>
                                        <p:strVal val="visible"/>
                                      </p:to>
                                    </p:set>
                                    <p:anim calcmode="lin" valueType="num">
                                      <p:cBhvr>
                                        <p:cTn id="45" dur="400" fill="hold"/>
                                        <p:tgtEl>
                                          <p:spTgt spid="49"/>
                                        </p:tgtEl>
                                        <p:attrNameLst>
                                          <p:attrName>ppt_w</p:attrName>
                                        </p:attrNameLst>
                                      </p:cBhvr>
                                      <p:tavLst>
                                        <p:tav tm="0">
                                          <p:val>
                                            <p:fltVal val="0"/>
                                          </p:val>
                                        </p:tav>
                                        <p:tav tm="100000">
                                          <p:val>
                                            <p:strVal val="#ppt_w"/>
                                          </p:val>
                                        </p:tav>
                                      </p:tavLst>
                                    </p:anim>
                                    <p:anim calcmode="lin" valueType="num">
                                      <p:cBhvr>
                                        <p:cTn id="46" dur="400" fill="hold"/>
                                        <p:tgtEl>
                                          <p:spTgt spid="49"/>
                                        </p:tgtEl>
                                        <p:attrNameLst>
                                          <p:attrName>ppt_h</p:attrName>
                                        </p:attrNameLst>
                                      </p:cBhvr>
                                      <p:tavLst>
                                        <p:tav tm="0">
                                          <p:val>
                                            <p:fltVal val="0"/>
                                          </p:val>
                                        </p:tav>
                                        <p:tav tm="100000">
                                          <p:val>
                                            <p:strVal val="#ppt_h"/>
                                          </p:val>
                                        </p:tav>
                                      </p:tavLst>
                                    </p:anim>
                                    <p:animEffect transition="in" filter="fade">
                                      <p:cBhvr>
                                        <p:cTn id="47" dur="400"/>
                                        <p:tgtEl>
                                          <p:spTgt spid="49"/>
                                        </p:tgtEl>
                                      </p:cBhvr>
                                    </p:animEffect>
                                  </p:childTnLst>
                                </p:cTn>
                              </p:par>
                            </p:childTnLst>
                          </p:cTn>
                        </p:par>
                        <p:par>
                          <p:cTn id="48" fill="hold">
                            <p:stCondLst>
                              <p:cond delay="4000"/>
                            </p:stCondLst>
                            <p:childTnLst>
                              <p:par>
                                <p:cTn id="49" presetID="53" presetClass="entr" presetSubtype="16" fill="hold" grpId="0" nodeType="afterEffect" nodePh="1">
                                  <p:stCondLst>
                                    <p:cond delay="0"/>
                                  </p:stCondLst>
                                  <p:endCondLst>
                                    <p:cond evt="begin" delay="0">
                                      <p:tn val="49"/>
                                    </p:cond>
                                  </p:endCondLst>
                                  <p:childTnLst>
                                    <p:set>
                                      <p:cBhvr>
                                        <p:cTn id="50" dur="1" fill="hold">
                                          <p:stCondLst>
                                            <p:cond delay="0"/>
                                          </p:stCondLst>
                                        </p:cTn>
                                        <p:tgtEl>
                                          <p:spTgt spid="39"/>
                                        </p:tgtEl>
                                        <p:attrNameLst>
                                          <p:attrName>style.visibility</p:attrName>
                                        </p:attrNameLst>
                                      </p:cBhvr>
                                      <p:to>
                                        <p:strVal val="visible"/>
                                      </p:to>
                                    </p:set>
                                    <p:anim calcmode="lin" valueType="num">
                                      <p:cBhvr>
                                        <p:cTn id="51" dur="400" fill="hold"/>
                                        <p:tgtEl>
                                          <p:spTgt spid="39"/>
                                        </p:tgtEl>
                                        <p:attrNameLst>
                                          <p:attrName>ppt_w</p:attrName>
                                        </p:attrNameLst>
                                      </p:cBhvr>
                                      <p:tavLst>
                                        <p:tav tm="0">
                                          <p:val>
                                            <p:fltVal val="0"/>
                                          </p:val>
                                        </p:tav>
                                        <p:tav tm="100000">
                                          <p:val>
                                            <p:strVal val="#ppt_w"/>
                                          </p:val>
                                        </p:tav>
                                      </p:tavLst>
                                    </p:anim>
                                    <p:anim calcmode="lin" valueType="num">
                                      <p:cBhvr>
                                        <p:cTn id="52" dur="400" fill="hold"/>
                                        <p:tgtEl>
                                          <p:spTgt spid="39"/>
                                        </p:tgtEl>
                                        <p:attrNameLst>
                                          <p:attrName>ppt_h</p:attrName>
                                        </p:attrNameLst>
                                      </p:cBhvr>
                                      <p:tavLst>
                                        <p:tav tm="0">
                                          <p:val>
                                            <p:fltVal val="0"/>
                                          </p:val>
                                        </p:tav>
                                        <p:tav tm="100000">
                                          <p:val>
                                            <p:strVal val="#ppt_h"/>
                                          </p:val>
                                        </p:tav>
                                      </p:tavLst>
                                    </p:anim>
                                    <p:animEffect transition="in" filter="fade">
                                      <p:cBhvr>
                                        <p:cTn id="53" dur="400"/>
                                        <p:tgtEl>
                                          <p:spTgt spid="39"/>
                                        </p:tgtEl>
                                      </p:cBhvr>
                                    </p:animEffect>
                                  </p:childTnLst>
                                </p:cTn>
                              </p:par>
                            </p:childTnLst>
                          </p:cTn>
                        </p:par>
                        <p:par>
                          <p:cTn id="54" fill="hold">
                            <p:stCondLst>
                              <p:cond delay="45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40"/>
                                        </p:tgtEl>
                                        <p:attrNameLst>
                                          <p:attrName>style.visibility</p:attrName>
                                        </p:attrNameLst>
                                      </p:cBhvr>
                                      <p:to>
                                        <p:strVal val="visible"/>
                                      </p:to>
                                    </p:set>
                                    <p:anim calcmode="lin" valueType="num">
                                      <p:cBhvr>
                                        <p:cTn id="57" dur="400" fill="hold"/>
                                        <p:tgtEl>
                                          <p:spTgt spid="40"/>
                                        </p:tgtEl>
                                        <p:attrNameLst>
                                          <p:attrName>ppt_w</p:attrName>
                                        </p:attrNameLst>
                                      </p:cBhvr>
                                      <p:tavLst>
                                        <p:tav tm="0">
                                          <p:val>
                                            <p:fltVal val="0"/>
                                          </p:val>
                                        </p:tav>
                                        <p:tav tm="100000">
                                          <p:val>
                                            <p:strVal val="#ppt_w"/>
                                          </p:val>
                                        </p:tav>
                                      </p:tavLst>
                                    </p:anim>
                                    <p:anim calcmode="lin" valueType="num">
                                      <p:cBhvr>
                                        <p:cTn id="58" dur="400" fill="hold"/>
                                        <p:tgtEl>
                                          <p:spTgt spid="40"/>
                                        </p:tgtEl>
                                        <p:attrNameLst>
                                          <p:attrName>ppt_h</p:attrName>
                                        </p:attrNameLst>
                                      </p:cBhvr>
                                      <p:tavLst>
                                        <p:tav tm="0">
                                          <p:val>
                                            <p:fltVal val="0"/>
                                          </p:val>
                                        </p:tav>
                                        <p:tav tm="100000">
                                          <p:val>
                                            <p:strVal val="#ppt_h"/>
                                          </p:val>
                                        </p:tav>
                                      </p:tavLst>
                                    </p:anim>
                                    <p:animEffect transition="in" filter="fade">
                                      <p:cBhvr>
                                        <p:cTn id="59" dur="400"/>
                                        <p:tgtEl>
                                          <p:spTgt spid="40"/>
                                        </p:tgtEl>
                                      </p:cBhvr>
                                    </p:animEffect>
                                  </p:childTnLst>
                                </p:cTn>
                              </p:par>
                            </p:childTnLst>
                          </p:cTn>
                        </p:par>
                        <p:par>
                          <p:cTn id="60" fill="hold">
                            <p:stCondLst>
                              <p:cond delay="5000"/>
                            </p:stCondLst>
                            <p:childTnLst>
                              <p:par>
                                <p:cTn id="61" presetID="53" presetClass="entr" presetSubtype="16" fill="hold" grpId="0" nodeType="afterEffect" nodePh="1">
                                  <p:stCondLst>
                                    <p:cond delay="0"/>
                                  </p:stCondLst>
                                  <p:endCondLst>
                                    <p:cond evt="begin" delay="0">
                                      <p:tn val="61"/>
                                    </p:cond>
                                  </p:endCondLst>
                                  <p:childTnLst>
                                    <p:set>
                                      <p:cBhvr>
                                        <p:cTn id="62" dur="1" fill="hold">
                                          <p:stCondLst>
                                            <p:cond delay="0"/>
                                          </p:stCondLst>
                                        </p:cTn>
                                        <p:tgtEl>
                                          <p:spTgt spid="41"/>
                                        </p:tgtEl>
                                        <p:attrNameLst>
                                          <p:attrName>style.visibility</p:attrName>
                                        </p:attrNameLst>
                                      </p:cBhvr>
                                      <p:to>
                                        <p:strVal val="visible"/>
                                      </p:to>
                                    </p:set>
                                    <p:anim calcmode="lin" valueType="num">
                                      <p:cBhvr>
                                        <p:cTn id="63" dur="400" fill="hold"/>
                                        <p:tgtEl>
                                          <p:spTgt spid="41"/>
                                        </p:tgtEl>
                                        <p:attrNameLst>
                                          <p:attrName>ppt_w</p:attrName>
                                        </p:attrNameLst>
                                      </p:cBhvr>
                                      <p:tavLst>
                                        <p:tav tm="0">
                                          <p:val>
                                            <p:fltVal val="0"/>
                                          </p:val>
                                        </p:tav>
                                        <p:tav tm="100000">
                                          <p:val>
                                            <p:strVal val="#ppt_w"/>
                                          </p:val>
                                        </p:tav>
                                      </p:tavLst>
                                    </p:anim>
                                    <p:anim calcmode="lin" valueType="num">
                                      <p:cBhvr>
                                        <p:cTn id="64" dur="400" fill="hold"/>
                                        <p:tgtEl>
                                          <p:spTgt spid="41"/>
                                        </p:tgtEl>
                                        <p:attrNameLst>
                                          <p:attrName>ppt_h</p:attrName>
                                        </p:attrNameLst>
                                      </p:cBhvr>
                                      <p:tavLst>
                                        <p:tav tm="0">
                                          <p:val>
                                            <p:fltVal val="0"/>
                                          </p:val>
                                        </p:tav>
                                        <p:tav tm="100000">
                                          <p:val>
                                            <p:strVal val="#ppt_h"/>
                                          </p:val>
                                        </p:tav>
                                      </p:tavLst>
                                    </p:anim>
                                    <p:animEffect transition="in" filter="fade">
                                      <p:cBhvr>
                                        <p:cTn id="65" dur="400"/>
                                        <p:tgtEl>
                                          <p:spTgt spid="41"/>
                                        </p:tgtEl>
                                      </p:cBhvr>
                                    </p:animEffect>
                                  </p:childTnLst>
                                </p:cTn>
                              </p:par>
                            </p:childTnLst>
                          </p:cTn>
                        </p:par>
                        <p:par>
                          <p:cTn id="66" fill="hold">
                            <p:stCondLst>
                              <p:cond delay="5500"/>
                            </p:stCondLst>
                            <p:childTnLst>
                              <p:par>
                                <p:cTn id="67" presetID="53" presetClass="entr" presetSubtype="16" fill="hold" grpId="0" nodeType="afterEffect" nodePh="1">
                                  <p:stCondLst>
                                    <p:cond delay="0"/>
                                  </p:stCondLst>
                                  <p:endCondLst>
                                    <p:cond evt="begin" delay="0">
                                      <p:tn val="67"/>
                                    </p:cond>
                                  </p:endCondLst>
                                  <p:childTnLst>
                                    <p:set>
                                      <p:cBhvr>
                                        <p:cTn id="68" dur="1" fill="hold">
                                          <p:stCondLst>
                                            <p:cond delay="0"/>
                                          </p:stCondLst>
                                        </p:cTn>
                                        <p:tgtEl>
                                          <p:spTgt spid="51"/>
                                        </p:tgtEl>
                                        <p:attrNameLst>
                                          <p:attrName>style.visibility</p:attrName>
                                        </p:attrNameLst>
                                      </p:cBhvr>
                                      <p:to>
                                        <p:strVal val="visible"/>
                                      </p:to>
                                    </p:set>
                                    <p:anim calcmode="lin" valueType="num">
                                      <p:cBhvr>
                                        <p:cTn id="69" dur="400" fill="hold"/>
                                        <p:tgtEl>
                                          <p:spTgt spid="51"/>
                                        </p:tgtEl>
                                        <p:attrNameLst>
                                          <p:attrName>ppt_w</p:attrName>
                                        </p:attrNameLst>
                                      </p:cBhvr>
                                      <p:tavLst>
                                        <p:tav tm="0">
                                          <p:val>
                                            <p:fltVal val="0"/>
                                          </p:val>
                                        </p:tav>
                                        <p:tav tm="100000">
                                          <p:val>
                                            <p:strVal val="#ppt_w"/>
                                          </p:val>
                                        </p:tav>
                                      </p:tavLst>
                                    </p:anim>
                                    <p:anim calcmode="lin" valueType="num">
                                      <p:cBhvr>
                                        <p:cTn id="70" dur="400" fill="hold"/>
                                        <p:tgtEl>
                                          <p:spTgt spid="51"/>
                                        </p:tgtEl>
                                        <p:attrNameLst>
                                          <p:attrName>ppt_h</p:attrName>
                                        </p:attrNameLst>
                                      </p:cBhvr>
                                      <p:tavLst>
                                        <p:tav tm="0">
                                          <p:val>
                                            <p:fltVal val="0"/>
                                          </p:val>
                                        </p:tav>
                                        <p:tav tm="100000">
                                          <p:val>
                                            <p:strVal val="#ppt_h"/>
                                          </p:val>
                                        </p:tav>
                                      </p:tavLst>
                                    </p:anim>
                                    <p:animEffect transition="in" filter="fade">
                                      <p:cBhvr>
                                        <p:cTn id="71" dur="400"/>
                                        <p:tgtEl>
                                          <p:spTgt spid="51"/>
                                        </p:tgtEl>
                                      </p:cBhvr>
                                    </p:animEffect>
                                  </p:childTnLst>
                                </p:cTn>
                              </p:par>
                            </p:childTnLst>
                          </p:cTn>
                        </p:par>
                        <p:par>
                          <p:cTn id="72" fill="hold">
                            <p:stCondLst>
                              <p:cond delay="6000"/>
                            </p:stCondLst>
                            <p:childTnLst>
                              <p:par>
                                <p:cTn id="73" presetID="53" presetClass="entr" presetSubtype="16" fill="hold" grpId="0" nodeType="afterEffect" nodePh="1">
                                  <p:stCondLst>
                                    <p:cond delay="0"/>
                                  </p:stCondLst>
                                  <p:endCondLst>
                                    <p:cond evt="begin" delay="0">
                                      <p:tn val="73"/>
                                    </p:cond>
                                  </p:endCondLst>
                                  <p:childTnLst>
                                    <p:set>
                                      <p:cBhvr>
                                        <p:cTn id="74" dur="1" fill="hold">
                                          <p:stCondLst>
                                            <p:cond delay="0"/>
                                          </p:stCondLst>
                                        </p:cTn>
                                        <p:tgtEl>
                                          <p:spTgt spid="52"/>
                                        </p:tgtEl>
                                        <p:attrNameLst>
                                          <p:attrName>style.visibility</p:attrName>
                                        </p:attrNameLst>
                                      </p:cBhvr>
                                      <p:to>
                                        <p:strVal val="visible"/>
                                      </p:to>
                                    </p:set>
                                    <p:anim calcmode="lin" valueType="num">
                                      <p:cBhvr>
                                        <p:cTn id="75" dur="400" fill="hold"/>
                                        <p:tgtEl>
                                          <p:spTgt spid="52"/>
                                        </p:tgtEl>
                                        <p:attrNameLst>
                                          <p:attrName>ppt_w</p:attrName>
                                        </p:attrNameLst>
                                      </p:cBhvr>
                                      <p:tavLst>
                                        <p:tav tm="0">
                                          <p:val>
                                            <p:fltVal val="0"/>
                                          </p:val>
                                        </p:tav>
                                        <p:tav tm="100000">
                                          <p:val>
                                            <p:strVal val="#ppt_w"/>
                                          </p:val>
                                        </p:tav>
                                      </p:tavLst>
                                    </p:anim>
                                    <p:anim calcmode="lin" valueType="num">
                                      <p:cBhvr>
                                        <p:cTn id="76" dur="400" fill="hold"/>
                                        <p:tgtEl>
                                          <p:spTgt spid="52"/>
                                        </p:tgtEl>
                                        <p:attrNameLst>
                                          <p:attrName>ppt_h</p:attrName>
                                        </p:attrNameLst>
                                      </p:cBhvr>
                                      <p:tavLst>
                                        <p:tav tm="0">
                                          <p:val>
                                            <p:fltVal val="0"/>
                                          </p:val>
                                        </p:tav>
                                        <p:tav tm="100000">
                                          <p:val>
                                            <p:strVal val="#ppt_h"/>
                                          </p:val>
                                        </p:tav>
                                      </p:tavLst>
                                    </p:anim>
                                    <p:animEffect transition="in" filter="fade">
                                      <p:cBhvr>
                                        <p:cTn id="77" dur="400"/>
                                        <p:tgtEl>
                                          <p:spTgt spid="52"/>
                                        </p:tgtEl>
                                      </p:cBhvr>
                                    </p:animEffect>
                                  </p:childTnLst>
                                </p:cTn>
                              </p:par>
                            </p:childTnLst>
                          </p:cTn>
                        </p:par>
                        <p:par>
                          <p:cTn id="78" fill="hold">
                            <p:stCondLst>
                              <p:cond delay="6500"/>
                            </p:stCondLst>
                            <p:childTnLst>
                              <p:par>
                                <p:cTn id="79" presetID="53" presetClass="entr" presetSubtype="16" fill="hold" grpId="0" nodeType="afterEffect" nodePh="1">
                                  <p:stCondLst>
                                    <p:cond delay="0"/>
                                  </p:stCondLst>
                                  <p:endCondLst>
                                    <p:cond evt="begin" delay="0">
                                      <p:tn val="79"/>
                                    </p:cond>
                                  </p:endCondLst>
                                  <p:childTnLst>
                                    <p:set>
                                      <p:cBhvr>
                                        <p:cTn id="80" dur="1" fill="hold">
                                          <p:stCondLst>
                                            <p:cond delay="0"/>
                                          </p:stCondLst>
                                        </p:cTn>
                                        <p:tgtEl>
                                          <p:spTgt spid="50"/>
                                        </p:tgtEl>
                                        <p:attrNameLst>
                                          <p:attrName>style.visibility</p:attrName>
                                        </p:attrNameLst>
                                      </p:cBhvr>
                                      <p:to>
                                        <p:strVal val="visible"/>
                                      </p:to>
                                    </p:set>
                                    <p:anim calcmode="lin" valueType="num">
                                      <p:cBhvr>
                                        <p:cTn id="81" dur="400" fill="hold"/>
                                        <p:tgtEl>
                                          <p:spTgt spid="50"/>
                                        </p:tgtEl>
                                        <p:attrNameLst>
                                          <p:attrName>ppt_w</p:attrName>
                                        </p:attrNameLst>
                                      </p:cBhvr>
                                      <p:tavLst>
                                        <p:tav tm="0">
                                          <p:val>
                                            <p:fltVal val="0"/>
                                          </p:val>
                                        </p:tav>
                                        <p:tav tm="100000">
                                          <p:val>
                                            <p:strVal val="#ppt_w"/>
                                          </p:val>
                                        </p:tav>
                                      </p:tavLst>
                                    </p:anim>
                                    <p:anim calcmode="lin" valueType="num">
                                      <p:cBhvr>
                                        <p:cTn id="82" dur="400" fill="hold"/>
                                        <p:tgtEl>
                                          <p:spTgt spid="50"/>
                                        </p:tgtEl>
                                        <p:attrNameLst>
                                          <p:attrName>ppt_h</p:attrName>
                                        </p:attrNameLst>
                                      </p:cBhvr>
                                      <p:tavLst>
                                        <p:tav tm="0">
                                          <p:val>
                                            <p:fltVal val="0"/>
                                          </p:val>
                                        </p:tav>
                                        <p:tav tm="100000">
                                          <p:val>
                                            <p:strVal val="#ppt_h"/>
                                          </p:val>
                                        </p:tav>
                                      </p:tavLst>
                                    </p:anim>
                                    <p:animEffect transition="in" filter="fade">
                                      <p:cBhvr>
                                        <p:cTn id="83" dur="400"/>
                                        <p:tgtEl>
                                          <p:spTgt spid="50"/>
                                        </p:tgtEl>
                                      </p:cBhvr>
                                    </p:animEffect>
                                  </p:childTnLst>
                                </p:cTn>
                              </p:par>
                            </p:childTnLst>
                          </p:cTn>
                        </p:par>
                        <p:par>
                          <p:cTn id="84" fill="hold">
                            <p:stCondLst>
                              <p:cond delay="7000"/>
                            </p:stCondLst>
                            <p:childTnLst>
                              <p:par>
                                <p:cTn id="85" presetID="53" presetClass="entr" presetSubtype="16" fill="hold" grpId="0" nodeType="afterEffect" nodePh="1">
                                  <p:stCondLst>
                                    <p:cond delay="0"/>
                                  </p:stCondLst>
                                  <p:endCondLst>
                                    <p:cond evt="begin" delay="0">
                                      <p:tn val="85"/>
                                    </p:cond>
                                  </p:endCondLst>
                                  <p:childTnLst>
                                    <p:set>
                                      <p:cBhvr>
                                        <p:cTn id="86" dur="1" fill="hold">
                                          <p:stCondLst>
                                            <p:cond delay="0"/>
                                          </p:stCondLst>
                                        </p:cTn>
                                        <p:tgtEl>
                                          <p:spTgt spid="42"/>
                                        </p:tgtEl>
                                        <p:attrNameLst>
                                          <p:attrName>style.visibility</p:attrName>
                                        </p:attrNameLst>
                                      </p:cBhvr>
                                      <p:to>
                                        <p:strVal val="visible"/>
                                      </p:to>
                                    </p:set>
                                    <p:anim calcmode="lin" valueType="num">
                                      <p:cBhvr>
                                        <p:cTn id="87" dur="400" fill="hold"/>
                                        <p:tgtEl>
                                          <p:spTgt spid="42"/>
                                        </p:tgtEl>
                                        <p:attrNameLst>
                                          <p:attrName>ppt_w</p:attrName>
                                        </p:attrNameLst>
                                      </p:cBhvr>
                                      <p:tavLst>
                                        <p:tav tm="0">
                                          <p:val>
                                            <p:fltVal val="0"/>
                                          </p:val>
                                        </p:tav>
                                        <p:tav tm="100000">
                                          <p:val>
                                            <p:strVal val="#ppt_w"/>
                                          </p:val>
                                        </p:tav>
                                      </p:tavLst>
                                    </p:anim>
                                    <p:anim calcmode="lin" valueType="num">
                                      <p:cBhvr>
                                        <p:cTn id="88" dur="400" fill="hold"/>
                                        <p:tgtEl>
                                          <p:spTgt spid="42"/>
                                        </p:tgtEl>
                                        <p:attrNameLst>
                                          <p:attrName>ppt_h</p:attrName>
                                        </p:attrNameLst>
                                      </p:cBhvr>
                                      <p:tavLst>
                                        <p:tav tm="0">
                                          <p:val>
                                            <p:fltVal val="0"/>
                                          </p:val>
                                        </p:tav>
                                        <p:tav tm="100000">
                                          <p:val>
                                            <p:strVal val="#ppt_h"/>
                                          </p:val>
                                        </p:tav>
                                      </p:tavLst>
                                    </p:anim>
                                    <p:animEffect transition="in" filter="fade">
                                      <p:cBhvr>
                                        <p:cTn id="89" dur="400"/>
                                        <p:tgtEl>
                                          <p:spTgt spid="42"/>
                                        </p:tgtEl>
                                      </p:cBhvr>
                                    </p:animEffect>
                                  </p:childTnLst>
                                </p:cTn>
                              </p:par>
                            </p:childTnLst>
                          </p:cTn>
                        </p:par>
                        <p:par>
                          <p:cTn id="90" fill="hold">
                            <p:stCondLst>
                              <p:cond delay="7500"/>
                            </p:stCondLst>
                            <p:childTnLst>
                              <p:par>
                                <p:cTn id="91" presetID="53" presetClass="entr" presetSubtype="16" fill="hold" grpId="0" nodeType="afterEffect" nodePh="1">
                                  <p:stCondLst>
                                    <p:cond delay="0"/>
                                  </p:stCondLst>
                                  <p:endCondLst>
                                    <p:cond evt="begin" delay="0">
                                      <p:tn val="91"/>
                                    </p:cond>
                                  </p:endCondLst>
                                  <p:childTnLst>
                                    <p:set>
                                      <p:cBhvr>
                                        <p:cTn id="92" dur="1" fill="hold">
                                          <p:stCondLst>
                                            <p:cond delay="0"/>
                                          </p:stCondLst>
                                        </p:cTn>
                                        <p:tgtEl>
                                          <p:spTgt spid="43"/>
                                        </p:tgtEl>
                                        <p:attrNameLst>
                                          <p:attrName>style.visibility</p:attrName>
                                        </p:attrNameLst>
                                      </p:cBhvr>
                                      <p:to>
                                        <p:strVal val="visible"/>
                                      </p:to>
                                    </p:set>
                                    <p:anim calcmode="lin" valueType="num">
                                      <p:cBhvr>
                                        <p:cTn id="93" dur="400" fill="hold"/>
                                        <p:tgtEl>
                                          <p:spTgt spid="43"/>
                                        </p:tgtEl>
                                        <p:attrNameLst>
                                          <p:attrName>ppt_w</p:attrName>
                                        </p:attrNameLst>
                                      </p:cBhvr>
                                      <p:tavLst>
                                        <p:tav tm="0">
                                          <p:val>
                                            <p:fltVal val="0"/>
                                          </p:val>
                                        </p:tav>
                                        <p:tav tm="100000">
                                          <p:val>
                                            <p:strVal val="#ppt_w"/>
                                          </p:val>
                                        </p:tav>
                                      </p:tavLst>
                                    </p:anim>
                                    <p:anim calcmode="lin" valueType="num">
                                      <p:cBhvr>
                                        <p:cTn id="94" dur="400" fill="hold"/>
                                        <p:tgtEl>
                                          <p:spTgt spid="43"/>
                                        </p:tgtEl>
                                        <p:attrNameLst>
                                          <p:attrName>ppt_h</p:attrName>
                                        </p:attrNameLst>
                                      </p:cBhvr>
                                      <p:tavLst>
                                        <p:tav tm="0">
                                          <p:val>
                                            <p:fltVal val="0"/>
                                          </p:val>
                                        </p:tav>
                                        <p:tav tm="100000">
                                          <p:val>
                                            <p:strVal val="#ppt_h"/>
                                          </p:val>
                                        </p:tav>
                                      </p:tavLst>
                                    </p:anim>
                                    <p:animEffect transition="in" filter="fade">
                                      <p:cBhvr>
                                        <p:cTn id="95" dur="400"/>
                                        <p:tgtEl>
                                          <p:spTgt spid="43"/>
                                        </p:tgtEl>
                                      </p:cBhvr>
                                    </p:animEffect>
                                  </p:childTnLst>
                                </p:cTn>
                              </p:par>
                            </p:childTnLst>
                          </p:cTn>
                        </p:par>
                        <p:par>
                          <p:cTn id="96" fill="hold">
                            <p:stCondLst>
                              <p:cond delay="8000"/>
                            </p:stCondLst>
                            <p:childTnLst>
                              <p:par>
                                <p:cTn id="97" presetID="53" presetClass="entr" presetSubtype="16" fill="hold" grpId="0" nodeType="afterEffect" nodePh="1">
                                  <p:stCondLst>
                                    <p:cond delay="0"/>
                                  </p:stCondLst>
                                  <p:endCondLst>
                                    <p:cond evt="begin" delay="0">
                                      <p:tn val="97"/>
                                    </p:cond>
                                  </p:endCondLst>
                                  <p:childTnLst>
                                    <p:set>
                                      <p:cBhvr>
                                        <p:cTn id="98" dur="1" fill="hold">
                                          <p:stCondLst>
                                            <p:cond delay="0"/>
                                          </p:stCondLst>
                                        </p:cTn>
                                        <p:tgtEl>
                                          <p:spTgt spid="44"/>
                                        </p:tgtEl>
                                        <p:attrNameLst>
                                          <p:attrName>style.visibility</p:attrName>
                                        </p:attrNameLst>
                                      </p:cBhvr>
                                      <p:to>
                                        <p:strVal val="visible"/>
                                      </p:to>
                                    </p:set>
                                    <p:anim calcmode="lin" valueType="num">
                                      <p:cBhvr>
                                        <p:cTn id="99" dur="400" fill="hold"/>
                                        <p:tgtEl>
                                          <p:spTgt spid="44"/>
                                        </p:tgtEl>
                                        <p:attrNameLst>
                                          <p:attrName>ppt_w</p:attrName>
                                        </p:attrNameLst>
                                      </p:cBhvr>
                                      <p:tavLst>
                                        <p:tav tm="0">
                                          <p:val>
                                            <p:fltVal val="0"/>
                                          </p:val>
                                        </p:tav>
                                        <p:tav tm="100000">
                                          <p:val>
                                            <p:strVal val="#ppt_w"/>
                                          </p:val>
                                        </p:tav>
                                      </p:tavLst>
                                    </p:anim>
                                    <p:anim calcmode="lin" valueType="num">
                                      <p:cBhvr>
                                        <p:cTn id="100" dur="400" fill="hold"/>
                                        <p:tgtEl>
                                          <p:spTgt spid="44"/>
                                        </p:tgtEl>
                                        <p:attrNameLst>
                                          <p:attrName>ppt_h</p:attrName>
                                        </p:attrNameLst>
                                      </p:cBhvr>
                                      <p:tavLst>
                                        <p:tav tm="0">
                                          <p:val>
                                            <p:fltVal val="0"/>
                                          </p:val>
                                        </p:tav>
                                        <p:tav tm="100000">
                                          <p:val>
                                            <p:strVal val="#ppt_h"/>
                                          </p:val>
                                        </p:tav>
                                      </p:tavLst>
                                    </p:anim>
                                    <p:animEffect transition="in" filter="fade">
                                      <p:cBhvr>
                                        <p:cTn id="101" dur="400"/>
                                        <p:tgtEl>
                                          <p:spTgt spid="44"/>
                                        </p:tgtEl>
                                      </p:cBhvr>
                                    </p:animEffect>
                                  </p:childTnLst>
                                </p:cTn>
                              </p:par>
                            </p:childTnLst>
                          </p:cTn>
                        </p:par>
                        <p:par>
                          <p:cTn id="102" fill="hold">
                            <p:stCondLst>
                              <p:cond delay="8500"/>
                            </p:stCondLst>
                            <p:childTnLst>
                              <p:par>
                                <p:cTn id="103" presetID="53" presetClass="entr" presetSubtype="16" fill="hold" grpId="0" nodeType="afterEffect" nodePh="1">
                                  <p:stCondLst>
                                    <p:cond delay="0"/>
                                  </p:stCondLst>
                                  <p:endCondLst>
                                    <p:cond evt="begin" delay="0">
                                      <p:tn val="103"/>
                                    </p:cond>
                                  </p:endCondLst>
                                  <p:childTnLst>
                                    <p:set>
                                      <p:cBhvr>
                                        <p:cTn id="104" dur="1" fill="hold">
                                          <p:stCondLst>
                                            <p:cond delay="0"/>
                                          </p:stCondLst>
                                        </p:cTn>
                                        <p:tgtEl>
                                          <p:spTgt spid="54"/>
                                        </p:tgtEl>
                                        <p:attrNameLst>
                                          <p:attrName>style.visibility</p:attrName>
                                        </p:attrNameLst>
                                      </p:cBhvr>
                                      <p:to>
                                        <p:strVal val="visible"/>
                                      </p:to>
                                    </p:set>
                                    <p:anim calcmode="lin" valueType="num">
                                      <p:cBhvr>
                                        <p:cTn id="105" dur="400" fill="hold"/>
                                        <p:tgtEl>
                                          <p:spTgt spid="54"/>
                                        </p:tgtEl>
                                        <p:attrNameLst>
                                          <p:attrName>ppt_w</p:attrName>
                                        </p:attrNameLst>
                                      </p:cBhvr>
                                      <p:tavLst>
                                        <p:tav tm="0">
                                          <p:val>
                                            <p:fltVal val="0"/>
                                          </p:val>
                                        </p:tav>
                                        <p:tav tm="100000">
                                          <p:val>
                                            <p:strVal val="#ppt_w"/>
                                          </p:val>
                                        </p:tav>
                                      </p:tavLst>
                                    </p:anim>
                                    <p:anim calcmode="lin" valueType="num">
                                      <p:cBhvr>
                                        <p:cTn id="106" dur="400" fill="hold"/>
                                        <p:tgtEl>
                                          <p:spTgt spid="54"/>
                                        </p:tgtEl>
                                        <p:attrNameLst>
                                          <p:attrName>ppt_h</p:attrName>
                                        </p:attrNameLst>
                                      </p:cBhvr>
                                      <p:tavLst>
                                        <p:tav tm="0">
                                          <p:val>
                                            <p:fltVal val="0"/>
                                          </p:val>
                                        </p:tav>
                                        <p:tav tm="100000">
                                          <p:val>
                                            <p:strVal val="#ppt_h"/>
                                          </p:val>
                                        </p:tav>
                                      </p:tavLst>
                                    </p:anim>
                                    <p:animEffect transition="in" filter="fade">
                                      <p:cBhvr>
                                        <p:cTn id="107" dur="400"/>
                                        <p:tgtEl>
                                          <p:spTgt spid="54"/>
                                        </p:tgtEl>
                                      </p:cBhvr>
                                    </p:animEffect>
                                  </p:childTnLst>
                                </p:cTn>
                              </p:par>
                            </p:childTnLst>
                          </p:cTn>
                        </p:par>
                        <p:par>
                          <p:cTn id="108" fill="hold">
                            <p:stCondLst>
                              <p:cond delay="9000"/>
                            </p:stCondLst>
                            <p:childTnLst>
                              <p:par>
                                <p:cTn id="109" presetID="53" presetClass="entr" presetSubtype="16" fill="hold" grpId="0" nodeType="afterEffect" nodePh="1">
                                  <p:stCondLst>
                                    <p:cond delay="0"/>
                                  </p:stCondLst>
                                  <p:endCondLst>
                                    <p:cond evt="begin" delay="0">
                                      <p:tn val="109"/>
                                    </p:cond>
                                  </p:endCondLst>
                                  <p:childTnLst>
                                    <p:set>
                                      <p:cBhvr>
                                        <p:cTn id="110" dur="1" fill="hold">
                                          <p:stCondLst>
                                            <p:cond delay="0"/>
                                          </p:stCondLst>
                                        </p:cTn>
                                        <p:tgtEl>
                                          <p:spTgt spid="53"/>
                                        </p:tgtEl>
                                        <p:attrNameLst>
                                          <p:attrName>style.visibility</p:attrName>
                                        </p:attrNameLst>
                                      </p:cBhvr>
                                      <p:to>
                                        <p:strVal val="visible"/>
                                      </p:to>
                                    </p:set>
                                    <p:anim calcmode="lin" valueType="num">
                                      <p:cBhvr>
                                        <p:cTn id="111" dur="400" fill="hold"/>
                                        <p:tgtEl>
                                          <p:spTgt spid="53"/>
                                        </p:tgtEl>
                                        <p:attrNameLst>
                                          <p:attrName>ppt_w</p:attrName>
                                        </p:attrNameLst>
                                      </p:cBhvr>
                                      <p:tavLst>
                                        <p:tav tm="0">
                                          <p:val>
                                            <p:fltVal val="0"/>
                                          </p:val>
                                        </p:tav>
                                        <p:tav tm="100000">
                                          <p:val>
                                            <p:strVal val="#ppt_w"/>
                                          </p:val>
                                        </p:tav>
                                      </p:tavLst>
                                    </p:anim>
                                    <p:anim calcmode="lin" valueType="num">
                                      <p:cBhvr>
                                        <p:cTn id="112" dur="400" fill="hold"/>
                                        <p:tgtEl>
                                          <p:spTgt spid="53"/>
                                        </p:tgtEl>
                                        <p:attrNameLst>
                                          <p:attrName>ppt_h</p:attrName>
                                        </p:attrNameLst>
                                      </p:cBhvr>
                                      <p:tavLst>
                                        <p:tav tm="0">
                                          <p:val>
                                            <p:fltVal val="0"/>
                                          </p:val>
                                        </p:tav>
                                        <p:tav tm="100000">
                                          <p:val>
                                            <p:strVal val="#ppt_h"/>
                                          </p:val>
                                        </p:tav>
                                      </p:tavLst>
                                    </p:anim>
                                    <p:animEffect transition="in" filter="fade">
                                      <p:cBhvr>
                                        <p:cTn id="113" dur="400"/>
                                        <p:tgtEl>
                                          <p:spTgt spid="53"/>
                                        </p:tgtEl>
                                      </p:cBhvr>
                                    </p:animEffect>
                                  </p:childTnLst>
                                </p:cTn>
                              </p:par>
                            </p:childTnLst>
                          </p:cTn>
                        </p:par>
                        <p:par>
                          <p:cTn id="114" fill="hold">
                            <p:stCondLst>
                              <p:cond delay="9500"/>
                            </p:stCondLst>
                            <p:childTnLst>
                              <p:par>
                                <p:cTn id="115" presetID="53" presetClass="entr" presetSubtype="16" fill="hold" grpId="0" nodeType="afterEffect" nodePh="1">
                                  <p:stCondLst>
                                    <p:cond delay="0"/>
                                  </p:stCondLst>
                                  <p:endCondLst>
                                    <p:cond evt="begin" delay="0">
                                      <p:tn val="115"/>
                                    </p:cond>
                                  </p:endCondLst>
                                  <p:childTnLst>
                                    <p:set>
                                      <p:cBhvr>
                                        <p:cTn id="116" dur="1" fill="hold">
                                          <p:stCondLst>
                                            <p:cond delay="0"/>
                                          </p:stCondLst>
                                        </p:cTn>
                                        <p:tgtEl>
                                          <p:spTgt spid="45"/>
                                        </p:tgtEl>
                                        <p:attrNameLst>
                                          <p:attrName>style.visibility</p:attrName>
                                        </p:attrNameLst>
                                      </p:cBhvr>
                                      <p:to>
                                        <p:strVal val="visible"/>
                                      </p:to>
                                    </p:set>
                                    <p:anim calcmode="lin" valueType="num">
                                      <p:cBhvr>
                                        <p:cTn id="117" dur="400" fill="hold"/>
                                        <p:tgtEl>
                                          <p:spTgt spid="45"/>
                                        </p:tgtEl>
                                        <p:attrNameLst>
                                          <p:attrName>ppt_w</p:attrName>
                                        </p:attrNameLst>
                                      </p:cBhvr>
                                      <p:tavLst>
                                        <p:tav tm="0">
                                          <p:val>
                                            <p:fltVal val="0"/>
                                          </p:val>
                                        </p:tav>
                                        <p:tav tm="100000">
                                          <p:val>
                                            <p:strVal val="#ppt_w"/>
                                          </p:val>
                                        </p:tav>
                                      </p:tavLst>
                                    </p:anim>
                                    <p:anim calcmode="lin" valueType="num">
                                      <p:cBhvr>
                                        <p:cTn id="118" dur="400" fill="hold"/>
                                        <p:tgtEl>
                                          <p:spTgt spid="45"/>
                                        </p:tgtEl>
                                        <p:attrNameLst>
                                          <p:attrName>ppt_h</p:attrName>
                                        </p:attrNameLst>
                                      </p:cBhvr>
                                      <p:tavLst>
                                        <p:tav tm="0">
                                          <p:val>
                                            <p:fltVal val="0"/>
                                          </p:val>
                                        </p:tav>
                                        <p:tav tm="100000">
                                          <p:val>
                                            <p:strVal val="#ppt_h"/>
                                          </p:val>
                                        </p:tav>
                                      </p:tavLst>
                                    </p:anim>
                                    <p:animEffect transition="in" filter="fade">
                                      <p:cBhvr>
                                        <p:cTn id="119" dur="400"/>
                                        <p:tgtEl>
                                          <p:spTgt spid="45"/>
                                        </p:tgtEl>
                                      </p:cBhvr>
                                    </p:animEffect>
                                  </p:childTnLst>
                                </p:cTn>
                              </p:par>
                            </p:childTnLst>
                          </p:cTn>
                        </p:par>
                        <p:par>
                          <p:cTn id="120" fill="hold">
                            <p:stCondLst>
                              <p:cond delay="10000"/>
                            </p:stCondLst>
                            <p:childTnLst>
                              <p:par>
                                <p:cTn id="121" presetID="53" presetClass="entr" presetSubtype="16" fill="hold" grpId="0" nodeType="afterEffect" nodePh="1">
                                  <p:stCondLst>
                                    <p:cond delay="0"/>
                                  </p:stCondLst>
                                  <p:endCondLst>
                                    <p:cond evt="begin" delay="0">
                                      <p:tn val="121"/>
                                    </p:cond>
                                  </p:endCondLst>
                                  <p:childTnLst>
                                    <p:set>
                                      <p:cBhvr>
                                        <p:cTn id="122" dur="1" fill="hold">
                                          <p:stCondLst>
                                            <p:cond delay="0"/>
                                          </p:stCondLst>
                                        </p:cTn>
                                        <p:tgtEl>
                                          <p:spTgt spid="46"/>
                                        </p:tgtEl>
                                        <p:attrNameLst>
                                          <p:attrName>style.visibility</p:attrName>
                                        </p:attrNameLst>
                                      </p:cBhvr>
                                      <p:to>
                                        <p:strVal val="visible"/>
                                      </p:to>
                                    </p:set>
                                    <p:anim calcmode="lin" valueType="num">
                                      <p:cBhvr>
                                        <p:cTn id="123" dur="400" fill="hold"/>
                                        <p:tgtEl>
                                          <p:spTgt spid="46"/>
                                        </p:tgtEl>
                                        <p:attrNameLst>
                                          <p:attrName>ppt_w</p:attrName>
                                        </p:attrNameLst>
                                      </p:cBhvr>
                                      <p:tavLst>
                                        <p:tav tm="0">
                                          <p:val>
                                            <p:fltVal val="0"/>
                                          </p:val>
                                        </p:tav>
                                        <p:tav tm="100000">
                                          <p:val>
                                            <p:strVal val="#ppt_w"/>
                                          </p:val>
                                        </p:tav>
                                      </p:tavLst>
                                    </p:anim>
                                    <p:anim calcmode="lin" valueType="num">
                                      <p:cBhvr>
                                        <p:cTn id="124" dur="400" fill="hold"/>
                                        <p:tgtEl>
                                          <p:spTgt spid="46"/>
                                        </p:tgtEl>
                                        <p:attrNameLst>
                                          <p:attrName>ppt_h</p:attrName>
                                        </p:attrNameLst>
                                      </p:cBhvr>
                                      <p:tavLst>
                                        <p:tav tm="0">
                                          <p:val>
                                            <p:fltVal val="0"/>
                                          </p:val>
                                        </p:tav>
                                        <p:tav tm="100000">
                                          <p:val>
                                            <p:strVal val="#ppt_h"/>
                                          </p:val>
                                        </p:tav>
                                      </p:tavLst>
                                    </p:anim>
                                    <p:animEffect transition="in" filter="fade">
                                      <p:cBhvr>
                                        <p:cTn id="125" dur="400"/>
                                        <p:tgtEl>
                                          <p:spTgt spid="46"/>
                                        </p:tgtEl>
                                      </p:cBhvr>
                                    </p:animEffect>
                                  </p:childTnLst>
                                </p:cTn>
                              </p:par>
                            </p:childTnLst>
                          </p:cTn>
                        </p:par>
                        <p:par>
                          <p:cTn id="126" fill="hold">
                            <p:stCondLst>
                              <p:cond delay="10500"/>
                            </p:stCondLst>
                            <p:childTnLst>
                              <p:par>
                                <p:cTn id="127" presetID="53" presetClass="entr" presetSubtype="16" fill="hold" grpId="0" nodeType="afterEffect" nodePh="1">
                                  <p:stCondLst>
                                    <p:cond delay="0"/>
                                  </p:stCondLst>
                                  <p:endCondLst>
                                    <p:cond evt="begin" delay="0">
                                      <p:tn val="127"/>
                                    </p:cond>
                                  </p:endCondLst>
                                  <p:childTnLst>
                                    <p:set>
                                      <p:cBhvr>
                                        <p:cTn id="128" dur="1" fill="hold">
                                          <p:stCondLst>
                                            <p:cond delay="0"/>
                                          </p:stCondLst>
                                        </p:cTn>
                                        <p:tgtEl>
                                          <p:spTgt spid="47"/>
                                        </p:tgtEl>
                                        <p:attrNameLst>
                                          <p:attrName>style.visibility</p:attrName>
                                        </p:attrNameLst>
                                      </p:cBhvr>
                                      <p:to>
                                        <p:strVal val="visible"/>
                                      </p:to>
                                    </p:set>
                                    <p:anim calcmode="lin" valueType="num">
                                      <p:cBhvr>
                                        <p:cTn id="129" dur="400" fill="hold"/>
                                        <p:tgtEl>
                                          <p:spTgt spid="47"/>
                                        </p:tgtEl>
                                        <p:attrNameLst>
                                          <p:attrName>ppt_w</p:attrName>
                                        </p:attrNameLst>
                                      </p:cBhvr>
                                      <p:tavLst>
                                        <p:tav tm="0">
                                          <p:val>
                                            <p:fltVal val="0"/>
                                          </p:val>
                                        </p:tav>
                                        <p:tav tm="100000">
                                          <p:val>
                                            <p:strVal val="#ppt_w"/>
                                          </p:val>
                                        </p:tav>
                                      </p:tavLst>
                                    </p:anim>
                                    <p:anim calcmode="lin" valueType="num">
                                      <p:cBhvr>
                                        <p:cTn id="130" dur="400" fill="hold"/>
                                        <p:tgtEl>
                                          <p:spTgt spid="47"/>
                                        </p:tgtEl>
                                        <p:attrNameLst>
                                          <p:attrName>ppt_h</p:attrName>
                                        </p:attrNameLst>
                                      </p:cBhvr>
                                      <p:tavLst>
                                        <p:tav tm="0">
                                          <p:val>
                                            <p:fltVal val="0"/>
                                          </p:val>
                                        </p:tav>
                                        <p:tav tm="100000">
                                          <p:val>
                                            <p:strVal val="#ppt_h"/>
                                          </p:val>
                                        </p:tav>
                                      </p:tavLst>
                                    </p:anim>
                                    <p:animEffect transition="in" filter="fade">
                                      <p:cBhvr>
                                        <p:cTn id="131" dur="400"/>
                                        <p:tgtEl>
                                          <p:spTgt spid="47"/>
                                        </p:tgtEl>
                                      </p:cBhvr>
                                    </p:animEffect>
                                  </p:childTnLst>
                                </p:cTn>
                              </p:par>
                            </p:childTnLst>
                          </p:cTn>
                        </p:par>
                        <p:par>
                          <p:cTn id="132" fill="hold">
                            <p:stCondLst>
                              <p:cond delay="11000"/>
                            </p:stCondLst>
                            <p:childTnLst>
                              <p:par>
                                <p:cTn id="133" presetID="53" presetClass="entr" presetSubtype="16" fill="hold" grpId="0" nodeType="afterEffect" nodePh="1">
                                  <p:stCondLst>
                                    <p:cond delay="0"/>
                                  </p:stCondLst>
                                  <p:endCondLst>
                                    <p:cond evt="begin" delay="0">
                                      <p:tn val="133"/>
                                    </p:cond>
                                  </p:endCondLst>
                                  <p:childTnLst>
                                    <p:set>
                                      <p:cBhvr>
                                        <p:cTn id="134" dur="1" fill="hold">
                                          <p:stCondLst>
                                            <p:cond delay="0"/>
                                          </p:stCondLst>
                                        </p:cTn>
                                        <p:tgtEl>
                                          <p:spTgt spid="57"/>
                                        </p:tgtEl>
                                        <p:attrNameLst>
                                          <p:attrName>style.visibility</p:attrName>
                                        </p:attrNameLst>
                                      </p:cBhvr>
                                      <p:to>
                                        <p:strVal val="visible"/>
                                      </p:to>
                                    </p:set>
                                    <p:anim calcmode="lin" valueType="num">
                                      <p:cBhvr>
                                        <p:cTn id="135" dur="400" fill="hold"/>
                                        <p:tgtEl>
                                          <p:spTgt spid="57"/>
                                        </p:tgtEl>
                                        <p:attrNameLst>
                                          <p:attrName>ppt_w</p:attrName>
                                        </p:attrNameLst>
                                      </p:cBhvr>
                                      <p:tavLst>
                                        <p:tav tm="0">
                                          <p:val>
                                            <p:fltVal val="0"/>
                                          </p:val>
                                        </p:tav>
                                        <p:tav tm="100000">
                                          <p:val>
                                            <p:strVal val="#ppt_w"/>
                                          </p:val>
                                        </p:tav>
                                      </p:tavLst>
                                    </p:anim>
                                    <p:anim calcmode="lin" valueType="num">
                                      <p:cBhvr>
                                        <p:cTn id="136" dur="400" fill="hold"/>
                                        <p:tgtEl>
                                          <p:spTgt spid="57"/>
                                        </p:tgtEl>
                                        <p:attrNameLst>
                                          <p:attrName>ppt_h</p:attrName>
                                        </p:attrNameLst>
                                      </p:cBhvr>
                                      <p:tavLst>
                                        <p:tav tm="0">
                                          <p:val>
                                            <p:fltVal val="0"/>
                                          </p:val>
                                        </p:tav>
                                        <p:tav tm="100000">
                                          <p:val>
                                            <p:strVal val="#ppt_h"/>
                                          </p:val>
                                        </p:tav>
                                      </p:tavLst>
                                    </p:anim>
                                    <p:animEffect transition="in" filter="fade">
                                      <p:cBhvr>
                                        <p:cTn id="137" dur="4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folio Three">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18" name="Picture Placeholder 13"/>
          <p:cNvSpPr>
            <a:spLocks noGrp="1"/>
          </p:cNvSpPr>
          <p:nvPr>
            <p:ph type="pic" sz="quarter" idx="10"/>
          </p:nvPr>
        </p:nvSpPr>
        <p:spPr>
          <a:xfrm>
            <a:off x="541453"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7" name="Picture Placeholder 13"/>
          <p:cNvSpPr>
            <a:spLocks noGrp="1"/>
          </p:cNvSpPr>
          <p:nvPr>
            <p:ph type="pic" sz="quarter" idx="15"/>
          </p:nvPr>
        </p:nvSpPr>
        <p:spPr>
          <a:xfrm>
            <a:off x="2875026"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8" name="Picture Placeholder 13"/>
          <p:cNvSpPr>
            <a:spLocks noGrp="1"/>
          </p:cNvSpPr>
          <p:nvPr>
            <p:ph type="pic" sz="quarter" idx="16"/>
          </p:nvPr>
        </p:nvSpPr>
        <p:spPr>
          <a:xfrm>
            <a:off x="5199889"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9" name="Picture Placeholder 13"/>
          <p:cNvSpPr>
            <a:spLocks noGrp="1"/>
          </p:cNvSpPr>
          <p:nvPr>
            <p:ph type="pic" sz="quarter" idx="17"/>
          </p:nvPr>
        </p:nvSpPr>
        <p:spPr>
          <a:xfrm>
            <a:off x="541453"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0" name="Picture Placeholder 13"/>
          <p:cNvSpPr>
            <a:spLocks noGrp="1"/>
          </p:cNvSpPr>
          <p:nvPr>
            <p:ph type="pic" sz="quarter" idx="18"/>
          </p:nvPr>
        </p:nvSpPr>
        <p:spPr>
          <a:xfrm>
            <a:off x="2875026"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1" name="Picture Placeholder 13"/>
          <p:cNvSpPr>
            <a:spLocks noGrp="1"/>
          </p:cNvSpPr>
          <p:nvPr>
            <p:ph type="pic" sz="quarter" idx="19"/>
          </p:nvPr>
        </p:nvSpPr>
        <p:spPr>
          <a:xfrm>
            <a:off x="5199889"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2" name="Picture Placeholder 13"/>
          <p:cNvSpPr>
            <a:spLocks noGrp="1"/>
          </p:cNvSpPr>
          <p:nvPr>
            <p:ph type="pic" sz="quarter" idx="20"/>
          </p:nvPr>
        </p:nvSpPr>
        <p:spPr>
          <a:xfrm>
            <a:off x="14504823" y="29972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3" name="Picture Placeholder 13"/>
          <p:cNvSpPr>
            <a:spLocks noGrp="1"/>
          </p:cNvSpPr>
          <p:nvPr>
            <p:ph type="pic" sz="quarter" idx="21"/>
          </p:nvPr>
        </p:nvSpPr>
        <p:spPr>
          <a:xfrm>
            <a:off x="16838396" y="29972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4" name="Picture Placeholder 13"/>
          <p:cNvSpPr>
            <a:spLocks noGrp="1"/>
          </p:cNvSpPr>
          <p:nvPr>
            <p:ph type="pic" sz="quarter" idx="22"/>
          </p:nvPr>
        </p:nvSpPr>
        <p:spPr>
          <a:xfrm>
            <a:off x="19163259" y="29972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5" name="Picture Placeholder 13"/>
          <p:cNvSpPr>
            <a:spLocks noGrp="1"/>
          </p:cNvSpPr>
          <p:nvPr>
            <p:ph type="pic" sz="quarter" idx="23"/>
          </p:nvPr>
        </p:nvSpPr>
        <p:spPr>
          <a:xfrm>
            <a:off x="14504823" y="53196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6" name="Picture Placeholder 13"/>
          <p:cNvSpPr>
            <a:spLocks noGrp="1"/>
          </p:cNvSpPr>
          <p:nvPr>
            <p:ph type="pic" sz="quarter" idx="24"/>
          </p:nvPr>
        </p:nvSpPr>
        <p:spPr>
          <a:xfrm>
            <a:off x="16838396" y="53196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7" name="Picture Placeholder 13"/>
          <p:cNvSpPr>
            <a:spLocks noGrp="1"/>
          </p:cNvSpPr>
          <p:nvPr>
            <p:ph type="pic" sz="quarter" idx="25"/>
          </p:nvPr>
        </p:nvSpPr>
        <p:spPr>
          <a:xfrm>
            <a:off x="19163259" y="53196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8" name="Picture Placeholder 13"/>
          <p:cNvSpPr>
            <a:spLocks noGrp="1"/>
          </p:cNvSpPr>
          <p:nvPr>
            <p:ph type="pic" sz="quarter" idx="26"/>
          </p:nvPr>
        </p:nvSpPr>
        <p:spPr>
          <a:xfrm>
            <a:off x="7521525"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9" name="Picture Placeholder 13"/>
          <p:cNvSpPr>
            <a:spLocks noGrp="1"/>
          </p:cNvSpPr>
          <p:nvPr>
            <p:ph type="pic" sz="quarter" idx="27"/>
          </p:nvPr>
        </p:nvSpPr>
        <p:spPr>
          <a:xfrm>
            <a:off x="9855098"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0" name="Picture Placeholder 13"/>
          <p:cNvSpPr>
            <a:spLocks noGrp="1"/>
          </p:cNvSpPr>
          <p:nvPr>
            <p:ph type="pic" sz="quarter" idx="28"/>
          </p:nvPr>
        </p:nvSpPr>
        <p:spPr>
          <a:xfrm>
            <a:off x="12179960"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1" name="Picture Placeholder 13"/>
          <p:cNvSpPr>
            <a:spLocks noGrp="1"/>
          </p:cNvSpPr>
          <p:nvPr>
            <p:ph type="pic" sz="quarter" idx="29"/>
          </p:nvPr>
        </p:nvSpPr>
        <p:spPr>
          <a:xfrm>
            <a:off x="7521525"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2" name="Picture Placeholder 13"/>
          <p:cNvSpPr>
            <a:spLocks noGrp="1"/>
          </p:cNvSpPr>
          <p:nvPr>
            <p:ph type="pic" sz="quarter" idx="30"/>
          </p:nvPr>
        </p:nvSpPr>
        <p:spPr>
          <a:xfrm>
            <a:off x="9855098"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3" name="Picture Placeholder 13"/>
          <p:cNvSpPr>
            <a:spLocks noGrp="1"/>
          </p:cNvSpPr>
          <p:nvPr>
            <p:ph type="pic" sz="quarter" idx="31"/>
          </p:nvPr>
        </p:nvSpPr>
        <p:spPr>
          <a:xfrm>
            <a:off x="12179960"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4" name="Picture Placeholder 13"/>
          <p:cNvSpPr>
            <a:spLocks noGrp="1"/>
          </p:cNvSpPr>
          <p:nvPr>
            <p:ph type="pic" sz="quarter" idx="32"/>
          </p:nvPr>
        </p:nvSpPr>
        <p:spPr>
          <a:xfrm>
            <a:off x="21484895" y="29972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7" name="Picture Placeholder 13"/>
          <p:cNvSpPr>
            <a:spLocks noGrp="1"/>
          </p:cNvSpPr>
          <p:nvPr>
            <p:ph type="pic" sz="quarter" idx="35"/>
          </p:nvPr>
        </p:nvSpPr>
        <p:spPr>
          <a:xfrm>
            <a:off x="21484895" y="53196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53" presetClass="entr" presetSubtype="16" fill="hold" grpId="0" nodeType="afterEffect" nodePh="1">
                                  <p:stCondLst>
                                    <p:cond delay="0"/>
                                  </p:stCondLst>
                                  <p:endCondLst>
                                    <p:cond evt="begin" delay="0">
                                      <p:tn val="19"/>
                                    </p:cond>
                                  </p:endCondLst>
                                  <p:childTnLst>
                                    <p:set>
                                      <p:cBhvr>
                                        <p:cTn id="20" dur="1" fill="hold">
                                          <p:stCondLst>
                                            <p:cond delay="0"/>
                                          </p:stCondLst>
                                        </p:cTn>
                                        <p:tgtEl>
                                          <p:spTgt spid="18"/>
                                        </p:tgtEl>
                                        <p:attrNameLst>
                                          <p:attrName>style.visibility</p:attrName>
                                        </p:attrNameLst>
                                      </p:cBhvr>
                                      <p:to>
                                        <p:strVal val="visible"/>
                                      </p:to>
                                    </p:set>
                                    <p:anim calcmode="lin" valueType="num">
                                      <p:cBhvr>
                                        <p:cTn id="21" dur="400" fill="hold"/>
                                        <p:tgtEl>
                                          <p:spTgt spid="18"/>
                                        </p:tgtEl>
                                        <p:attrNameLst>
                                          <p:attrName>ppt_w</p:attrName>
                                        </p:attrNameLst>
                                      </p:cBhvr>
                                      <p:tavLst>
                                        <p:tav tm="0">
                                          <p:val>
                                            <p:fltVal val="0"/>
                                          </p:val>
                                        </p:tav>
                                        <p:tav tm="100000">
                                          <p:val>
                                            <p:strVal val="#ppt_w"/>
                                          </p:val>
                                        </p:tav>
                                      </p:tavLst>
                                    </p:anim>
                                    <p:anim calcmode="lin" valueType="num">
                                      <p:cBhvr>
                                        <p:cTn id="22" dur="400" fill="hold"/>
                                        <p:tgtEl>
                                          <p:spTgt spid="18"/>
                                        </p:tgtEl>
                                        <p:attrNameLst>
                                          <p:attrName>ppt_h</p:attrName>
                                        </p:attrNameLst>
                                      </p:cBhvr>
                                      <p:tavLst>
                                        <p:tav tm="0">
                                          <p:val>
                                            <p:fltVal val="0"/>
                                          </p:val>
                                        </p:tav>
                                        <p:tav tm="100000">
                                          <p:val>
                                            <p:strVal val="#ppt_h"/>
                                          </p:val>
                                        </p:tav>
                                      </p:tavLst>
                                    </p:anim>
                                    <p:animEffect transition="in" filter="fade">
                                      <p:cBhvr>
                                        <p:cTn id="23" dur="400"/>
                                        <p:tgtEl>
                                          <p:spTgt spid="18"/>
                                        </p:tgtEl>
                                      </p:cBhvr>
                                    </p:animEffect>
                                  </p:childTnLst>
                                </p:cTn>
                              </p:par>
                            </p:childTnLst>
                          </p:cTn>
                        </p:par>
                        <p:par>
                          <p:cTn id="24" fill="hold">
                            <p:stCondLst>
                              <p:cond delay="2000"/>
                            </p:stCondLst>
                            <p:childTnLst>
                              <p:par>
                                <p:cTn id="25" presetID="53" presetClass="entr" presetSubtype="16" fill="hold" grpId="0" nodeType="afterEffect" nodePh="1">
                                  <p:stCondLst>
                                    <p:cond delay="0"/>
                                  </p:stCondLst>
                                  <p:endCondLst>
                                    <p:cond evt="begin" delay="0">
                                      <p:tn val="25"/>
                                    </p:cond>
                                  </p:endCondLst>
                                  <p:childTnLst>
                                    <p:set>
                                      <p:cBhvr>
                                        <p:cTn id="26" dur="1" fill="hold">
                                          <p:stCondLst>
                                            <p:cond delay="0"/>
                                          </p:stCondLst>
                                        </p:cTn>
                                        <p:tgtEl>
                                          <p:spTgt spid="37"/>
                                        </p:tgtEl>
                                        <p:attrNameLst>
                                          <p:attrName>style.visibility</p:attrName>
                                        </p:attrNameLst>
                                      </p:cBhvr>
                                      <p:to>
                                        <p:strVal val="visible"/>
                                      </p:to>
                                    </p:set>
                                    <p:anim calcmode="lin" valueType="num">
                                      <p:cBhvr>
                                        <p:cTn id="27" dur="400" fill="hold"/>
                                        <p:tgtEl>
                                          <p:spTgt spid="37"/>
                                        </p:tgtEl>
                                        <p:attrNameLst>
                                          <p:attrName>ppt_w</p:attrName>
                                        </p:attrNameLst>
                                      </p:cBhvr>
                                      <p:tavLst>
                                        <p:tav tm="0">
                                          <p:val>
                                            <p:fltVal val="0"/>
                                          </p:val>
                                        </p:tav>
                                        <p:tav tm="100000">
                                          <p:val>
                                            <p:strVal val="#ppt_w"/>
                                          </p:val>
                                        </p:tav>
                                      </p:tavLst>
                                    </p:anim>
                                    <p:anim calcmode="lin" valueType="num">
                                      <p:cBhvr>
                                        <p:cTn id="28" dur="400" fill="hold"/>
                                        <p:tgtEl>
                                          <p:spTgt spid="37"/>
                                        </p:tgtEl>
                                        <p:attrNameLst>
                                          <p:attrName>ppt_h</p:attrName>
                                        </p:attrNameLst>
                                      </p:cBhvr>
                                      <p:tavLst>
                                        <p:tav tm="0">
                                          <p:val>
                                            <p:fltVal val="0"/>
                                          </p:val>
                                        </p:tav>
                                        <p:tav tm="100000">
                                          <p:val>
                                            <p:strVal val="#ppt_h"/>
                                          </p:val>
                                        </p:tav>
                                      </p:tavLst>
                                    </p:anim>
                                    <p:animEffect transition="in" filter="fade">
                                      <p:cBhvr>
                                        <p:cTn id="29" dur="400"/>
                                        <p:tgtEl>
                                          <p:spTgt spid="37"/>
                                        </p:tgtEl>
                                      </p:cBhvr>
                                    </p:animEffect>
                                  </p:childTnLst>
                                </p:cTn>
                              </p:par>
                            </p:childTnLst>
                          </p:cTn>
                        </p:par>
                        <p:par>
                          <p:cTn id="30" fill="hold">
                            <p:stCondLst>
                              <p:cond delay="2500"/>
                            </p:stCondLst>
                            <p:childTnLst>
                              <p:par>
                                <p:cTn id="31" presetID="53" presetClass="entr" presetSubtype="16" fill="hold" grpId="0" nodeType="afterEffect" nodePh="1">
                                  <p:stCondLst>
                                    <p:cond delay="0"/>
                                  </p:stCondLst>
                                  <p:endCondLst>
                                    <p:cond evt="begin" delay="0">
                                      <p:tn val="31"/>
                                    </p:cond>
                                  </p:endCondLst>
                                  <p:childTnLst>
                                    <p:set>
                                      <p:cBhvr>
                                        <p:cTn id="32" dur="1" fill="hold">
                                          <p:stCondLst>
                                            <p:cond delay="0"/>
                                          </p:stCondLst>
                                        </p:cTn>
                                        <p:tgtEl>
                                          <p:spTgt spid="38"/>
                                        </p:tgtEl>
                                        <p:attrNameLst>
                                          <p:attrName>style.visibility</p:attrName>
                                        </p:attrNameLst>
                                      </p:cBhvr>
                                      <p:to>
                                        <p:strVal val="visible"/>
                                      </p:to>
                                    </p:set>
                                    <p:anim calcmode="lin" valueType="num">
                                      <p:cBhvr>
                                        <p:cTn id="33" dur="400" fill="hold"/>
                                        <p:tgtEl>
                                          <p:spTgt spid="38"/>
                                        </p:tgtEl>
                                        <p:attrNameLst>
                                          <p:attrName>ppt_w</p:attrName>
                                        </p:attrNameLst>
                                      </p:cBhvr>
                                      <p:tavLst>
                                        <p:tav tm="0">
                                          <p:val>
                                            <p:fltVal val="0"/>
                                          </p:val>
                                        </p:tav>
                                        <p:tav tm="100000">
                                          <p:val>
                                            <p:strVal val="#ppt_w"/>
                                          </p:val>
                                        </p:tav>
                                      </p:tavLst>
                                    </p:anim>
                                    <p:anim calcmode="lin" valueType="num">
                                      <p:cBhvr>
                                        <p:cTn id="34" dur="400" fill="hold"/>
                                        <p:tgtEl>
                                          <p:spTgt spid="38"/>
                                        </p:tgtEl>
                                        <p:attrNameLst>
                                          <p:attrName>ppt_h</p:attrName>
                                        </p:attrNameLst>
                                      </p:cBhvr>
                                      <p:tavLst>
                                        <p:tav tm="0">
                                          <p:val>
                                            <p:fltVal val="0"/>
                                          </p:val>
                                        </p:tav>
                                        <p:tav tm="100000">
                                          <p:val>
                                            <p:strVal val="#ppt_h"/>
                                          </p:val>
                                        </p:tav>
                                      </p:tavLst>
                                    </p:anim>
                                    <p:animEffect transition="in" filter="fade">
                                      <p:cBhvr>
                                        <p:cTn id="35" dur="400"/>
                                        <p:tgtEl>
                                          <p:spTgt spid="38"/>
                                        </p:tgtEl>
                                      </p:cBhvr>
                                    </p:animEffect>
                                  </p:childTnLst>
                                </p:cTn>
                              </p:par>
                            </p:childTnLst>
                          </p:cTn>
                        </p:par>
                        <p:par>
                          <p:cTn id="36" fill="hold">
                            <p:stCondLst>
                              <p:cond delay="3000"/>
                            </p:stCondLst>
                            <p:childTnLst>
                              <p:par>
                                <p:cTn id="37" presetID="53" presetClass="entr" presetSubtype="16" fill="hold" grpId="0" nodeType="afterEffect" nodePh="1">
                                  <p:stCondLst>
                                    <p:cond delay="0"/>
                                  </p:stCondLst>
                                  <p:endCondLst>
                                    <p:cond evt="begin" delay="0">
                                      <p:tn val="37"/>
                                    </p:cond>
                                  </p:endCondLst>
                                  <p:childTnLst>
                                    <p:set>
                                      <p:cBhvr>
                                        <p:cTn id="38" dur="1" fill="hold">
                                          <p:stCondLst>
                                            <p:cond delay="0"/>
                                          </p:stCondLst>
                                        </p:cTn>
                                        <p:tgtEl>
                                          <p:spTgt spid="48"/>
                                        </p:tgtEl>
                                        <p:attrNameLst>
                                          <p:attrName>style.visibility</p:attrName>
                                        </p:attrNameLst>
                                      </p:cBhvr>
                                      <p:to>
                                        <p:strVal val="visible"/>
                                      </p:to>
                                    </p:set>
                                    <p:anim calcmode="lin" valueType="num">
                                      <p:cBhvr>
                                        <p:cTn id="39" dur="400" fill="hold"/>
                                        <p:tgtEl>
                                          <p:spTgt spid="48"/>
                                        </p:tgtEl>
                                        <p:attrNameLst>
                                          <p:attrName>ppt_w</p:attrName>
                                        </p:attrNameLst>
                                      </p:cBhvr>
                                      <p:tavLst>
                                        <p:tav tm="0">
                                          <p:val>
                                            <p:fltVal val="0"/>
                                          </p:val>
                                        </p:tav>
                                        <p:tav tm="100000">
                                          <p:val>
                                            <p:strVal val="#ppt_w"/>
                                          </p:val>
                                        </p:tav>
                                      </p:tavLst>
                                    </p:anim>
                                    <p:anim calcmode="lin" valueType="num">
                                      <p:cBhvr>
                                        <p:cTn id="40" dur="400" fill="hold"/>
                                        <p:tgtEl>
                                          <p:spTgt spid="48"/>
                                        </p:tgtEl>
                                        <p:attrNameLst>
                                          <p:attrName>ppt_h</p:attrName>
                                        </p:attrNameLst>
                                      </p:cBhvr>
                                      <p:tavLst>
                                        <p:tav tm="0">
                                          <p:val>
                                            <p:fltVal val="0"/>
                                          </p:val>
                                        </p:tav>
                                        <p:tav tm="100000">
                                          <p:val>
                                            <p:strVal val="#ppt_h"/>
                                          </p:val>
                                        </p:tav>
                                      </p:tavLst>
                                    </p:anim>
                                    <p:animEffect transition="in" filter="fade">
                                      <p:cBhvr>
                                        <p:cTn id="41" dur="400"/>
                                        <p:tgtEl>
                                          <p:spTgt spid="48"/>
                                        </p:tgtEl>
                                      </p:cBhvr>
                                    </p:animEffect>
                                  </p:childTnLst>
                                </p:cTn>
                              </p:par>
                            </p:childTnLst>
                          </p:cTn>
                        </p:par>
                        <p:par>
                          <p:cTn id="42" fill="hold">
                            <p:stCondLst>
                              <p:cond delay="3500"/>
                            </p:stCondLst>
                            <p:childTnLst>
                              <p:par>
                                <p:cTn id="43" presetID="53" presetClass="entr" presetSubtype="16" fill="hold" grpId="0" nodeType="afterEffect" nodePh="1">
                                  <p:stCondLst>
                                    <p:cond delay="0"/>
                                  </p:stCondLst>
                                  <p:endCondLst>
                                    <p:cond evt="begin" delay="0">
                                      <p:tn val="43"/>
                                    </p:cond>
                                  </p:endCondLst>
                                  <p:childTnLst>
                                    <p:set>
                                      <p:cBhvr>
                                        <p:cTn id="44" dur="1" fill="hold">
                                          <p:stCondLst>
                                            <p:cond delay="0"/>
                                          </p:stCondLst>
                                        </p:cTn>
                                        <p:tgtEl>
                                          <p:spTgt spid="49"/>
                                        </p:tgtEl>
                                        <p:attrNameLst>
                                          <p:attrName>style.visibility</p:attrName>
                                        </p:attrNameLst>
                                      </p:cBhvr>
                                      <p:to>
                                        <p:strVal val="visible"/>
                                      </p:to>
                                    </p:set>
                                    <p:anim calcmode="lin" valueType="num">
                                      <p:cBhvr>
                                        <p:cTn id="45" dur="400" fill="hold"/>
                                        <p:tgtEl>
                                          <p:spTgt spid="49"/>
                                        </p:tgtEl>
                                        <p:attrNameLst>
                                          <p:attrName>ppt_w</p:attrName>
                                        </p:attrNameLst>
                                      </p:cBhvr>
                                      <p:tavLst>
                                        <p:tav tm="0">
                                          <p:val>
                                            <p:fltVal val="0"/>
                                          </p:val>
                                        </p:tav>
                                        <p:tav tm="100000">
                                          <p:val>
                                            <p:strVal val="#ppt_w"/>
                                          </p:val>
                                        </p:tav>
                                      </p:tavLst>
                                    </p:anim>
                                    <p:anim calcmode="lin" valueType="num">
                                      <p:cBhvr>
                                        <p:cTn id="46" dur="400" fill="hold"/>
                                        <p:tgtEl>
                                          <p:spTgt spid="49"/>
                                        </p:tgtEl>
                                        <p:attrNameLst>
                                          <p:attrName>ppt_h</p:attrName>
                                        </p:attrNameLst>
                                      </p:cBhvr>
                                      <p:tavLst>
                                        <p:tav tm="0">
                                          <p:val>
                                            <p:fltVal val="0"/>
                                          </p:val>
                                        </p:tav>
                                        <p:tav tm="100000">
                                          <p:val>
                                            <p:strVal val="#ppt_h"/>
                                          </p:val>
                                        </p:tav>
                                      </p:tavLst>
                                    </p:anim>
                                    <p:animEffect transition="in" filter="fade">
                                      <p:cBhvr>
                                        <p:cTn id="47" dur="400"/>
                                        <p:tgtEl>
                                          <p:spTgt spid="49"/>
                                        </p:tgtEl>
                                      </p:cBhvr>
                                    </p:animEffect>
                                  </p:childTnLst>
                                </p:cTn>
                              </p:par>
                            </p:childTnLst>
                          </p:cTn>
                        </p:par>
                        <p:par>
                          <p:cTn id="48" fill="hold">
                            <p:stCondLst>
                              <p:cond delay="4000"/>
                            </p:stCondLst>
                            <p:childTnLst>
                              <p:par>
                                <p:cTn id="49" presetID="53" presetClass="entr" presetSubtype="16" fill="hold" grpId="0" nodeType="afterEffect" nodePh="1">
                                  <p:stCondLst>
                                    <p:cond delay="0"/>
                                  </p:stCondLst>
                                  <p:endCondLst>
                                    <p:cond evt="begin" delay="0">
                                      <p:tn val="49"/>
                                    </p:cond>
                                  </p:endCondLst>
                                  <p:childTnLst>
                                    <p:set>
                                      <p:cBhvr>
                                        <p:cTn id="50" dur="1" fill="hold">
                                          <p:stCondLst>
                                            <p:cond delay="0"/>
                                          </p:stCondLst>
                                        </p:cTn>
                                        <p:tgtEl>
                                          <p:spTgt spid="50"/>
                                        </p:tgtEl>
                                        <p:attrNameLst>
                                          <p:attrName>style.visibility</p:attrName>
                                        </p:attrNameLst>
                                      </p:cBhvr>
                                      <p:to>
                                        <p:strVal val="visible"/>
                                      </p:to>
                                    </p:set>
                                    <p:anim calcmode="lin" valueType="num">
                                      <p:cBhvr>
                                        <p:cTn id="51" dur="400" fill="hold"/>
                                        <p:tgtEl>
                                          <p:spTgt spid="50"/>
                                        </p:tgtEl>
                                        <p:attrNameLst>
                                          <p:attrName>ppt_w</p:attrName>
                                        </p:attrNameLst>
                                      </p:cBhvr>
                                      <p:tavLst>
                                        <p:tav tm="0">
                                          <p:val>
                                            <p:fltVal val="0"/>
                                          </p:val>
                                        </p:tav>
                                        <p:tav tm="100000">
                                          <p:val>
                                            <p:strVal val="#ppt_w"/>
                                          </p:val>
                                        </p:tav>
                                      </p:tavLst>
                                    </p:anim>
                                    <p:anim calcmode="lin" valueType="num">
                                      <p:cBhvr>
                                        <p:cTn id="52" dur="400" fill="hold"/>
                                        <p:tgtEl>
                                          <p:spTgt spid="50"/>
                                        </p:tgtEl>
                                        <p:attrNameLst>
                                          <p:attrName>ppt_h</p:attrName>
                                        </p:attrNameLst>
                                      </p:cBhvr>
                                      <p:tavLst>
                                        <p:tav tm="0">
                                          <p:val>
                                            <p:fltVal val="0"/>
                                          </p:val>
                                        </p:tav>
                                        <p:tav tm="100000">
                                          <p:val>
                                            <p:strVal val="#ppt_h"/>
                                          </p:val>
                                        </p:tav>
                                      </p:tavLst>
                                    </p:anim>
                                    <p:animEffect transition="in" filter="fade">
                                      <p:cBhvr>
                                        <p:cTn id="53" dur="400"/>
                                        <p:tgtEl>
                                          <p:spTgt spid="50"/>
                                        </p:tgtEl>
                                      </p:cBhvr>
                                    </p:animEffect>
                                  </p:childTnLst>
                                </p:cTn>
                              </p:par>
                            </p:childTnLst>
                          </p:cTn>
                        </p:par>
                        <p:par>
                          <p:cTn id="54" fill="hold">
                            <p:stCondLst>
                              <p:cond delay="45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42"/>
                                        </p:tgtEl>
                                        <p:attrNameLst>
                                          <p:attrName>style.visibility</p:attrName>
                                        </p:attrNameLst>
                                      </p:cBhvr>
                                      <p:to>
                                        <p:strVal val="visible"/>
                                      </p:to>
                                    </p:set>
                                    <p:anim calcmode="lin" valueType="num">
                                      <p:cBhvr>
                                        <p:cTn id="57" dur="400" fill="hold"/>
                                        <p:tgtEl>
                                          <p:spTgt spid="42"/>
                                        </p:tgtEl>
                                        <p:attrNameLst>
                                          <p:attrName>ppt_w</p:attrName>
                                        </p:attrNameLst>
                                      </p:cBhvr>
                                      <p:tavLst>
                                        <p:tav tm="0">
                                          <p:val>
                                            <p:fltVal val="0"/>
                                          </p:val>
                                        </p:tav>
                                        <p:tav tm="100000">
                                          <p:val>
                                            <p:strVal val="#ppt_w"/>
                                          </p:val>
                                        </p:tav>
                                      </p:tavLst>
                                    </p:anim>
                                    <p:anim calcmode="lin" valueType="num">
                                      <p:cBhvr>
                                        <p:cTn id="58" dur="400" fill="hold"/>
                                        <p:tgtEl>
                                          <p:spTgt spid="42"/>
                                        </p:tgtEl>
                                        <p:attrNameLst>
                                          <p:attrName>ppt_h</p:attrName>
                                        </p:attrNameLst>
                                      </p:cBhvr>
                                      <p:tavLst>
                                        <p:tav tm="0">
                                          <p:val>
                                            <p:fltVal val="0"/>
                                          </p:val>
                                        </p:tav>
                                        <p:tav tm="100000">
                                          <p:val>
                                            <p:strVal val="#ppt_h"/>
                                          </p:val>
                                        </p:tav>
                                      </p:tavLst>
                                    </p:anim>
                                    <p:animEffect transition="in" filter="fade">
                                      <p:cBhvr>
                                        <p:cTn id="59" dur="400"/>
                                        <p:tgtEl>
                                          <p:spTgt spid="42"/>
                                        </p:tgtEl>
                                      </p:cBhvr>
                                    </p:animEffect>
                                  </p:childTnLst>
                                </p:cTn>
                              </p:par>
                            </p:childTnLst>
                          </p:cTn>
                        </p:par>
                        <p:par>
                          <p:cTn id="60" fill="hold">
                            <p:stCondLst>
                              <p:cond delay="5000"/>
                            </p:stCondLst>
                            <p:childTnLst>
                              <p:par>
                                <p:cTn id="61" presetID="53" presetClass="entr" presetSubtype="16" fill="hold" grpId="0" nodeType="afterEffect" nodePh="1">
                                  <p:stCondLst>
                                    <p:cond delay="0"/>
                                  </p:stCondLst>
                                  <p:endCondLst>
                                    <p:cond evt="begin" delay="0">
                                      <p:tn val="61"/>
                                    </p:cond>
                                  </p:endCondLst>
                                  <p:childTnLst>
                                    <p:set>
                                      <p:cBhvr>
                                        <p:cTn id="62" dur="1" fill="hold">
                                          <p:stCondLst>
                                            <p:cond delay="0"/>
                                          </p:stCondLst>
                                        </p:cTn>
                                        <p:tgtEl>
                                          <p:spTgt spid="43"/>
                                        </p:tgtEl>
                                        <p:attrNameLst>
                                          <p:attrName>style.visibility</p:attrName>
                                        </p:attrNameLst>
                                      </p:cBhvr>
                                      <p:to>
                                        <p:strVal val="visible"/>
                                      </p:to>
                                    </p:set>
                                    <p:anim calcmode="lin" valueType="num">
                                      <p:cBhvr>
                                        <p:cTn id="63" dur="400" fill="hold"/>
                                        <p:tgtEl>
                                          <p:spTgt spid="43"/>
                                        </p:tgtEl>
                                        <p:attrNameLst>
                                          <p:attrName>ppt_w</p:attrName>
                                        </p:attrNameLst>
                                      </p:cBhvr>
                                      <p:tavLst>
                                        <p:tav tm="0">
                                          <p:val>
                                            <p:fltVal val="0"/>
                                          </p:val>
                                        </p:tav>
                                        <p:tav tm="100000">
                                          <p:val>
                                            <p:strVal val="#ppt_w"/>
                                          </p:val>
                                        </p:tav>
                                      </p:tavLst>
                                    </p:anim>
                                    <p:anim calcmode="lin" valueType="num">
                                      <p:cBhvr>
                                        <p:cTn id="64" dur="400" fill="hold"/>
                                        <p:tgtEl>
                                          <p:spTgt spid="43"/>
                                        </p:tgtEl>
                                        <p:attrNameLst>
                                          <p:attrName>ppt_h</p:attrName>
                                        </p:attrNameLst>
                                      </p:cBhvr>
                                      <p:tavLst>
                                        <p:tav tm="0">
                                          <p:val>
                                            <p:fltVal val="0"/>
                                          </p:val>
                                        </p:tav>
                                        <p:tav tm="100000">
                                          <p:val>
                                            <p:strVal val="#ppt_h"/>
                                          </p:val>
                                        </p:tav>
                                      </p:tavLst>
                                    </p:anim>
                                    <p:animEffect transition="in" filter="fade">
                                      <p:cBhvr>
                                        <p:cTn id="65" dur="400"/>
                                        <p:tgtEl>
                                          <p:spTgt spid="43"/>
                                        </p:tgtEl>
                                      </p:cBhvr>
                                    </p:animEffect>
                                  </p:childTnLst>
                                </p:cTn>
                              </p:par>
                            </p:childTnLst>
                          </p:cTn>
                        </p:par>
                        <p:par>
                          <p:cTn id="66" fill="hold">
                            <p:stCondLst>
                              <p:cond delay="5500"/>
                            </p:stCondLst>
                            <p:childTnLst>
                              <p:par>
                                <p:cTn id="67" presetID="53" presetClass="entr" presetSubtype="16" fill="hold" grpId="0" nodeType="afterEffect" nodePh="1">
                                  <p:stCondLst>
                                    <p:cond delay="0"/>
                                  </p:stCondLst>
                                  <p:endCondLst>
                                    <p:cond evt="begin" delay="0">
                                      <p:tn val="67"/>
                                    </p:cond>
                                  </p:endCondLst>
                                  <p:childTnLst>
                                    <p:set>
                                      <p:cBhvr>
                                        <p:cTn id="68" dur="1" fill="hold">
                                          <p:stCondLst>
                                            <p:cond delay="0"/>
                                          </p:stCondLst>
                                        </p:cTn>
                                        <p:tgtEl>
                                          <p:spTgt spid="44"/>
                                        </p:tgtEl>
                                        <p:attrNameLst>
                                          <p:attrName>style.visibility</p:attrName>
                                        </p:attrNameLst>
                                      </p:cBhvr>
                                      <p:to>
                                        <p:strVal val="visible"/>
                                      </p:to>
                                    </p:set>
                                    <p:anim calcmode="lin" valueType="num">
                                      <p:cBhvr>
                                        <p:cTn id="69" dur="400" fill="hold"/>
                                        <p:tgtEl>
                                          <p:spTgt spid="44"/>
                                        </p:tgtEl>
                                        <p:attrNameLst>
                                          <p:attrName>ppt_w</p:attrName>
                                        </p:attrNameLst>
                                      </p:cBhvr>
                                      <p:tavLst>
                                        <p:tav tm="0">
                                          <p:val>
                                            <p:fltVal val="0"/>
                                          </p:val>
                                        </p:tav>
                                        <p:tav tm="100000">
                                          <p:val>
                                            <p:strVal val="#ppt_w"/>
                                          </p:val>
                                        </p:tav>
                                      </p:tavLst>
                                    </p:anim>
                                    <p:anim calcmode="lin" valueType="num">
                                      <p:cBhvr>
                                        <p:cTn id="70" dur="400" fill="hold"/>
                                        <p:tgtEl>
                                          <p:spTgt spid="44"/>
                                        </p:tgtEl>
                                        <p:attrNameLst>
                                          <p:attrName>ppt_h</p:attrName>
                                        </p:attrNameLst>
                                      </p:cBhvr>
                                      <p:tavLst>
                                        <p:tav tm="0">
                                          <p:val>
                                            <p:fltVal val="0"/>
                                          </p:val>
                                        </p:tav>
                                        <p:tav tm="100000">
                                          <p:val>
                                            <p:strVal val="#ppt_h"/>
                                          </p:val>
                                        </p:tav>
                                      </p:tavLst>
                                    </p:anim>
                                    <p:animEffect transition="in" filter="fade">
                                      <p:cBhvr>
                                        <p:cTn id="71" dur="400"/>
                                        <p:tgtEl>
                                          <p:spTgt spid="44"/>
                                        </p:tgtEl>
                                      </p:cBhvr>
                                    </p:animEffect>
                                  </p:childTnLst>
                                </p:cTn>
                              </p:par>
                            </p:childTnLst>
                          </p:cTn>
                        </p:par>
                        <p:par>
                          <p:cTn id="72" fill="hold">
                            <p:stCondLst>
                              <p:cond delay="6000"/>
                            </p:stCondLst>
                            <p:childTnLst>
                              <p:par>
                                <p:cTn id="73" presetID="53" presetClass="entr" presetSubtype="16" fill="hold" grpId="0" nodeType="afterEffect" nodePh="1">
                                  <p:stCondLst>
                                    <p:cond delay="0"/>
                                  </p:stCondLst>
                                  <p:endCondLst>
                                    <p:cond evt="begin" delay="0">
                                      <p:tn val="73"/>
                                    </p:cond>
                                  </p:endCondLst>
                                  <p:childTnLst>
                                    <p:set>
                                      <p:cBhvr>
                                        <p:cTn id="74" dur="1" fill="hold">
                                          <p:stCondLst>
                                            <p:cond delay="0"/>
                                          </p:stCondLst>
                                        </p:cTn>
                                        <p:tgtEl>
                                          <p:spTgt spid="54"/>
                                        </p:tgtEl>
                                        <p:attrNameLst>
                                          <p:attrName>style.visibility</p:attrName>
                                        </p:attrNameLst>
                                      </p:cBhvr>
                                      <p:to>
                                        <p:strVal val="visible"/>
                                      </p:to>
                                    </p:set>
                                    <p:anim calcmode="lin" valueType="num">
                                      <p:cBhvr>
                                        <p:cTn id="75" dur="400" fill="hold"/>
                                        <p:tgtEl>
                                          <p:spTgt spid="54"/>
                                        </p:tgtEl>
                                        <p:attrNameLst>
                                          <p:attrName>ppt_w</p:attrName>
                                        </p:attrNameLst>
                                      </p:cBhvr>
                                      <p:tavLst>
                                        <p:tav tm="0">
                                          <p:val>
                                            <p:fltVal val="0"/>
                                          </p:val>
                                        </p:tav>
                                        <p:tav tm="100000">
                                          <p:val>
                                            <p:strVal val="#ppt_w"/>
                                          </p:val>
                                        </p:tav>
                                      </p:tavLst>
                                    </p:anim>
                                    <p:anim calcmode="lin" valueType="num">
                                      <p:cBhvr>
                                        <p:cTn id="76" dur="400" fill="hold"/>
                                        <p:tgtEl>
                                          <p:spTgt spid="54"/>
                                        </p:tgtEl>
                                        <p:attrNameLst>
                                          <p:attrName>ppt_h</p:attrName>
                                        </p:attrNameLst>
                                      </p:cBhvr>
                                      <p:tavLst>
                                        <p:tav tm="0">
                                          <p:val>
                                            <p:fltVal val="0"/>
                                          </p:val>
                                        </p:tav>
                                        <p:tav tm="100000">
                                          <p:val>
                                            <p:strVal val="#ppt_h"/>
                                          </p:val>
                                        </p:tav>
                                      </p:tavLst>
                                    </p:anim>
                                    <p:animEffect transition="in" filter="fade">
                                      <p:cBhvr>
                                        <p:cTn id="77" dur="400"/>
                                        <p:tgtEl>
                                          <p:spTgt spid="54"/>
                                        </p:tgtEl>
                                      </p:cBhvr>
                                    </p:animEffect>
                                  </p:childTnLst>
                                </p:cTn>
                              </p:par>
                            </p:childTnLst>
                          </p:cTn>
                        </p:par>
                        <p:par>
                          <p:cTn id="78" fill="hold">
                            <p:stCondLst>
                              <p:cond delay="6500"/>
                            </p:stCondLst>
                            <p:childTnLst>
                              <p:par>
                                <p:cTn id="79" presetID="53" presetClass="entr" presetSubtype="16" fill="hold" grpId="0" nodeType="afterEffect" nodePh="1">
                                  <p:stCondLst>
                                    <p:cond delay="0"/>
                                  </p:stCondLst>
                                  <p:endCondLst>
                                    <p:cond evt="begin" delay="0">
                                      <p:tn val="79"/>
                                    </p:cond>
                                  </p:endCondLst>
                                  <p:childTnLst>
                                    <p:set>
                                      <p:cBhvr>
                                        <p:cTn id="80" dur="1" fill="hold">
                                          <p:stCondLst>
                                            <p:cond delay="0"/>
                                          </p:stCondLst>
                                        </p:cTn>
                                        <p:tgtEl>
                                          <p:spTgt spid="39"/>
                                        </p:tgtEl>
                                        <p:attrNameLst>
                                          <p:attrName>style.visibility</p:attrName>
                                        </p:attrNameLst>
                                      </p:cBhvr>
                                      <p:to>
                                        <p:strVal val="visible"/>
                                      </p:to>
                                    </p:set>
                                    <p:anim calcmode="lin" valueType="num">
                                      <p:cBhvr>
                                        <p:cTn id="81" dur="400" fill="hold"/>
                                        <p:tgtEl>
                                          <p:spTgt spid="39"/>
                                        </p:tgtEl>
                                        <p:attrNameLst>
                                          <p:attrName>ppt_w</p:attrName>
                                        </p:attrNameLst>
                                      </p:cBhvr>
                                      <p:tavLst>
                                        <p:tav tm="0">
                                          <p:val>
                                            <p:fltVal val="0"/>
                                          </p:val>
                                        </p:tav>
                                        <p:tav tm="100000">
                                          <p:val>
                                            <p:strVal val="#ppt_w"/>
                                          </p:val>
                                        </p:tav>
                                      </p:tavLst>
                                    </p:anim>
                                    <p:anim calcmode="lin" valueType="num">
                                      <p:cBhvr>
                                        <p:cTn id="82" dur="400" fill="hold"/>
                                        <p:tgtEl>
                                          <p:spTgt spid="39"/>
                                        </p:tgtEl>
                                        <p:attrNameLst>
                                          <p:attrName>ppt_h</p:attrName>
                                        </p:attrNameLst>
                                      </p:cBhvr>
                                      <p:tavLst>
                                        <p:tav tm="0">
                                          <p:val>
                                            <p:fltVal val="0"/>
                                          </p:val>
                                        </p:tav>
                                        <p:tav tm="100000">
                                          <p:val>
                                            <p:strVal val="#ppt_h"/>
                                          </p:val>
                                        </p:tav>
                                      </p:tavLst>
                                    </p:anim>
                                    <p:animEffect transition="in" filter="fade">
                                      <p:cBhvr>
                                        <p:cTn id="83" dur="400"/>
                                        <p:tgtEl>
                                          <p:spTgt spid="39"/>
                                        </p:tgtEl>
                                      </p:cBhvr>
                                    </p:animEffect>
                                  </p:childTnLst>
                                </p:cTn>
                              </p:par>
                            </p:childTnLst>
                          </p:cTn>
                        </p:par>
                        <p:par>
                          <p:cTn id="84" fill="hold">
                            <p:stCondLst>
                              <p:cond delay="7000"/>
                            </p:stCondLst>
                            <p:childTnLst>
                              <p:par>
                                <p:cTn id="85" presetID="53" presetClass="entr" presetSubtype="16" fill="hold" grpId="0" nodeType="afterEffect" nodePh="1">
                                  <p:stCondLst>
                                    <p:cond delay="0"/>
                                  </p:stCondLst>
                                  <p:endCondLst>
                                    <p:cond evt="begin" delay="0">
                                      <p:tn val="85"/>
                                    </p:cond>
                                  </p:endCondLst>
                                  <p:childTnLst>
                                    <p:set>
                                      <p:cBhvr>
                                        <p:cTn id="86" dur="1" fill="hold">
                                          <p:stCondLst>
                                            <p:cond delay="0"/>
                                          </p:stCondLst>
                                        </p:cTn>
                                        <p:tgtEl>
                                          <p:spTgt spid="40"/>
                                        </p:tgtEl>
                                        <p:attrNameLst>
                                          <p:attrName>style.visibility</p:attrName>
                                        </p:attrNameLst>
                                      </p:cBhvr>
                                      <p:to>
                                        <p:strVal val="visible"/>
                                      </p:to>
                                    </p:set>
                                    <p:anim calcmode="lin" valueType="num">
                                      <p:cBhvr>
                                        <p:cTn id="87" dur="400" fill="hold"/>
                                        <p:tgtEl>
                                          <p:spTgt spid="40"/>
                                        </p:tgtEl>
                                        <p:attrNameLst>
                                          <p:attrName>ppt_w</p:attrName>
                                        </p:attrNameLst>
                                      </p:cBhvr>
                                      <p:tavLst>
                                        <p:tav tm="0">
                                          <p:val>
                                            <p:fltVal val="0"/>
                                          </p:val>
                                        </p:tav>
                                        <p:tav tm="100000">
                                          <p:val>
                                            <p:strVal val="#ppt_w"/>
                                          </p:val>
                                        </p:tav>
                                      </p:tavLst>
                                    </p:anim>
                                    <p:anim calcmode="lin" valueType="num">
                                      <p:cBhvr>
                                        <p:cTn id="88" dur="400" fill="hold"/>
                                        <p:tgtEl>
                                          <p:spTgt spid="40"/>
                                        </p:tgtEl>
                                        <p:attrNameLst>
                                          <p:attrName>ppt_h</p:attrName>
                                        </p:attrNameLst>
                                      </p:cBhvr>
                                      <p:tavLst>
                                        <p:tav tm="0">
                                          <p:val>
                                            <p:fltVal val="0"/>
                                          </p:val>
                                        </p:tav>
                                        <p:tav tm="100000">
                                          <p:val>
                                            <p:strVal val="#ppt_h"/>
                                          </p:val>
                                        </p:tav>
                                      </p:tavLst>
                                    </p:anim>
                                    <p:animEffect transition="in" filter="fade">
                                      <p:cBhvr>
                                        <p:cTn id="89" dur="400"/>
                                        <p:tgtEl>
                                          <p:spTgt spid="40"/>
                                        </p:tgtEl>
                                      </p:cBhvr>
                                    </p:animEffect>
                                  </p:childTnLst>
                                </p:cTn>
                              </p:par>
                            </p:childTnLst>
                          </p:cTn>
                        </p:par>
                        <p:par>
                          <p:cTn id="90" fill="hold">
                            <p:stCondLst>
                              <p:cond delay="7500"/>
                            </p:stCondLst>
                            <p:childTnLst>
                              <p:par>
                                <p:cTn id="91" presetID="53" presetClass="entr" presetSubtype="16" fill="hold" grpId="0" nodeType="afterEffect" nodePh="1">
                                  <p:stCondLst>
                                    <p:cond delay="0"/>
                                  </p:stCondLst>
                                  <p:endCondLst>
                                    <p:cond evt="begin" delay="0">
                                      <p:tn val="91"/>
                                    </p:cond>
                                  </p:endCondLst>
                                  <p:childTnLst>
                                    <p:set>
                                      <p:cBhvr>
                                        <p:cTn id="92" dur="1" fill="hold">
                                          <p:stCondLst>
                                            <p:cond delay="0"/>
                                          </p:stCondLst>
                                        </p:cTn>
                                        <p:tgtEl>
                                          <p:spTgt spid="41"/>
                                        </p:tgtEl>
                                        <p:attrNameLst>
                                          <p:attrName>style.visibility</p:attrName>
                                        </p:attrNameLst>
                                      </p:cBhvr>
                                      <p:to>
                                        <p:strVal val="visible"/>
                                      </p:to>
                                    </p:set>
                                    <p:anim calcmode="lin" valueType="num">
                                      <p:cBhvr>
                                        <p:cTn id="93" dur="400" fill="hold"/>
                                        <p:tgtEl>
                                          <p:spTgt spid="41"/>
                                        </p:tgtEl>
                                        <p:attrNameLst>
                                          <p:attrName>ppt_w</p:attrName>
                                        </p:attrNameLst>
                                      </p:cBhvr>
                                      <p:tavLst>
                                        <p:tav tm="0">
                                          <p:val>
                                            <p:fltVal val="0"/>
                                          </p:val>
                                        </p:tav>
                                        <p:tav tm="100000">
                                          <p:val>
                                            <p:strVal val="#ppt_w"/>
                                          </p:val>
                                        </p:tav>
                                      </p:tavLst>
                                    </p:anim>
                                    <p:anim calcmode="lin" valueType="num">
                                      <p:cBhvr>
                                        <p:cTn id="94" dur="400" fill="hold"/>
                                        <p:tgtEl>
                                          <p:spTgt spid="41"/>
                                        </p:tgtEl>
                                        <p:attrNameLst>
                                          <p:attrName>ppt_h</p:attrName>
                                        </p:attrNameLst>
                                      </p:cBhvr>
                                      <p:tavLst>
                                        <p:tav tm="0">
                                          <p:val>
                                            <p:fltVal val="0"/>
                                          </p:val>
                                        </p:tav>
                                        <p:tav tm="100000">
                                          <p:val>
                                            <p:strVal val="#ppt_h"/>
                                          </p:val>
                                        </p:tav>
                                      </p:tavLst>
                                    </p:anim>
                                    <p:animEffect transition="in" filter="fade">
                                      <p:cBhvr>
                                        <p:cTn id="95" dur="400"/>
                                        <p:tgtEl>
                                          <p:spTgt spid="41"/>
                                        </p:tgtEl>
                                      </p:cBhvr>
                                    </p:animEffect>
                                  </p:childTnLst>
                                </p:cTn>
                              </p:par>
                            </p:childTnLst>
                          </p:cTn>
                        </p:par>
                        <p:par>
                          <p:cTn id="96" fill="hold">
                            <p:stCondLst>
                              <p:cond delay="8000"/>
                            </p:stCondLst>
                            <p:childTnLst>
                              <p:par>
                                <p:cTn id="97" presetID="53" presetClass="entr" presetSubtype="16" fill="hold" grpId="0" nodeType="afterEffect" nodePh="1">
                                  <p:stCondLst>
                                    <p:cond delay="0"/>
                                  </p:stCondLst>
                                  <p:endCondLst>
                                    <p:cond evt="begin" delay="0">
                                      <p:tn val="97"/>
                                    </p:cond>
                                  </p:endCondLst>
                                  <p:childTnLst>
                                    <p:set>
                                      <p:cBhvr>
                                        <p:cTn id="98" dur="1" fill="hold">
                                          <p:stCondLst>
                                            <p:cond delay="0"/>
                                          </p:stCondLst>
                                        </p:cTn>
                                        <p:tgtEl>
                                          <p:spTgt spid="51"/>
                                        </p:tgtEl>
                                        <p:attrNameLst>
                                          <p:attrName>style.visibility</p:attrName>
                                        </p:attrNameLst>
                                      </p:cBhvr>
                                      <p:to>
                                        <p:strVal val="visible"/>
                                      </p:to>
                                    </p:set>
                                    <p:anim calcmode="lin" valueType="num">
                                      <p:cBhvr>
                                        <p:cTn id="99" dur="400" fill="hold"/>
                                        <p:tgtEl>
                                          <p:spTgt spid="51"/>
                                        </p:tgtEl>
                                        <p:attrNameLst>
                                          <p:attrName>ppt_w</p:attrName>
                                        </p:attrNameLst>
                                      </p:cBhvr>
                                      <p:tavLst>
                                        <p:tav tm="0">
                                          <p:val>
                                            <p:fltVal val="0"/>
                                          </p:val>
                                        </p:tav>
                                        <p:tav tm="100000">
                                          <p:val>
                                            <p:strVal val="#ppt_w"/>
                                          </p:val>
                                        </p:tav>
                                      </p:tavLst>
                                    </p:anim>
                                    <p:anim calcmode="lin" valueType="num">
                                      <p:cBhvr>
                                        <p:cTn id="100" dur="400" fill="hold"/>
                                        <p:tgtEl>
                                          <p:spTgt spid="51"/>
                                        </p:tgtEl>
                                        <p:attrNameLst>
                                          <p:attrName>ppt_h</p:attrName>
                                        </p:attrNameLst>
                                      </p:cBhvr>
                                      <p:tavLst>
                                        <p:tav tm="0">
                                          <p:val>
                                            <p:fltVal val="0"/>
                                          </p:val>
                                        </p:tav>
                                        <p:tav tm="100000">
                                          <p:val>
                                            <p:strVal val="#ppt_h"/>
                                          </p:val>
                                        </p:tav>
                                      </p:tavLst>
                                    </p:anim>
                                    <p:animEffect transition="in" filter="fade">
                                      <p:cBhvr>
                                        <p:cTn id="101" dur="400"/>
                                        <p:tgtEl>
                                          <p:spTgt spid="51"/>
                                        </p:tgtEl>
                                      </p:cBhvr>
                                    </p:animEffect>
                                  </p:childTnLst>
                                </p:cTn>
                              </p:par>
                            </p:childTnLst>
                          </p:cTn>
                        </p:par>
                        <p:par>
                          <p:cTn id="102" fill="hold">
                            <p:stCondLst>
                              <p:cond delay="8500"/>
                            </p:stCondLst>
                            <p:childTnLst>
                              <p:par>
                                <p:cTn id="103" presetID="53" presetClass="entr" presetSubtype="16" fill="hold" grpId="0" nodeType="afterEffect" nodePh="1">
                                  <p:stCondLst>
                                    <p:cond delay="0"/>
                                  </p:stCondLst>
                                  <p:endCondLst>
                                    <p:cond evt="begin" delay="0">
                                      <p:tn val="103"/>
                                    </p:cond>
                                  </p:endCondLst>
                                  <p:childTnLst>
                                    <p:set>
                                      <p:cBhvr>
                                        <p:cTn id="104" dur="1" fill="hold">
                                          <p:stCondLst>
                                            <p:cond delay="0"/>
                                          </p:stCondLst>
                                        </p:cTn>
                                        <p:tgtEl>
                                          <p:spTgt spid="52"/>
                                        </p:tgtEl>
                                        <p:attrNameLst>
                                          <p:attrName>style.visibility</p:attrName>
                                        </p:attrNameLst>
                                      </p:cBhvr>
                                      <p:to>
                                        <p:strVal val="visible"/>
                                      </p:to>
                                    </p:set>
                                    <p:anim calcmode="lin" valueType="num">
                                      <p:cBhvr>
                                        <p:cTn id="105" dur="400" fill="hold"/>
                                        <p:tgtEl>
                                          <p:spTgt spid="52"/>
                                        </p:tgtEl>
                                        <p:attrNameLst>
                                          <p:attrName>ppt_w</p:attrName>
                                        </p:attrNameLst>
                                      </p:cBhvr>
                                      <p:tavLst>
                                        <p:tav tm="0">
                                          <p:val>
                                            <p:fltVal val="0"/>
                                          </p:val>
                                        </p:tav>
                                        <p:tav tm="100000">
                                          <p:val>
                                            <p:strVal val="#ppt_w"/>
                                          </p:val>
                                        </p:tav>
                                      </p:tavLst>
                                    </p:anim>
                                    <p:anim calcmode="lin" valueType="num">
                                      <p:cBhvr>
                                        <p:cTn id="106" dur="400" fill="hold"/>
                                        <p:tgtEl>
                                          <p:spTgt spid="52"/>
                                        </p:tgtEl>
                                        <p:attrNameLst>
                                          <p:attrName>ppt_h</p:attrName>
                                        </p:attrNameLst>
                                      </p:cBhvr>
                                      <p:tavLst>
                                        <p:tav tm="0">
                                          <p:val>
                                            <p:fltVal val="0"/>
                                          </p:val>
                                        </p:tav>
                                        <p:tav tm="100000">
                                          <p:val>
                                            <p:strVal val="#ppt_h"/>
                                          </p:val>
                                        </p:tav>
                                      </p:tavLst>
                                    </p:anim>
                                    <p:animEffect transition="in" filter="fade">
                                      <p:cBhvr>
                                        <p:cTn id="107" dur="400"/>
                                        <p:tgtEl>
                                          <p:spTgt spid="52"/>
                                        </p:tgtEl>
                                      </p:cBhvr>
                                    </p:animEffect>
                                  </p:childTnLst>
                                </p:cTn>
                              </p:par>
                            </p:childTnLst>
                          </p:cTn>
                        </p:par>
                        <p:par>
                          <p:cTn id="108" fill="hold">
                            <p:stCondLst>
                              <p:cond delay="9000"/>
                            </p:stCondLst>
                            <p:childTnLst>
                              <p:par>
                                <p:cTn id="109" presetID="53" presetClass="entr" presetSubtype="16" fill="hold" grpId="0" nodeType="afterEffect" nodePh="1">
                                  <p:stCondLst>
                                    <p:cond delay="0"/>
                                  </p:stCondLst>
                                  <p:endCondLst>
                                    <p:cond evt="begin" delay="0">
                                      <p:tn val="109"/>
                                    </p:cond>
                                  </p:endCondLst>
                                  <p:childTnLst>
                                    <p:set>
                                      <p:cBhvr>
                                        <p:cTn id="110" dur="1" fill="hold">
                                          <p:stCondLst>
                                            <p:cond delay="0"/>
                                          </p:stCondLst>
                                        </p:cTn>
                                        <p:tgtEl>
                                          <p:spTgt spid="53"/>
                                        </p:tgtEl>
                                        <p:attrNameLst>
                                          <p:attrName>style.visibility</p:attrName>
                                        </p:attrNameLst>
                                      </p:cBhvr>
                                      <p:to>
                                        <p:strVal val="visible"/>
                                      </p:to>
                                    </p:set>
                                    <p:anim calcmode="lin" valueType="num">
                                      <p:cBhvr>
                                        <p:cTn id="111" dur="400" fill="hold"/>
                                        <p:tgtEl>
                                          <p:spTgt spid="53"/>
                                        </p:tgtEl>
                                        <p:attrNameLst>
                                          <p:attrName>ppt_w</p:attrName>
                                        </p:attrNameLst>
                                      </p:cBhvr>
                                      <p:tavLst>
                                        <p:tav tm="0">
                                          <p:val>
                                            <p:fltVal val="0"/>
                                          </p:val>
                                        </p:tav>
                                        <p:tav tm="100000">
                                          <p:val>
                                            <p:strVal val="#ppt_w"/>
                                          </p:val>
                                        </p:tav>
                                      </p:tavLst>
                                    </p:anim>
                                    <p:anim calcmode="lin" valueType="num">
                                      <p:cBhvr>
                                        <p:cTn id="112" dur="400" fill="hold"/>
                                        <p:tgtEl>
                                          <p:spTgt spid="53"/>
                                        </p:tgtEl>
                                        <p:attrNameLst>
                                          <p:attrName>ppt_h</p:attrName>
                                        </p:attrNameLst>
                                      </p:cBhvr>
                                      <p:tavLst>
                                        <p:tav tm="0">
                                          <p:val>
                                            <p:fltVal val="0"/>
                                          </p:val>
                                        </p:tav>
                                        <p:tav tm="100000">
                                          <p:val>
                                            <p:strVal val="#ppt_h"/>
                                          </p:val>
                                        </p:tav>
                                      </p:tavLst>
                                    </p:anim>
                                    <p:animEffect transition="in" filter="fade">
                                      <p:cBhvr>
                                        <p:cTn id="113" dur="400"/>
                                        <p:tgtEl>
                                          <p:spTgt spid="53"/>
                                        </p:tgtEl>
                                      </p:cBhvr>
                                    </p:animEffect>
                                  </p:childTnLst>
                                </p:cTn>
                              </p:par>
                            </p:childTnLst>
                          </p:cTn>
                        </p:par>
                        <p:par>
                          <p:cTn id="114" fill="hold">
                            <p:stCondLst>
                              <p:cond delay="9500"/>
                            </p:stCondLst>
                            <p:childTnLst>
                              <p:par>
                                <p:cTn id="115" presetID="53" presetClass="entr" presetSubtype="16" fill="hold" grpId="0" nodeType="afterEffect" nodePh="1">
                                  <p:stCondLst>
                                    <p:cond delay="0"/>
                                  </p:stCondLst>
                                  <p:endCondLst>
                                    <p:cond evt="begin" delay="0">
                                      <p:tn val="115"/>
                                    </p:cond>
                                  </p:endCondLst>
                                  <p:childTnLst>
                                    <p:set>
                                      <p:cBhvr>
                                        <p:cTn id="116" dur="1" fill="hold">
                                          <p:stCondLst>
                                            <p:cond delay="0"/>
                                          </p:stCondLst>
                                        </p:cTn>
                                        <p:tgtEl>
                                          <p:spTgt spid="45"/>
                                        </p:tgtEl>
                                        <p:attrNameLst>
                                          <p:attrName>style.visibility</p:attrName>
                                        </p:attrNameLst>
                                      </p:cBhvr>
                                      <p:to>
                                        <p:strVal val="visible"/>
                                      </p:to>
                                    </p:set>
                                    <p:anim calcmode="lin" valueType="num">
                                      <p:cBhvr>
                                        <p:cTn id="117" dur="400" fill="hold"/>
                                        <p:tgtEl>
                                          <p:spTgt spid="45"/>
                                        </p:tgtEl>
                                        <p:attrNameLst>
                                          <p:attrName>ppt_w</p:attrName>
                                        </p:attrNameLst>
                                      </p:cBhvr>
                                      <p:tavLst>
                                        <p:tav tm="0">
                                          <p:val>
                                            <p:fltVal val="0"/>
                                          </p:val>
                                        </p:tav>
                                        <p:tav tm="100000">
                                          <p:val>
                                            <p:strVal val="#ppt_w"/>
                                          </p:val>
                                        </p:tav>
                                      </p:tavLst>
                                    </p:anim>
                                    <p:anim calcmode="lin" valueType="num">
                                      <p:cBhvr>
                                        <p:cTn id="118" dur="400" fill="hold"/>
                                        <p:tgtEl>
                                          <p:spTgt spid="45"/>
                                        </p:tgtEl>
                                        <p:attrNameLst>
                                          <p:attrName>ppt_h</p:attrName>
                                        </p:attrNameLst>
                                      </p:cBhvr>
                                      <p:tavLst>
                                        <p:tav tm="0">
                                          <p:val>
                                            <p:fltVal val="0"/>
                                          </p:val>
                                        </p:tav>
                                        <p:tav tm="100000">
                                          <p:val>
                                            <p:strVal val="#ppt_h"/>
                                          </p:val>
                                        </p:tav>
                                      </p:tavLst>
                                    </p:anim>
                                    <p:animEffect transition="in" filter="fade">
                                      <p:cBhvr>
                                        <p:cTn id="119" dur="400"/>
                                        <p:tgtEl>
                                          <p:spTgt spid="45"/>
                                        </p:tgtEl>
                                      </p:cBhvr>
                                    </p:animEffect>
                                  </p:childTnLst>
                                </p:cTn>
                              </p:par>
                            </p:childTnLst>
                          </p:cTn>
                        </p:par>
                        <p:par>
                          <p:cTn id="120" fill="hold">
                            <p:stCondLst>
                              <p:cond delay="10000"/>
                            </p:stCondLst>
                            <p:childTnLst>
                              <p:par>
                                <p:cTn id="121" presetID="53" presetClass="entr" presetSubtype="16" fill="hold" grpId="0" nodeType="afterEffect" nodePh="1">
                                  <p:stCondLst>
                                    <p:cond delay="0"/>
                                  </p:stCondLst>
                                  <p:endCondLst>
                                    <p:cond evt="begin" delay="0">
                                      <p:tn val="121"/>
                                    </p:cond>
                                  </p:endCondLst>
                                  <p:childTnLst>
                                    <p:set>
                                      <p:cBhvr>
                                        <p:cTn id="122" dur="1" fill="hold">
                                          <p:stCondLst>
                                            <p:cond delay="0"/>
                                          </p:stCondLst>
                                        </p:cTn>
                                        <p:tgtEl>
                                          <p:spTgt spid="46"/>
                                        </p:tgtEl>
                                        <p:attrNameLst>
                                          <p:attrName>style.visibility</p:attrName>
                                        </p:attrNameLst>
                                      </p:cBhvr>
                                      <p:to>
                                        <p:strVal val="visible"/>
                                      </p:to>
                                    </p:set>
                                    <p:anim calcmode="lin" valueType="num">
                                      <p:cBhvr>
                                        <p:cTn id="123" dur="400" fill="hold"/>
                                        <p:tgtEl>
                                          <p:spTgt spid="46"/>
                                        </p:tgtEl>
                                        <p:attrNameLst>
                                          <p:attrName>ppt_w</p:attrName>
                                        </p:attrNameLst>
                                      </p:cBhvr>
                                      <p:tavLst>
                                        <p:tav tm="0">
                                          <p:val>
                                            <p:fltVal val="0"/>
                                          </p:val>
                                        </p:tav>
                                        <p:tav tm="100000">
                                          <p:val>
                                            <p:strVal val="#ppt_w"/>
                                          </p:val>
                                        </p:tav>
                                      </p:tavLst>
                                    </p:anim>
                                    <p:anim calcmode="lin" valueType="num">
                                      <p:cBhvr>
                                        <p:cTn id="124" dur="400" fill="hold"/>
                                        <p:tgtEl>
                                          <p:spTgt spid="46"/>
                                        </p:tgtEl>
                                        <p:attrNameLst>
                                          <p:attrName>ppt_h</p:attrName>
                                        </p:attrNameLst>
                                      </p:cBhvr>
                                      <p:tavLst>
                                        <p:tav tm="0">
                                          <p:val>
                                            <p:fltVal val="0"/>
                                          </p:val>
                                        </p:tav>
                                        <p:tav tm="100000">
                                          <p:val>
                                            <p:strVal val="#ppt_h"/>
                                          </p:val>
                                        </p:tav>
                                      </p:tavLst>
                                    </p:anim>
                                    <p:animEffect transition="in" filter="fade">
                                      <p:cBhvr>
                                        <p:cTn id="125" dur="400"/>
                                        <p:tgtEl>
                                          <p:spTgt spid="46"/>
                                        </p:tgtEl>
                                      </p:cBhvr>
                                    </p:animEffect>
                                  </p:childTnLst>
                                </p:cTn>
                              </p:par>
                            </p:childTnLst>
                          </p:cTn>
                        </p:par>
                        <p:par>
                          <p:cTn id="126" fill="hold">
                            <p:stCondLst>
                              <p:cond delay="10500"/>
                            </p:stCondLst>
                            <p:childTnLst>
                              <p:par>
                                <p:cTn id="127" presetID="53" presetClass="entr" presetSubtype="16" fill="hold" grpId="0" nodeType="afterEffect" nodePh="1">
                                  <p:stCondLst>
                                    <p:cond delay="0"/>
                                  </p:stCondLst>
                                  <p:endCondLst>
                                    <p:cond evt="begin" delay="0">
                                      <p:tn val="127"/>
                                    </p:cond>
                                  </p:endCondLst>
                                  <p:childTnLst>
                                    <p:set>
                                      <p:cBhvr>
                                        <p:cTn id="128" dur="1" fill="hold">
                                          <p:stCondLst>
                                            <p:cond delay="0"/>
                                          </p:stCondLst>
                                        </p:cTn>
                                        <p:tgtEl>
                                          <p:spTgt spid="47"/>
                                        </p:tgtEl>
                                        <p:attrNameLst>
                                          <p:attrName>style.visibility</p:attrName>
                                        </p:attrNameLst>
                                      </p:cBhvr>
                                      <p:to>
                                        <p:strVal val="visible"/>
                                      </p:to>
                                    </p:set>
                                    <p:anim calcmode="lin" valueType="num">
                                      <p:cBhvr>
                                        <p:cTn id="129" dur="400" fill="hold"/>
                                        <p:tgtEl>
                                          <p:spTgt spid="47"/>
                                        </p:tgtEl>
                                        <p:attrNameLst>
                                          <p:attrName>ppt_w</p:attrName>
                                        </p:attrNameLst>
                                      </p:cBhvr>
                                      <p:tavLst>
                                        <p:tav tm="0">
                                          <p:val>
                                            <p:fltVal val="0"/>
                                          </p:val>
                                        </p:tav>
                                        <p:tav tm="100000">
                                          <p:val>
                                            <p:strVal val="#ppt_w"/>
                                          </p:val>
                                        </p:tav>
                                      </p:tavLst>
                                    </p:anim>
                                    <p:anim calcmode="lin" valueType="num">
                                      <p:cBhvr>
                                        <p:cTn id="130" dur="400" fill="hold"/>
                                        <p:tgtEl>
                                          <p:spTgt spid="47"/>
                                        </p:tgtEl>
                                        <p:attrNameLst>
                                          <p:attrName>ppt_h</p:attrName>
                                        </p:attrNameLst>
                                      </p:cBhvr>
                                      <p:tavLst>
                                        <p:tav tm="0">
                                          <p:val>
                                            <p:fltVal val="0"/>
                                          </p:val>
                                        </p:tav>
                                        <p:tav tm="100000">
                                          <p:val>
                                            <p:strVal val="#ppt_h"/>
                                          </p:val>
                                        </p:tav>
                                      </p:tavLst>
                                    </p:anim>
                                    <p:animEffect transition="in" filter="fade">
                                      <p:cBhvr>
                                        <p:cTn id="131" dur="400"/>
                                        <p:tgtEl>
                                          <p:spTgt spid="47"/>
                                        </p:tgtEl>
                                      </p:cBhvr>
                                    </p:animEffect>
                                  </p:childTnLst>
                                </p:cTn>
                              </p:par>
                            </p:childTnLst>
                          </p:cTn>
                        </p:par>
                        <p:par>
                          <p:cTn id="132" fill="hold">
                            <p:stCondLst>
                              <p:cond delay="11000"/>
                            </p:stCondLst>
                            <p:childTnLst>
                              <p:par>
                                <p:cTn id="133" presetID="53" presetClass="entr" presetSubtype="16" fill="hold" grpId="0" nodeType="afterEffect" nodePh="1">
                                  <p:stCondLst>
                                    <p:cond delay="0"/>
                                  </p:stCondLst>
                                  <p:endCondLst>
                                    <p:cond evt="begin" delay="0">
                                      <p:tn val="133"/>
                                    </p:cond>
                                  </p:endCondLst>
                                  <p:childTnLst>
                                    <p:set>
                                      <p:cBhvr>
                                        <p:cTn id="134" dur="1" fill="hold">
                                          <p:stCondLst>
                                            <p:cond delay="0"/>
                                          </p:stCondLst>
                                        </p:cTn>
                                        <p:tgtEl>
                                          <p:spTgt spid="57"/>
                                        </p:tgtEl>
                                        <p:attrNameLst>
                                          <p:attrName>style.visibility</p:attrName>
                                        </p:attrNameLst>
                                      </p:cBhvr>
                                      <p:to>
                                        <p:strVal val="visible"/>
                                      </p:to>
                                    </p:set>
                                    <p:anim calcmode="lin" valueType="num">
                                      <p:cBhvr>
                                        <p:cTn id="135" dur="400" fill="hold"/>
                                        <p:tgtEl>
                                          <p:spTgt spid="57"/>
                                        </p:tgtEl>
                                        <p:attrNameLst>
                                          <p:attrName>ppt_w</p:attrName>
                                        </p:attrNameLst>
                                      </p:cBhvr>
                                      <p:tavLst>
                                        <p:tav tm="0">
                                          <p:val>
                                            <p:fltVal val="0"/>
                                          </p:val>
                                        </p:tav>
                                        <p:tav tm="100000">
                                          <p:val>
                                            <p:strVal val="#ppt_w"/>
                                          </p:val>
                                        </p:tav>
                                      </p:tavLst>
                                    </p:anim>
                                    <p:anim calcmode="lin" valueType="num">
                                      <p:cBhvr>
                                        <p:cTn id="136" dur="400" fill="hold"/>
                                        <p:tgtEl>
                                          <p:spTgt spid="57"/>
                                        </p:tgtEl>
                                        <p:attrNameLst>
                                          <p:attrName>ppt_h</p:attrName>
                                        </p:attrNameLst>
                                      </p:cBhvr>
                                      <p:tavLst>
                                        <p:tav tm="0">
                                          <p:val>
                                            <p:fltVal val="0"/>
                                          </p:val>
                                        </p:tav>
                                        <p:tav tm="100000">
                                          <p:val>
                                            <p:strVal val="#ppt_h"/>
                                          </p:val>
                                        </p:tav>
                                      </p:tavLst>
                                    </p:anim>
                                    <p:animEffect transition="in" filter="fade">
                                      <p:cBhvr>
                                        <p:cTn id="137" dur="4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7"/>
            <a:ext cx="21948458" cy="2286000"/>
          </a:xfrm>
          <a:prstGeom prst="rect">
            <a:avLst/>
          </a:prstGeom>
        </p:spPr>
        <p:txBody>
          <a:bodyPr vert="horz" lIns="243799" tIns="121899" rIns="243799" bIns="121899" rtlCol="0" anchor="ctr">
            <a:normAutofit/>
          </a:bodyPr>
          <a:lstStyle/>
          <a:p>
            <a:endParaRPr lang="en-US" dirty="0"/>
          </a:p>
        </p:txBody>
      </p:sp>
      <p:sp>
        <p:nvSpPr>
          <p:cNvPr id="3" name="Text Placeholder 2"/>
          <p:cNvSpPr>
            <a:spLocks noGrp="1"/>
          </p:cNvSpPr>
          <p:nvPr>
            <p:ph type="body" idx="1"/>
          </p:nvPr>
        </p:nvSpPr>
        <p:spPr>
          <a:xfrm>
            <a:off x="1219359" y="3200403"/>
            <a:ext cx="21948458" cy="9051925"/>
          </a:xfrm>
          <a:prstGeom prst="rect">
            <a:avLst/>
          </a:prstGeom>
        </p:spPr>
        <p:txBody>
          <a:bodyPr vert="horz" lIns="243799" tIns="121899" rIns="243799" bIns="121899" rtlCol="0">
            <a:normAutofit/>
          </a:bodyPr>
          <a:lstStyle/>
          <a:p>
            <a:pPr lvl="0"/>
            <a:endParaRPr lang="en-US" dirty="0"/>
          </a:p>
        </p:txBody>
      </p:sp>
      <p:sp>
        <p:nvSpPr>
          <p:cNvPr id="4" name="Date Placeholder 3"/>
          <p:cNvSpPr>
            <a:spLocks noGrp="1"/>
          </p:cNvSpPr>
          <p:nvPr>
            <p:ph type="dt" sz="half" idx="2"/>
          </p:nvPr>
        </p:nvSpPr>
        <p:spPr>
          <a:xfrm>
            <a:off x="1219359" y="12712701"/>
            <a:ext cx="5690341" cy="730251"/>
          </a:xfrm>
          <a:prstGeom prst="rect">
            <a:avLst/>
          </a:prstGeom>
        </p:spPr>
        <p:txBody>
          <a:bodyPr vert="horz" lIns="243799" tIns="121899" rIns="243799" bIns="121899" rtlCol="0" anchor="ctr"/>
          <a:lstStyle>
            <a:lvl1pPr algn="l">
              <a:defRPr sz="3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2285" y="12712701"/>
            <a:ext cx="7722605" cy="730251"/>
          </a:xfrm>
          <a:prstGeom prst="rect">
            <a:avLst/>
          </a:prstGeom>
        </p:spPr>
        <p:txBody>
          <a:bodyPr vert="horz" lIns="243799" tIns="121899" rIns="243799" bIns="121899" rtlCol="0" anchor="ctr"/>
          <a:lstStyle>
            <a:lvl1pPr algn="ctr">
              <a:defRPr sz="3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1"/>
            <a:ext cx="5690341" cy="730251"/>
          </a:xfrm>
          <a:prstGeom prst="rect">
            <a:avLst/>
          </a:prstGeom>
        </p:spPr>
        <p:txBody>
          <a:bodyPr vert="horz" lIns="243799" tIns="121899" rIns="243799" bIns="121899" rtlCol="0" anchor="ctr"/>
          <a:lstStyle>
            <a:lvl1pPr algn="r">
              <a:defRPr sz="3200">
                <a:solidFill>
                  <a:schemeClr val="tx1">
                    <a:tint val="75000"/>
                  </a:schemeClr>
                </a:solidFill>
              </a:defRPr>
            </a:lvl1pPr>
          </a:lstStyle>
          <a:p>
            <a:fld id="{9DF686B8-C880-FF40-96DC-14FF2413C3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1218565" rtl="0" eaLnBrk="1" latinLnBrk="0" hangingPunct="1">
        <a:spcBef>
          <a:spcPct val="0"/>
        </a:spcBef>
        <a:buNone/>
        <a:defRPr sz="7500" kern="1200">
          <a:solidFill>
            <a:schemeClr val="bg2"/>
          </a:solidFill>
          <a:latin typeface="Raleway ExtraBold"/>
          <a:ea typeface="+mj-ea"/>
          <a:cs typeface="Raleway ExtraBold"/>
        </a:defRPr>
      </a:lvl1pPr>
    </p:titleStyle>
    <p:bodyStyle>
      <a:lvl1pPr marL="0" indent="0" algn="l" defTabSz="1218565"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8565"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7765" indent="0" algn="l" defTabSz="1218565"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6965" indent="0" algn="l" defTabSz="1218565"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165" indent="0" algn="l" defTabSz="1218565"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4330" indent="-609600" algn="l" defTabSz="1218565" rtl="0" eaLnBrk="1" latinLnBrk="0" hangingPunct="1">
        <a:spcBef>
          <a:spcPct val="20000"/>
        </a:spcBef>
        <a:buFont typeface="Arial"/>
        <a:buChar char="•"/>
        <a:defRPr sz="5300" kern="1200">
          <a:solidFill>
            <a:schemeClr val="tx1"/>
          </a:solidFill>
          <a:latin typeface="+mn-lt"/>
          <a:ea typeface="+mn-ea"/>
          <a:cs typeface="+mn-cs"/>
        </a:defRPr>
      </a:lvl6pPr>
      <a:lvl7pPr marL="7923530" indent="-609600" algn="l" defTabSz="1218565" rtl="0" eaLnBrk="1" latinLnBrk="0" hangingPunct="1">
        <a:spcBef>
          <a:spcPct val="20000"/>
        </a:spcBef>
        <a:buFont typeface="Arial"/>
        <a:buChar char="•"/>
        <a:defRPr sz="5300" kern="1200">
          <a:solidFill>
            <a:schemeClr val="tx1"/>
          </a:solidFill>
          <a:latin typeface="+mn-lt"/>
          <a:ea typeface="+mn-ea"/>
          <a:cs typeface="+mn-cs"/>
        </a:defRPr>
      </a:lvl7pPr>
      <a:lvl8pPr marL="9142730" indent="-609600" algn="l" defTabSz="1218565" rtl="0" eaLnBrk="1" latinLnBrk="0" hangingPunct="1">
        <a:spcBef>
          <a:spcPct val="20000"/>
        </a:spcBef>
        <a:buFont typeface="Arial"/>
        <a:buChar char="•"/>
        <a:defRPr sz="5300" kern="1200">
          <a:solidFill>
            <a:schemeClr val="tx1"/>
          </a:solidFill>
          <a:latin typeface="+mn-lt"/>
          <a:ea typeface="+mn-ea"/>
          <a:cs typeface="+mn-cs"/>
        </a:defRPr>
      </a:lvl8pPr>
      <a:lvl9pPr marL="10361295" indent="-609600" algn="l" defTabSz="1218565"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8565" rtl="0" eaLnBrk="1" latinLnBrk="0" hangingPunct="1">
        <a:defRPr sz="4800" kern="1200">
          <a:solidFill>
            <a:schemeClr val="tx1"/>
          </a:solidFill>
          <a:latin typeface="+mn-lt"/>
          <a:ea typeface="+mn-ea"/>
          <a:cs typeface="+mn-cs"/>
        </a:defRPr>
      </a:lvl1pPr>
      <a:lvl2pPr marL="1219200" algn="l" defTabSz="1218565" rtl="0" eaLnBrk="1" latinLnBrk="0" hangingPunct="1">
        <a:defRPr sz="4800" kern="1200">
          <a:solidFill>
            <a:schemeClr val="tx1"/>
          </a:solidFill>
          <a:latin typeface="+mn-lt"/>
          <a:ea typeface="+mn-ea"/>
          <a:cs typeface="+mn-cs"/>
        </a:defRPr>
      </a:lvl2pPr>
      <a:lvl3pPr marL="2437765" algn="l" defTabSz="1218565" rtl="0" eaLnBrk="1" latinLnBrk="0" hangingPunct="1">
        <a:defRPr sz="4800" kern="1200">
          <a:solidFill>
            <a:schemeClr val="tx1"/>
          </a:solidFill>
          <a:latin typeface="+mn-lt"/>
          <a:ea typeface="+mn-ea"/>
          <a:cs typeface="+mn-cs"/>
        </a:defRPr>
      </a:lvl3pPr>
      <a:lvl4pPr marL="3656965" algn="l" defTabSz="1218565" rtl="0" eaLnBrk="1" latinLnBrk="0" hangingPunct="1">
        <a:defRPr sz="4800" kern="1200">
          <a:solidFill>
            <a:schemeClr val="tx1"/>
          </a:solidFill>
          <a:latin typeface="+mn-lt"/>
          <a:ea typeface="+mn-ea"/>
          <a:cs typeface="+mn-cs"/>
        </a:defRPr>
      </a:lvl4pPr>
      <a:lvl5pPr marL="4876165" algn="l" defTabSz="1218565" rtl="0" eaLnBrk="1" latinLnBrk="0" hangingPunct="1">
        <a:defRPr sz="4800" kern="1200">
          <a:solidFill>
            <a:schemeClr val="tx1"/>
          </a:solidFill>
          <a:latin typeface="+mn-lt"/>
          <a:ea typeface="+mn-ea"/>
          <a:cs typeface="+mn-cs"/>
        </a:defRPr>
      </a:lvl5pPr>
      <a:lvl6pPr marL="6094730" algn="l" defTabSz="1218565" rtl="0" eaLnBrk="1" latinLnBrk="0" hangingPunct="1">
        <a:defRPr sz="4800" kern="1200">
          <a:solidFill>
            <a:schemeClr val="tx1"/>
          </a:solidFill>
          <a:latin typeface="+mn-lt"/>
          <a:ea typeface="+mn-ea"/>
          <a:cs typeface="+mn-cs"/>
        </a:defRPr>
      </a:lvl6pPr>
      <a:lvl7pPr marL="7313930" algn="l" defTabSz="1218565" rtl="0" eaLnBrk="1" latinLnBrk="0" hangingPunct="1">
        <a:defRPr sz="4800" kern="1200">
          <a:solidFill>
            <a:schemeClr val="tx1"/>
          </a:solidFill>
          <a:latin typeface="+mn-lt"/>
          <a:ea typeface="+mn-ea"/>
          <a:cs typeface="+mn-cs"/>
        </a:defRPr>
      </a:lvl7pPr>
      <a:lvl8pPr marL="8533130" algn="l" defTabSz="1218565" rtl="0" eaLnBrk="1" latinLnBrk="0" hangingPunct="1">
        <a:defRPr sz="4800" kern="1200">
          <a:solidFill>
            <a:schemeClr val="tx1"/>
          </a:solidFill>
          <a:latin typeface="+mn-lt"/>
          <a:ea typeface="+mn-ea"/>
          <a:cs typeface="+mn-cs"/>
        </a:defRPr>
      </a:lvl8pPr>
      <a:lvl9pPr marL="9751695" algn="l" defTabSz="1218565" rtl="0" eaLnBrk="1" latinLnBrk="0" hangingPunct="1">
        <a:defRPr sz="4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5FC8CF30-C9F5-449B-9095-10E09885ACC6}" type="datetimeFigureOut">
              <a:rPr lang="zh-CN" altLang="en-US" smtClean="0">
                <a:solidFill>
                  <a:prstClr val="black">
                    <a:tint val="75000"/>
                  </a:prstClr>
                </a:solidFill>
              </a:rPr>
              <a:pPr defTabSz="1828800"/>
              <a:t>2016/11/8</a:t>
            </a:fld>
            <a:endParaRPr lang="zh-CN" altLang="en-US">
              <a:solidFill>
                <a:prstClr val="black">
                  <a:tint val="75000"/>
                </a:prstClr>
              </a:solidFill>
            </a:endParaRPr>
          </a:p>
        </p:txBody>
      </p:sp>
      <p:sp>
        <p:nvSpPr>
          <p:cNvPr id="5" name="页脚占位符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370F3CAC-6F67-4F8C-A210-BA41BAA01332}" type="slidenum">
              <a:rPr lang="zh-CN" altLang="en-US" smtClean="0">
                <a:solidFill>
                  <a:prstClr val="black">
                    <a:tint val="75000"/>
                  </a:prstClr>
                </a:solidFill>
              </a:rPr>
              <a:pPr defTabSz="1828800"/>
              <a:t>‹#›</a:t>
            </a:fld>
            <a:endParaRPr lang="zh-CN" altLang="en-US">
              <a:solidFill>
                <a:prstClr val="black">
                  <a:tint val="75000"/>
                </a:prstClr>
              </a:solidFill>
            </a:endParaRPr>
          </a:p>
        </p:txBody>
      </p:sp>
    </p:spTree>
    <p:extLst>
      <p:ext uri="{BB962C8B-B14F-4D97-AF65-F5344CB8AC3E}">
        <p14:creationId xmlns:p14="http://schemas.microsoft.com/office/powerpoint/2010/main" val="174368949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C:\Documents and Settings\Administrator\桌面\背景图\7356270c8a35f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 y="-76200"/>
            <a:ext cx="24457228" cy="13792200"/>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flipH="1">
            <a:off x="-28781" y="-76200"/>
            <a:ext cx="24473562" cy="13792200"/>
          </a:xfrm>
          <a:prstGeom prst="rect">
            <a:avLst/>
          </a:prstGeom>
          <a:solidFill>
            <a:schemeClr val="tx1">
              <a:alpha val="39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五边形 30"/>
          <p:cNvSpPr/>
          <p:nvPr/>
        </p:nvSpPr>
        <p:spPr>
          <a:xfrm flipH="1">
            <a:off x="15165386" y="-76200"/>
            <a:ext cx="9279395" cy="13792200"/>
          </a:xfrm>
          <a:prstGeom prst="homePlate">
            <a:avLst>
              <a:gd name="adj" fmla="val 28827"/>
            </a:avLst>
          </a:prstGeom>
          <a:solidFill>
            <a:srgbClr val="FFC0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3049587" y="4280755"/>
            <a:ext cx="12348752" cy="5169535"/>
          </a:xfrm>
          <a:prstGeom prst="rect">
            <a:avLst/>
          </a:prstGeom>
          <a:noFill/>
        </p:spPr>
        <p:txBody>
          <a:bodyPr wrap="square" lIns="91421" tIns="45709" rIns="91421" bIns="45709" rtlCol="0">
            <a:spAutoFit/>
          </a:bodyPr>
          <a:lstStyle/>
          <a:p>
            <a:pPr algn="ctr"/>
            <a:r>
              <a:rPr lang="zh-CN" altLang="en-US" sz="13200" b="1" dirty="0">
                <a:solidFill>
                  <a:schemeClr val="bg1"/>
                </a:solidFill>
                <a:effectLst>
                  <a:outerShdw blurRad="50800" dist="38100" dir="2700000" algn="tl" rotWithShape="0">
                    <a:prstClr val="black">
                      <a:alpha val="40000"/>
                    </a:prstClr>
                  </a:outerShdw>
                </a:effectLst>
              </a:rPr>
              <a:t>高端创业计划</a:t>
            </a:r>
            <a:r>
              <a:rPr lang="en-US" altLang="zh-CN" sz="13200" b="1" dirty="0">
                <a:solidFill>
                  <a:schemeClr val="bg1"/>
                </a:solidFill>
                <a:effectLst>
                  <a:outerShdw blurRad="50800" dist="38100" dir="2700000" algn="tl" rotWithShape="0">
                    <a:prstClr val="black">
                      <a:alpha val="40000"/>
                    </a:prstClr>
                  </a:outerShdw>
                </a:effectLst>
              </a:rPr>
              <a:t>PPT</a:t>
            </a:r>
            <a:r>
              <a:rPr lang="zh-CN" altLang="en-US" sz="13200" b="1" dirty="0">
                <a:solidFill>
                  <a:schemeClr val="bg1"/>
                </a:solidFill>
                <a:effectLst>
                  <a:outerShdw blurRad="50800" dist="38100" dir="2700000" algn="tl" rotWithShape="0">
                    <a:prstClr val="black">
                      <a:alpha val="40000"/>
                    </a:prstClr>
                  </a:outerShdw>
                </a:effectLst>
              </a:rPr>
              <a:t>模板</a:t>
            </a:r>
            <a:br>
              <a:rPr lang="zh-CN" altLang="en-US" sz="13200" b="1" dirty="0">
                <a:solidFill>
                  <a:schemeClr val="bg1"/>
                </a:solidFill>
                <a:effectLst>
                  <a:outerShdw blurRad="50800" dist="38100" dir="2700000" algn="tl" rotWithShape="0">
                    <a:prstClr val="black">
                      <a:alpha val="40000"/>
                    </a:prstClr>
                  </a:outerShdw>
                </a:effectLst>
              </a:rPr>
            </a:br>
            <a:r>
              <a:rPr lang="en-US" altLang="zh-CN" sz="6000" b="1" dirty="0">
                <a:solidFill>
                  <a:schemeClr val="bg1"/>
                </a:solidFill>
                <a:effectLst>
                  <a:outerShdw blurRad="50800" dist="38100" dir="2700000" algn="tl" rotWithShape="0">
                    <a:prstClr val="black">
                      <a:alpha val="40000"/>
                    </a:prstClr>
                  </a:outerShdw>
                </a:effectLst>
              </a:rPr>
              <a:t>POWERPOINT TEMPLATE </a:t>
            </a:r>
            <a:endParaRPr lang="en-US" altLang="zh-CN" sz="7200" b="1" dirty="0">
              <a:solidFill>
                <a:schemeClr val="bg1"/>
              </a:solidFill>
              <a:effectLst>
                <a:outerShdw blurRad="50800" dist="38100" dir="2700000" algn="tl" rotWithShape="0">
                  <a:prstClr val="black">
                    <a:alpha val="40000"/>
                  </a:prstClr>
                </a:outerShdw>
              </a:effectLst>
            </a:endParaRPr>
          </a:p>
        </p:txBody>
      </p:sp>
      <p:sp>
        <p:nvSpPr>
          <p:cNvPr id="19" name="TextBox 18"/>
          <p:cNvSpPr txBox="1"/>
          <p:nvPr/>
        </p:nvSpPr>
        <p:spPr>
          <a:xfrm>
            <a:off x="15363055" y="5888887"/>
            <a:ext cx="7806075" cy="1862026"/>
          </a:xfrm>
          <a:prstGeom prst="rect">
            <a:avLst/>
          </a:prstGeom>
          <a:noFill/>
        </p:spPr>
        <p:txBody>
          <a:bodyPr wrap="square" lIns="91421" tIns="45709" rIns="91421" bIns="45709" rtlCol="0">
            <a:spAutoFit/>
          </a:bodyPr>
          <a:lstStyle/>
          <a:p>
            <a:pPr algn="ctr"/>
            <a:r>
              <a:rPr lang="en-US" altLang="zh-CN" sz="11500" b="1" dirty="0">
                <a:solidFill>
                  <a:schemeClr val="bg1"/>
                </a:solidFill>
                <a:effectLst>
                  <a:outerShdw blurRad="50800" dist="38100" dir="2700000" algn="tl" rotWithShape="0">
                    <a:prstClr val="black">
                      <a:alpha val="40000"/>
                    </a:prstClr>
                  </a:outerShdw>
                </a:effectLst>
                <a:latin typeface="造字工房力黑（非商用）常规体" pitchFamily="50" charset="-122"/>
                <a:ea typeface="造字工房力黑（非商用）常规体" pitchFamily="50" charset="-122"/>
              </a:rPr>
              <a:t>LOGO </a:t>
            </a:r>
            <a:endParaRPr lang="en-IN" sz="11500" b="1" dirty="0">
              <a:solidFill>
                <a:schemeClr val="bg1"/>
              </a:solidFill>
              <a:effectLst>
                <a:outerShdw blurRad="50800" dist="38100" dir="2700000" algn="tl" rotWithShape="0">
                  <a:prstClr val="black">
                    <a:alpha val="40000"/>
                  </a:prstClr>
                </a:outerShdw>
              </a:effectLst>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1+#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1" grpId="0" animBg="1"/>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1" name="Shape 17871"/>
          <p:cNvSpPr/>
          <p:nvPr/>
        </p:nvSpPr>
        <p:spPr>
          <a:xfrm>
            <a:off x="12142785" y="0"/>
            <a:ext cx="121933" cy="13716000"/>
          </a:xfrm>
          <a:prstGeom prst="rect">
            <a:avLst/>
          </a:prstGeom>
          <a:solidFill>
            <a:srgbClr val="E7535F"/>
          </a:solidFill>
          <a:ln w="12700">
            <a:miter lim="400000"/>
          </a:ln>
        </p:spPr>
        <p:txBody>
          <a:bodyPr lIns="0" tIns="0" rIns="0" bIns="0" anchor="ctr"/>
          <a:lstStyle/>
          <a:p>
            <a:pPr lvl="0" algn="ctr"/>
            <a:endParaRPr>
              <a:latin typeface="+mn-ea"/>
              <a:ea typeface="+mn-ea"/>
            </a:endParaRPr>
          </a:p>
        </p:txBody>
      </p:sp>
      <p:grpSp>
        <p:nvGrpSpPr>
          <p:cNvPr id="17874" name="Group 17874"/>
          <p:cNvGrpSpPr/>
          <p:nvPr/>
        </p:nvGrpSpPr>
        <p:grpSpPr>
          <a:xfrm>
            <a:off x="11895075" y="5794697"/>
            <a:ext cx="630901" cy="630819"/>
            <a:chOff x="0" y="0"/>
            <a:chExt cx="236556" cy="236556"/>
          </a:xfrm>
        </p:grpSpPr>
        <p:sp>
          <p:nvSpPr>
            <p:cNvPr id="17872" name="Shape 17872"/>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A5C067"/>
              </a:solidFill>
              <a:prstDash val="solid"/>
              <a:round/>
            </a:ln>
            <a:effectLst/>
          </p:spPr>
          <p:txBody>
            <a:bodyPr wrap="square" lIns="0" tIns="0" rIns="0" bIns="0" numCol="1" anchor="ctr">
              <a:noAutofit/>
            </a:bodyPr>
            <a:lstStyle/>
            <a:p>
              <a:pPr lvl="0" algn="ctr"/>
              <a:endParaRPr>
                <a:latin typeface="+mn-ea"/>
                <a:ea typeface="+mn-ea"/>
              </a:endParaRPr>
            </a:p>
          </p:txBody>
        </p:sp>
        <p:sp>
          <p:nvSpPr>
            <p:cNvPr id="17873" name="Shape 17873"/>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5C067"/>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77" name="Group 17877"/>
          <p:cNvGrpSpPr/>
          <p:nvPr/>
        </p:nvGrpSpPr>
        <p:grpSpPr>
          <a:xfrm>
            <a:off x="11895075" y="9253329"/>
            <a:ext cx="630901" cy="630819"/>
            <a:chOff x="0" y="0"/>
            <a:chExt cx="236556" cy="236556"/>
          </a:xfrm>
        </p:grpSpPr>
        <p:sp>
          <p:nvSpPr>
            <p:cNvPr id="17875" name="Shape 17875"/>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03AE97"/>
              </a:solidFill>
              <a:prstDash val="solid"/>
              <a:round/>
            </a:ln>
            <a:effectLst/>
          </p:spPr>
          <p:txBody>
            <a:bodyPr wrap="square" lIns="0" tIns="0" rIns="0" bIns="0" numCol="1" anchor="ctr">
              <a:noAutofit/>
            </a:bodyPr>
            <a:lstStyle/>
            <a:p>
              <a:pPr lvl="0" algn="ctr"/>
              <a:endParaRPr>
                <a:latin typeface="+mn-ea"/>
                <a:ea typeface="+mn-ea"/>
              </a:endParaRPr>
            </a:p>
          </p:txBody>
        </p:sp>
        <p:sp>
          <p:nvSpPr>
            <p:cNvPr id="17876" name="Shape 17876"/>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3AE97"/>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80" name="Group 17880"/>
          <p:cNvGrpSpPr/>
          <p:nvPr/>
        </p:nvGrpSpPr>
        <p:grpSpPr>
          <a:xfrm>
            <a:off x="14368175" y="6611782"/>
            <a:ext cx="5412539" cy="1418605"/>
            <a:chOff x="0" y="0"/>
            <a:chExt cx="2029436" cy="531976"/>
          </a:xfrm>
        </p:grpSpPr>
        <p:sp>
          <p:nvSpPr>
            <p:cNvPr id="17878" name="Shape 17878"/>
            <p:cNvSpPr/>
            <p:nvPr/>
          </p:nvSpPr>
          <p:spPr>
            <a:xfrm>
              <a:off x="3918" y="0"/>
              <a:ext cx="2025518" cy="128111"/>
            </a:xfrm>
            <a:prstGeom prst="rect">
              <a:avLst/>
            </a:prstGeom>
            <a:noFill/>
            <a:ln w="12700" cap="flat">
              <a:noFill/>
              <a:miter lim="400000"/>
            </a:ln>
            <a:effectLst/>
          </p:spPr>
          <p:txBody>
            <a:bodyPr wrap="square" lIns="45719" tIns="45719" rIns="45719" bIns="45719" numCol="1" anchor="t">
              <a:spAutoFit/>
            </a:bodyPr>
            <a:lstStyle>
              <a:lvl1pPr algn="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79" name="Shape 17879"/>
            <p:cNvSpPr/>
            <p:nvPr/>
          </p:nvSpPr>
          <p:spPr>
            <a:xfrm>
              <a:off x="0" y="241128"/>
              <a:ext cx="1934186" cy="290848"/>
            </a:xfrm>
            <a:prstGeom prst="rect">
              <a:avLst/>
            </a:prstGeom>
            <a:noFill/>
            <a:ln w="12700" cap="flat">
              <a:noFill/>
              <a:miter lim="400000"/>
            </a:ln>
            <a:effectLst/>
          </p:spPr>
          <p:txBody>
            <a:bodyPr wrap="square" lIns="0" tIns="0" rIns="0" bIns="0" numCol="1" anchor="t">
              <a:spAutoFit/>
            </a:bodyPr>
            <a:lstStyle>
              <a:lvl1pPr algn="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grpSp>
        <p:nvGrpSpPr>
          <p:cNvPr id="17883" name="Group 17883"/>
          <p:cNvGrpSpPr/>
          <p:nvPr/>
        </p:nvGrpSpPr>
        <p:grpSpPr>
          <a:xfrm>
            <a:off x="4708434" y="10032158"/>
            <a:ext cx="5402085" cy="1418605"/>
            <a:chOff x="0" y="0"/>
            <a:chExt cx="2025517" cy="531976"/>
          </a:xfrm>
        </p:grpSpPr>
        <p:sp>
          <p:nvSpPr>
            <p:cNvPr id="17881" name="Shape 17881"/>
            <p:cNvSpPr/>
            <p:nvPr/>
          </p:nvSpPr>
          <p:spPr>
            <a:xfrm>
              <a:off x="0" y="0"/>
              <a:ext cx="2025517"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82" name="Shape 17882"/>
            <p:cNvSpPr/>
            <p:nvPr/>
          </p:nvSpPr>
          <p:spPr>
            <a:xfrm>
              <a:off x="91331" y="241128"/>
              <a:ext cx="1934186" cy="290848"/>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sp>
        <p:nvSpPr>
          <p:cNvPr id="17884" name="Shape 17884"/>
          <p:cNvSpPr/>
          <p:nvPr/>
        </p:nvSpPr>
        <p:spPr>
          <a:xfrm>
            <a:off x="12804163" y="6086849"/>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7885" name="Shape 17885"/>
          <p:cNvSpPr/>
          <p:nvPr/>
        </p:nvSpPr>
        <p:spPr>
          <a:xfrm>
            <a:off x="6395592" y="9592047"/>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grpSp>
        <p:nvGrpSpPr>
          <p:cNvPr id="17888" name="Group 17888"/>
          <p:cNvGrpSpPr/>
          <p:nvPr/>
        </p:nvGrpSpPr>
        <p:grpSpPr>
          <a:xfrm>
            <a:off x="11895075" y="2415796"/>
            <a:ext cx="630901" cy="630819"/>
            <a:chOff x="0" y="0"/>
            <a:chExt cx="236556" cy="236556"/>
          </a:xfrm>
        </p:grpSpPr>
        <p:sp>
          <p:nvSpPr>
            <p:cNvPr id="17886" name="Shape 17886"/>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F7AC12"/>
              </a:solidFill>
              <a:prstDash val="solid"/>
              <a:round/>
            </a:ln>
            <a:effectLst/>
          </p:spPr>
          <p:txBody>
            <a:bodyPr wrap="square" lIns="0" tIns="0" rIns="0" bIns="0" numCol="1" anchor="ctr">
              <a:noAutofit/>
            </a:bodyPr>
            <a:lstStyle/>
            <a:p>
              <a:pPr lvl="0" algn="ctr"/>
              <a:endParaRPr>
                <a:latin typeface="+mn-ea"/>
                <a:ea typeface="+mn-ea"/>
              </a:endParaRPr>
            </a:p>
          </p:txBody>
        </p:sp>
        <p:sp>
          <p:nvSpPr>
            <p:cNvPr id="17887" name="Shape 17887"/>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91" name="Group 17891"/>
          <p:cNvGrpSpPr/>
          <p:nvPr/>
        </p:nvGrpSpPr>
        <p:grpSpPr>
          <a:xfrm>
            <a:off x="4708434" y="3194624"/>
            <a:ext cx="5402085" cy="1418605"/>
            <a:chOff x="0" y="0"/>
            <a:chExt cx="2025517" cy="531976"/>
          </a:xfrm>
        </p:grpSpPr>
        <p:sp>
          <p:nvSpPr>
            <p:cNvPr id="17889" name="Shape 17889"/>
            <p:cNvSpPr/>
            <p:nvPr/>
          </p:nvSpPr>
          <p:spPr>
            <a:xfrm>
              <a:off x="0" y="0"/>
              <a:ext cx="2025517"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90" name="Shape 17890"/>
            <p:cNvSpPr/>
            <p:nvPr/>
          </p:nvSpPr>
          <p:spPr>
            <a:xfrm>
              <a:off x="91331" y="241128"/>
              <a:ext cx="1934186" cy="290848"/>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sp>
        <p:nvSpPr>
          <p:cNvPr id="17892" name="Shape 17892"/>
          <p:cNvSpPr/>
          <p:nvPr/>
        </p:nvSpPr>
        <p:spPr>
          <a:xfrm>
            <a:off x="6395592" y="2754513"/>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grpSp>
        <p:nvGrpSpPr>
          <p:cNvPr id="17895" name="Group 17895"/>
          <p:cNvGrpSpPr/>
          <p:nvPr/>
        </p:nvGrpSpPr>
        <p:grpSpPr>
          <a:xfrm>
            <a:off x="4952015" y="9232065"/>
            <a:ext cx="967577" cy="719960"/>
            <a:chOff x="0" y="0"/>
            <a:chExt cx="362792" cy="269983"/>
          </a:xfrm>
        </p:grpSpPr>
        <p:sp>
          <p:nvSpPr>
            <p:cNvPr id="17893" name="Shape 17893"/>
            <p:cNvSpPr/>
            <p:nvPr/>
          </p:nvSpPr>
          <p:spPr>
            <a:xfrm>
              <a:off x="0" y="0"/>
              <a:ext cx="299699" cy="191349"/>
            </a:xfrm>
            <a:custGeom>
              <a:avLst/>
              <a:gdLst/>
              <a:ahLst/>
              <a:cxnLst>
                <a:cxn ang="0">
                  <a:pos x="wd2" y="hd2"/>
                </a:cxn>
                <a:cxn ang="5400000">
                  <a:pos x="wd2" y="hd2"/>
                </a:cxn>
                <a:cxn ang="10800000">
                  <a:pos x="wd2" y="hd2"/>
                </a:cxn>
                <a:cxn ang="16200000">
                  <a:pos x="wd2" y="hd2"/>
                </a:cxn>
              </a:cxnLst>
              <a:rect l="0" t="0" r="r" b="b"/>
              <a:pathLst>
                <a:path w="21600" h="16768" extrusionOk="0">
                  <a:moveTo>
                    <a:pt x="9439" y="9691"/>
                  </a:moveTo>
                  <a:cubicBezTo>
                    <a:pt x="11118" y="7656"/>
                    <a:pt x="12259" y="6469"/>
                    <a:pt x="13040" y="5726"/>
                  </a:cubicBezTo>
                  <a:cubicBezTo>
                    <a:pt x="17810" y="1174"/>
                    <a:pt x="21600" y="3065"/>
                    <a:pt x="21600" y="3065"/>
                  </a:cubicBezTo>
                  <a:cubicBezTo>
                    <a:pt x="15082" y="-4832"/>
                    <a:pt x="5593" y="5025"/>
                    <a:pt x="5593" y="5025"/>
                  </a:cubicBezTo>
                  <a:lnTo>
                    <a:pt x="2499" y="1277"/>
                  </a:lnTo>
                  <a:lnTo>
                    <a:pt x="0" y="16768"/>
                  </a:lnTo>
                  <a:lnTo>
                    <a:pt x="12783" y="13743"/>
                  </a:lnTo>
                  <a:lnTo>
                    <a:pt x="9439" y="9691"/>
                  </a:lnTo>
                  <a:close/>
                </a:path>
              </a:pathLst>
            </a:custGeom>
            <a:solidFill>
              <a:srgbClr val="03AE9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7894" name="Shape 17894"/>
            <p:cNvSpPr/>
            <p:nvPr/>
          </p:nvSpPr>
          <p:spPr>
            <a:xfrm>
              <a:off x="63094" y="78636"/>
              <a:ext cx="299699" cy="191349"/>
            </a:xfrm>
            <a:custGeom>
              <a:avLst/>
              <a:gdLst/>
              <a:ahLst/>
              <a:cxnLst>
                <a:cxn ang="0">
                  <a:pos x="wd2" y="hd2"/>
                </a:cxn>
                <a:cxn ang="5400000">
                  <a:pos x="wd2" y="hd2"/>
                </a:cxn>
                <a:cxn ang="10800000">
                  <a:pos x="wd2" y="hd2"/>
                </a:cxn>
                <a:cxn ang="16200000">
                  <a:pos x="wd2" y="hd2"/>
                </a:cxn>
              </a:cxnLst>
              <a:rect l="0" t="0" r="r" b="b"/>
              <a:pathLst>
                <a:path w="21600" h="16768" extrusionOk="0">
                  <a:moveTo>
                    <a:pt x="8816" y="3024"/>
                  </a:moveTo>
                  <a:lnTo>
                    <a:pt x="12162" y="7077"/>
                  </a:lnTo>
                  <a:cubicBezTo>
                    <a:pt x="10482" y="9112"/>
                    <a:pt x="9341" y="10299"/>
                    <a:pt x="8561" y="11043"/>
                  </a:cubicBezTo>
                  <a:cubicBezTo>
                    <a:pt x="3790" y="15594"/>
                    <a:pt x="0" y="13703"/>
                    <a:pt x="0" y="13703"/>
                  </a:cubicBezTo>
                  <a:cubicBezTo>
                    <a:pt x="6518" y="21600"/>
                    <a:pt x="16008" y="11743"/>
                    <a:pt x="16008" y="11743"/>
                  </a:cubicBezTo>
                  <a:lnTo>
                    <a:pt x="19102" y="15491"/>
                  </a:lnTo>
                  <a:lnTo>
                    <a:pt x="21600" y="0"/>
                  </a:lnTo>
                  <a:lnTo>
                    <a:pt x="8816" y="3024"/>
                  </a:lnTo>
                  <a:close/>
                </a:path>
              </a:pathLst>
            </a:custGeom>
            <a:solidFill>
              <a:srgbClr val="03AE97"/>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17899" name="Group 17899"/>
          <p:cNvGrpSpPr/>
          <p:nvPr/>
        </p:nvGrpSpPr>
        <p:grpSpPr>
          <a:xfrm>
            <a:off x="4941251" y="2049248"/>
            <a:ext cx="810068" cy="1087451"/>
            <a:chOff x="0" y="0"/>
            <a:chExt cx="303735" cy="407792"/>
          </a:xfrm>
        </p:grpSpPr>
        <p:sp>
          <p:nvSpPr>
            <p:cNvPr id="17896" name="Shape 17896"/>
            <p:cNvSpPr/>
            <p:nvPr/>
          </p:nvSpPr>
          <p:spPr>
            <a:xfrm>
              <a:off x="-1" y="182433"/>
              <a:ext cx="143273" cy="225360"/>
            </a:xfrm>
            <a:custGeom>
              <a:avLst/>
              <a:gdLst/>
              <a:ahLst/>
              <a:cxnLst>
                <a:cxn ang="0">
                  <a:pos x="wd2" y="hd2"/>
                </a:cxn>
                <a:cxn ang="5400000">
                  <a:pos x="wd2" y="hd2"/>
                </a:cxn>
                <a:cxn ang="10800000">
                  <a:pos x="wd2" y="hd2"/>
                </a:cxn>
                <a:cxn ang="16200000">
                  <a:pos x="wd2" y="hd2"/>
                </a:cxn>
              </a:cxnLst>
              <a:rect l="0" t="0" r="r" b="b"/>
              <a:pathLst>
                <a:path w="21600" h="21600" extrusionOk="0">
                  <a:moveTo>
                    <a:pt x="0" y="2359"/>
                  </a:moveTo>
                  <a:lnTo>
                    <a:pt x="0" y="17838"/>
                  </a:lnTo>
                  <a:lnTo>
                    <a:pt x="21600" y="21600"/>
                  </a:lnTo>
                  <a:lnTo>
                    <a:pt x="21600" y="6102"/>
                  </a:lnTo>
                  <a:lnTo>
                    <a:pt x="6200" y="3421"/>
                  </a:lnTo>
                  <a:lnTo>
                    <a:pt x="15730" y="1740"/>
                  </a:lnTo>
                  <a:lnTo>
                    <a:pt x="13372" y="0"/>
                  </a:lnTo>
                  <a:lnTo>
                    <a:pt x="0" y="2359"/>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7897" name="Shape 17897"/>
            <p:cNvSpPr/>
            <p:nvPr/>
          </p:nvSpPr>
          <p:spPr>
            <a:xfrm>
              <a:off x="160463" y="183149"/>
              <a:ext cx="143272" cy="224644"/>
            </a:xfrm>
            <a:custGeom>
              <a:avLst/>
              <a:gdLst/>
              <a:ahLst/>
              <a:cxnLst>
                <a:cxn ang="0">
                  <a:pos x="wd2" y="hd2"/>
                </a:cxn>
                <a:cxn ang="5400000">
                  <a:pos x="wd2" y="hd2"/>
                </a:cxn>
                <a:cxn ang="10800000">
                  <a:pos x="wd2" y="hd2"/>
                </a:cxn>
                <a:cxn ang="16200000">
                  <a:pos x="wd2" y="hd2"/>
                </a:cxn>
              </a:cxnLst>
              <a:rect l="0" t="0" r="r" b="b"/>
              <a:pathLst>
                <a:path w="21600" h="21600" extrusionOk="0">
                  <a:moveTo>
                    <a:pt x="8225" y="0"/>
                  </a:moveTo>
                  <a:lnTo>
                    <a:pt x="5852" y="1751"/>
                  </a:lnTo>
                  <a:lnTo>
                    <a:pt x="15340" y="3426"/>
                  </a:lnTo>
                  <a:lnTo>
                    <a:pt x="15362" y="3430"/>
                  </a:lnTo>
                  <a:lnTo>
                    <a:pt x="0" y="6105"/>
                  </a:lnTo>
                  <a:lnTo>
                    <a:pt x="0" y="21600"/>
                  </a:lnTo>
                  <a:lnTo>
                    <a:pt x="21600" y="17837"/>
                  </a:lnTo>
                  <a:lnTo>
                    <a:pt x="21600" y="2343"/>
                  </a:lnTo>
                  <a:lnTo>
                    <a:pt x="8225" y="0"/>
                  </a:lnTo>
                  <a:close/>
                  <a:moveTo>
                    <a:pt x="15583" y="9572"/>
                  </a:moveTo>
                  <a:lnTo>
                    <a:pt x="6488" y="11187"/>
                  </a:lnTo>
                  <a:lnTo>
                    <a:pt x="6511" y="8286"/>
                  </a:lnTo>
                  <a:lnTo>
                    <a:pt x="15607" y="6672"/>
                  </a:lnTo>
                  <a:lnTo>
                    <a:pt x="15583" y="9572"/>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7898" name="Shape 17898"/>
            <p:cNvSpPr/>
            <p:nvPr/>
          </p:nvSpPr>
          <p:spPr>
            <a:xfrm>
              <a:off x="57308" y="0"/>
              <a:ext cx="195566" cy="22106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551"/>
                  </a:lnTo>
                  <a:lnTo>
                    <a:pt x="13498" y="10551"/>
                  </a:lnTo>
                  <a:lnTo>
                    <a:pt x="13498" y="0"/>
                  </a:lnTo>
                  <a:lnTo>
                    <a:pt x="8101" y="0"/>
                  </a:lnTo>
                  <a:lnTo>
                    <a:pt x="8101" y="10551"/>
                  </a:lnTo>
                  <a:lnTo>
                    <a:pt x="0" y="10551"/>
                  </a:lnTo>
                  <a:lnTo>
                    <a:pt x="10800" y="21600"/>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17900" name="Shape 17900"/>
          <p:cNvSpPr/>
          <p:nvPr/>
        </p:nvSpPr>
        <p:spPr>
          <a:xfrm>
            <a:off x="18431593" y="5632727"/>
            <a:ext cx="1095089" cy="877459"/>
          </a:xfrm>
          <a:custGeom>
            <a:avLst/>
            <a:gdLst/>
            <a:ahLst/>
            <a:cxnLst>
              <a:cxn ang="0">
                <a:pos x="wd2" y="hd2"/>
              </a:cxn>
              <a:cxn ang="5400000">
                <a:pos x="wd2" y="hd2"/>
              </a:cxn>
              <a:cxn ang="10800000">
                <a:pos x="wd2" y="hd2"/>
              </a:cxn>
              <a:cxn ang="16200000">
                <a:pos x="wd2" y="hd2"/>
              </a:cxn>
            </a:cxnLst>
            <a:rect l="0" t="0" r="r" b="b"/>
            <a:pathLst>
              <a:path w="21600" h="21600" extrusionOk="0">
                <a:moveTo>
                  <a:pt x="21600" y="15286"/>
                </a:moveTo>
                <a:lnTo>
                  <a:pt x="21588" y="7353"/>
                </a:lnTo>
                <a:lnTo>
                  <a:pt x="15275" y="7345"/>
                </a:lnTo>
                <a:lnTo>
                  <a:pt x="17370" y="9975"/>
                </a:lnTo>
                <a:lnTo>
                  <a:pt x="12274" y="16372"/>
                </a:lnTo>
                <a:lnTo>
                  <a:pt x="12274" y="5599"/>
                </a:lnTo>
                <a:lnTo>
                  <a:pt x="15273" y="5599"/>
                </a:lnTo>
                <a:lnTo>
                  <a:pt x="10797" y="0"/>
                </a:lnTo>
                <a:lnTo>
                  <a:pt x="6329" y="5599"/>
                </a:lnTo>
                <a:lnTo>
                  <a:pt x="9291" y="5599"/>
                </a:lnTo>
                <a:lnTo>
                  <a:pt x="9291" y="16366"/>
                </a:lnTo>
                <a:lnTo>
                  <a:pt x="4204" y="9980"/>
                </a:lnTo>
                <a:lnTo>
                  <a:pt x="6325" y="7317"/>
                </a:lnTo>
                <a:lnTo>
                  <a:pt x="6" y="7332"/>
                </a:lnTo>
                <a:lnTo>
                  <a:pt x="0" y="15258"/>
                </a:lnTo>
                <a:lnTo>
                  <a:pt x="2095" y="12628"/>
                </a:lnTo>
                <a:lnTo>
                  <a:pt x="9240" y="21600"/>
                </a:lnTo>
                <a:lnTo>
                  <a:pt x="12329" y="21600"/>
                </a:lnTo>
                <a:lnTo>
                  <a:pt x="19479" y="12623"/>
                </a:lnTo>
                <a:lnTo>
                  <a:pt x="21600" y="15286"/>
                </a:lnTo>
                <a:close/>
              </a:path>
            </a:pathLst>
          </a:custGeom>
          <a:solidFill>
            <a:srgbClr val="A5C067"/>
          </a:solidFill>
          <a:ln w="12700">
            <a:miter lim="400000"/>
          </a:ln>
        </p:spPr>
        <p:txBody>
          <a:bodyPr lIns="0" tIns="0" rIns="0" bIns="0"/>
          <a:lstStyle/>
          <a:p>
            <a:pPr lvl="0"/>
            <a:endParaRPr>
              <a:latin typeface="+mn-ea"/>
              <a:ea typeface="+mn-ea"/>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3" name="Shape 17903"/>
          <p:cNvSpPr/>
          <p:nvPr/>
        </p:nvSpPr>
        <p:spPr>
          <a:xfrm>
            <a:off x="12142785" y="0"/>
            <a:ext cx="121933" cy="10447867"/>
          </a:xfrm>
          <a:prstGeom prst="rect">
            <a:avLst/>
          </a:prstGeom>
          <a:solidFill>
            <a:srgbClr val="E7535F"/>
          </a:solidFill>
          <a:ln w="12700">
            <a:miter lim="400000"/>
          </a:ln>
        </p:spPr>
        <p:txBody>
          <a:bodyPr lIns="0" tIns="0" rIns="0" bIns="0" anchor="ctr"/>
          <a:lstStyle/>
          <a:p>
            <a:pPr lvl="0" algn="ctr"/>
            <a:endParaRPr>
              <a:latin typeface="+mn-ea"/>
              <a:ea typeface="+mn-ea"/>
            </a:endParaRPr>
          </a:p>
        </p:txBody>
      </p:sp>
      <p:sp>
        <p:nvSpPr>
          <p:cNvPr id="17904" name="Shape 17904"/>
          <p:cNvSpPr/>
          <p:nvPr/>
        </p:nvSpPr>
        <p:spPr>
          <a:xfrm>
            <a:off x="11963370" y="10240385"/>
            <a:ext cx="494323" cy="494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7535F"/>
          </a:solidFill>
          <a:ln w="12700">
            <a:miter lim="400000"/>
          </a:ln>
        </p:spPr>
        <p:txBody>
          <a:bodyPr lIns="0" tIns="0" rIns="0" bIns="0" anchor="ctr"/>
          <a:lstStyle/>
          <a:p>
            <a:pPr lvl="0" algn="ctr"/>
            <a:endParaRPr>
              <a:latin typeface="+mn-ea"/>
              <a:ea typeface="+mn-ea"/>
            </a:endParaRPr>
          </a:p>
        </p:txBody>
      </p:sp>
      <p:grpSp>
        <p:nvGrpSpPr>
          <p:cNvPr id="17907" name="Group 17907"/>
          <p:cNvGrpSpPr/>
          <p:nvPr/>
        </p:nvGrpSpPr>
        <p:grpSpPr>
          <a:xfrm>
            <a:off x="11895075" y="2395166"/>
            <a:ext cx="630901" cy="630821"/>
            <a:chOff x="0" y="0"/>
            <a:chExt cx="236556" cy="236556"/>
          </a:xfrm>
        </p:grpSpPr>
        <p:sp>
          <p:nvSpPr>
            <p:cNvPr id="17905" name="Shape 17905"/>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3194C6"/>
              </a:solidFill>
              <a:prstDash val="solid"/>
              <a:round/>
            </a:ln>
            <a:effectLst/>
          </p:spPr>
          <p:txBody>
            <a:bodyPr wrap="square" lIns="0" tIns="0" rIns="0" bIns="0" numCol="1" anchor="ctr">
              <a:noAutofit/>
            </a:bodyPr>
            <a:lstStyle/>
            <a:p>
              <a:pPr lvl="0" algn="ctr"/>
              <a:endParaRPr>
                <a:latin typeface="+mn-ea"/>
                <a:ea typeface="+mn-ea"/>
              </a:endParaRPr>
            </a:p>
          </p:txBody>
        </p:sp>
        <p:sp>
          <p:nvSpPr>
            <p:cNvPr id="17906" name="Shape 17906"/>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910" name="Group 17910"/>
          <p:cNvGrpSpPr/>
          <p:nvPr/>
        </p:nvGrpSpPr>
        <p:grpSpPr>
          <a:xfrm>
            <a:off x="11895075" y="5853801"/>
            <a:ext cx="630901" cy="630819"/>
            <a:chOff x="0" y="0"/>
            <a:chExt cx="236556" cy="236556"/>
          </a:xfrm>
        </p:grpSpPr>
        <p:sp>
          <p:nvSpPr>
            <p:cNvPr id="17908" name="Shape 17908"/>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F7AC12"/>
              </a:solidFill>
              <a:prstDash val="solid"/>
              <a:round/>
            </a:ln>
            <a:effectLst/>
          </p:spPr>
          <p:txBody>
            <a:bodyPr wrap="square" lIns="0" tIns="0" rIns="0" bIns="0" numCol="1" anchor="ctr">
              <a:noAutofit/>
            </a:bodyPr>
            <a:lstStyle/>
            <a:p>
              <a:pPr lvl="0" algn="ctr"/>
              <a:endParaRPr>
                <a:latin typeface="+mn-ea"/>
                <a:ea typeface="+mn-ea"/>
              </a:endParaRPr>
            </a:p>
          </p:txBody>
        </p:sp>
        <p:sp>
          <p:nvSpPr>
            <p:cNvPr id="17909" name="Shape 17909"/>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913" name="Group 17913"/>
          <p:cNvGrpSpPr/>
          <p:nvPr/>
        </p:nvGrpSpPr>
        <p:grpSpPr>
          <a:xfrm>
            <a:off x="14368175" y="3212254"/>
            <a:ext cx="5412539" cy="1418605"/>
            <a:chOff x="0" y="0"/>
            <a:chExt cx="2029436" cy="531976"/>
          </a:xfrm>
        </p:grpSpPr>
        <p:sp>
          <p:nvSpPr>
            <p:cNvPr id="17911" name="Shape 17911"/>
            <p:cNvSpPr/>
            <p:nvPr/>
          </p:nvSpPr>
          <p:spPr>
            <a:xfrm>
              <a:off x="3918" y="0"/>
              <a:ext cx="2025518" cy="128111"/>
            </a:xfrm>
            <a:prstGeom prst="rect">
              <a:avLst/>
            </a:prstGeom>
            <a:noFill/>
            <a:ln w="12700" cap="flat">
              <a:noFill/>
              <a:miter lim="400000"/>
            </a:ln>
            <a:effectLst/>
          </p:spPr>
          <p:txBody>
            <a:bodyPr wrap="square" lIns="45719" tIns="45719" rIns="45719" bIns="45719" numCol="1" anchor="t">
              <a:spAutoFit/>
            </a:bodyPr>
            <a:lstStyle>
              <a:lvl1pPr algn="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912" name="Shape 17912"/>
            <p:cNvSpPr/>
            <p:nvPr/>
          </p:nvSpPr>
          <p:spPr>
            <a:xfrm>
              <a:off x="0" y="241128"/>
              <a:ext cx="1934186" cy="290848"/>
            </a:xfrm>
            <a:prstGeom prst="rect">
              <a:avLst/>
            </a:prstGeom>
            <a:noFill/>
            <a:ln w="12700" cap="flat">
              <a:noFill/>
              <a:miter lim="400000"/>
            </a:ln>
            <a:effectLst/>
          </p:spPr>
          <p:txBody>
            <a:bodyPr wrap="square" lIns="0" tIns="0" rIns="0" bIns="0" numCol="1" anchor="t">
              <a:spAutoFit/>
            </a:bodyPr>
            <a:lstStyle>
              <a:lvl1pPr algn="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grpSp>
        <p:nvGrpSpPr>
          <p:cNvPr id="17916" name="Group 17916"/>
          <p:cNvGrpSpPr/>
          <p:nvPr/>
        </p:nvGrpSpPr>
        <p:grpSpPr>
          <a:xfrm>
            <a:off x="4708434" y="6632630"/>
            <a:ext cx="5402085" cy="1418605"/>
            <a:chOff x="0" y="0"/>
            <a:chExt cx="2025517" cy="531976"/>
          </a:xfrm>
        </p:grpSpPr>
        <p:sp>
          <p:nvSpPr>
            <p:cNvPr id="17914" name="Shape 17914"/>
            <p:cNvSpPr/>
            <p:nvPr/>
          </p:nvSpPr>
          <p:spPr>
            <a:xfrm>
              <a:off x="0" y="0"/>
              <a:ext cx="2025517"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915" name="Shape 17915"/>
            <p:cNvSpPr/>
            <p:nvPr/>
          </p:nvSpPr>
          <p:spPr>
            <a:xfrm>
              <a:off x="91331" y="241128"/>
              <a:ext cx="1934186" cy="290848"/>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sp>
        <p:nvSpPr>
          <p:cNvPr id="17917" name="Shape 17917"/>
          <p:cNvSpPr/>
          <p:nvPr/>
        </p:nvSpPr>
        <p:spPr>
          <a:xfrm>
            <a:off x="12804163" y="2687321"/>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7918" name="Shape 17918"/>
          <p:cNvSpPr/>
          <p:nvPr/>
        </p:nvSpPr>
        <p:spPr>
          <a:xfrm>
            <a:off x="6395592" y="6192519"/>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7919" name="Shape 17919"/>
          <p:cNvSpPr/>
          <p:nvPr/>
        </p:nvSpPr>
        <p:spPr>
          <a:xfrm>
            <a:off x="4995889" y="5654167"/>
            <a:ext cx="647772" cy="995405"/>
          </a:xfrm>
          <a:custGeom>
            <a:avLst/>
            <a:gdLst/>
            <a:ahLst/>
            <a:cxnLst>
              <a:cxn ang="0">
                <a:pos x="wd2" y="hd2"/>
              </a:cxn>
              <a:cxn ang="5400000">
                <a:pos x="wd2" y="hd2"/>
              </a:cxn>
              <a:cxn ang="10800000">
                <a:pos x="wd2" y="hd2"/>
              </a:cxn>
              <a:cxn ang="16200000">
                <a:pos x="wd2" y="hd2"/>
              </a:cxn>
            </a:cxnLst>
            <a:rect l="0" t="0" r="r" b="b"/>
            <a:pathLst>
              <a:path w="21069" h="21600" extrusionOk="0">
                <a:moveTo>
                  <a:pt x="20113" y="12591"/>
                </a:moveTo>
                <a:cubicBezTo>
                  <a:pt x="21600" y="11124"/>
                  <a:pt x="21304" y="9203"/>
                  <a:pt x="19559" y="7965"/>
                </a:cubicBezTo>
                <a:cubicBezTo>
                  <a:pt x="20368" y="7285"/>
                  <a:pt x="20899" y="6469"/>
                  <a:pt x="21009" y="5570"/>
                </a:cubicBezTo>
                <a:lnTo>
                  <a:pt x="21009" y="5567"/>
                </a:lnTo>
                <a:cubicBezTo>
                  <a:pt x="21023" y="5451"/>
                  <a:pt x="21031" y="5335"/>
                  <a:pt x="21031" y="5217"/>
                </a:cubicBezTo>
                <a:cubicBezTo>
                  <a:pt x="21031" y="3846"/>
                  <a:pt x="20046" y="2595"/>
                  <a:pt x="18516" y="1680"/>
                </a:cubicBezTo>
                <a:cubicBezTo>
                  <a:pt x="16983" y="762"/>
                  <a:pt x="14892" y="155"/>
                  <a:pt x="12545" y="25"/>
                </a:cubicBezTo>
                <a:cubicBezTo>
                  <a:pt x="12239" y="8"/>
                  <a:pt x="11933" y="0"/>
                  <a:pt x="11633" y="0"/>
                </a:cubicBezTo>
                <a:cubicBezTo>
                  <a:pt x="9380" y="1"/>
                  <a:pt x="7296" y="459"/>
                  <a:pt x="5702" y="1259"/>
                </a:cubicBezTo>
                <a:cubicBezTo>
                  <a:pt x="4111" y="2055"/>
                  <a:pt x="2999" y="3219"/>
                  <a:pt x="2834" y="4571"/>
                </a:cubicBezTo>
                <a:cubicBezTo>
                  <a:pt x="2818" y="4688"/>
                  <a:pt x="2812" y="4807"/>
                  <a:pt x="2812" y="4924"/>
                </a:cubicBezTo>
                <a:cubicBezTo>
                  <a:pt x="2812" y="5831"/>
                  <a:pt x="3246" y="6686"/>
                  <a:pt x="3983" y="7426"/>
                </a:cubicBezTo>
                <a:cubicBezTo>
                  <a:pt x="2651" y="8432"/>
                  <a:pt x="2182" y="9884"/>
                  <a:pt x="2953" y="11224"/>
                </a:cubicBezTo>
                <a:cubicBezTo>
                  <a:pt x="3173" y="11606"/>
                  <a:pt x="3478" y="11949"/>
                  <a:pt x="3847" y="12249"/>
                </a:cubicBezTo>
                <a:lnTo>
                  <a:pt x="3115" y="13344"/>
                </a:lnTo>
                <a:lnTo>
                  <a:pt x="4084" y="15026"/>
                </a:lnTo>
                <a:lnTo>
                  <a:pt x="1561" y="15672"/>
                </a:lnTo>
                <a:lnTo>
                  <a:pt x="1558" y="15676"/>
                </a:lnTo>
                <a:lnTo>
                  <a:pt x="2526" y="17358"/>
                </a:lnTo>
                <a:lnTo>
                  <a:pt x="2" y="18004"/>
                </a:lnTo>
                <a:lnTo>
                  <a:pt x="0" y="18008"/>
                </a:lnTo>
                <a:lnTo>
                  <a:pt x="1268" y="20210"/>
                </a:lnTo>
                <a:lnTo>
                  <a:pt x="1265" y="20211"/>
                </a:lnTo>
                <a:lnTo>
                  <a:pt x="4574" y="19364"/>
                </a:lnTo>
                <a:lnTo>
                  <a:pt x="7352" y="15206"/>
                </a:lnTo>
                <a:lnTo>
                  <a:pt x="7151" y="15072"/>
                </a:lnTo>
                <a:lnTo>
                  <a:pt x="7151" y="14025"/>
                </a:lnTo>
                <a:cubicBezTo>
                  <a:pt x="6789" y="13860"/>
                  <a:pt x="6450" y="13673"/>
                  <a:pt x="6137" y="13465"/>
                </a:cubicBezTo>
                <a:cubicBezTo>
                  <a:pt x="4807" y="12578"/>
                  <a:pt x="4074" y="11398"/>
                  <a:pt x="4074" y="10144"/>
                </a:cubicBezTo>
                <a:cubicBezTo>
                  <a:pt x="4074" y="8889"/>
                  <a:pt x="4807" y="7710"/>
                  <a:pt x="6137" y="6823"/>
                </a:cubicBezTo>
                <a:cubicBezTo>
                  <a:pt x="6480" y="6595"/>
                  <a:pt x="6851" y="6393"/>
                  <a:pt x="7246" y="6219"/>
                </a:cubicBezTo>
                <a:cubicBezTo>
                  <a:pt x="6883" y="6260"/>
                  <a:pt x="6520" y="6325"/>
                  <a:pt x="6164" y="6416"/>
                </a:cubicBezTo>
                <a:cubicBezTo>
                  <a:pt x="6017" y="6454"/>
                  <a:pt x="5875" y="6496"/>
                  <a:pt x="5736" y="6540"/>
                </a:cubicBezTo>
                <a:cubicBezTo>
                  <a:pt x="5261" y="6036"/>
                  <a:pt x="5007" y="5485"/>
                  <a:pt x="5007" y="4923"/>
                </a:cubicBezTo>
                <a:cubicBezTo>
                  <a:pt x="5007" y="4845"/>
                  <a:pt x="5011" y="4769"/>
                  <a:pt x="5021" y="4694"/>
                </a:cubicBezTo>
                <a:cubicBezTo>
                  <a:pt x="5132" y="3807"/>
                  <a:pt x="5845" y="3022"/>
                  <a:pt x="7023" y="2427"/>
                </a:cubicBezTo>
                <a:cubicBezTo>
                  <a:pt x="8196" y="1836"/>
                  <a:pt x="9826" y="1463"/>
                  <a:pt x="11628" y="1463"/>
                </a:cubicBezTo>
                <a:cubicBezTo>
                  <a:pt x="11630" y="1463"/>
                  <a:pt x="11631" y="1463"/>
                  <a:pt x="11633" y="1463"/>
                </a:cubicBezTo>
                <a:cubicBezTo>
                  <a:pt x="11874" y="1463"/>
                  <a:pt x="12117" y="1469"/>
                  <a:pt x="12363" y="1483"/>
                </a:cubicBezTo>
                <a:cubicBezTo>
                  <a:pt x="14251" y="1586"/>
                  <a:pt x="15899" y="2078"/>
                  <a:pt x="17047" y="2768"/>
                </a:cubicBezTo>
                <a:cubicBezTo>
                  <a:pt x="18198" y="3461"/>
                  <a:pt x="18835" y="4324"/>
                  <a:pt x="18835" y="5216"/>
                </a:cubicBezTo>
                <a:cubicBezTo>
                  <a:pt x="18835" y="5292"/>
                  <a:pt x="18830" y="5369"/>
                  <a:pt x="18821" y="5449"/>
                </a:cubicBezTo>
                <a:lnTo>
                  <a:pt x="18820" y="5449"/>
                </a:lnTo>
                <a:cubicBezTo>
                  <a:pt x="18744" y="6061"/>
                  <a:pt x="18377" y="6626"/>
                  <a:pt x="17767" y="7113"/>
                </a:cubicBezTo>
                <a:cubicBezTo>
                  <a:pt x="17223" y="6950"/>
                  <a:pt x="16653" y="6850"/>
                  <a:pt x="16080" y="6809"/>
                </a:cubicBezTo>
                <a:cubicBezTo>
                  <a:pt x="16086" y="6814"/>
                  <a:pt x="16094" y="6818"/>
                  <a:pt x="16101" y="6822"/>
                </a:cubicBezTo>
                <a:cubicBezTo>
                  <a:pt x="16460" y="7061"/>
                  <a:pt x="16773" y="7322"/>
                  <a:pt x="17042" y="7599"/>
                </a:cubicBezTo>
                <a:cubicBezTo>
                  <a:pt x="16973" y="7637"/>
                  <a:pt x="16902" y="7675"/>
                  <a:pt x="16829" y="7712"/>
                </a:cubicBezTo>
                <a:cubicBezTo>
                  <a:pt x="16525" y="7864"/>
                  <a:pt x="16174" y="8012"/>
                  <a:pt x="15814" y="8133"/>
                </a:cubicBezTo>
                <a:cubicBezTo>
                  <a:pt x="15601" y="7914"/>
                  <a:pt x="15354" y="7705"/>
                  <a:pt x="15066" y="7513"/>
                </a:cubicBezTo>
                <a:cubicBezTo>
                  <a:pt x="13976" y="6786"/>
                  <a:pt x="12548" y="6423"/>
                  <a:pt x="11119" y="6423"/>
                </a:cubicBezTo>
                <a:cubicBezTo>
                  <a:pt x="9691" y="6423"/>
                  <a:pt x="8263" y="6786"/>
                  <a:pt x="7173" y="7513"/>
                </a:cubicBezTo>
                <a:cubicBezTo>
                  <a:pt x="4993" y="8966"/>
                  <a:pt x="4993" y="11322"/>
                  <a:pt x="7173" y="12775"/>
                </a:cubicBezTo>
                <a:cubicBezTo>
                  <a:pt x="7607" y="13064"/>
                  <a:pt x="8096" y="13295"/>
                  <a:pt x="8616" y="13469"/>
                </a:cubicBezTo>
                <a:lnTo>
                  <a:pt x="8615" y="14667"/>
                </a:lnTo>
                <a:lnTo>
                  <a:pt x="10527" y="15941"/>
                </a:lnTo>
                <a:lnTo>
                  <a:pt x="8616" y="17215"/>
                </a:lnTo>
                <a:lnTo>
                  <a:pt x="8616" y="17220"/>
                </a:lnTo>
                <a:lnTo>
                  <a:pt x="10527" y="18494"/>
                </a:lnTo>
                <a:lnTo>
                  <a:pt x="8615" y="19768"/>
                </a:lnTo>
                <a:lnTo>
                  <a:pt x="8616" y="19773"/>
                </a:lnTo>
                <a:lnTo>
                  <a:pt x="11118" y="21441"/>
                </a:lnTo>
                <a:lnTo>
                  <a:pt x="11115" y="21443"/>
                </a:lnTo>
                <a:lnTo>
                  <a:pt x="11116" y="21443"/>
                </a:lnTo>
                <a:lnTo>
                  <a:pt x="13622" y="19772"/>
                </a:lnTo>
                <a:lnTo>
                  <a:pt x="13622" y="13469"/>
                </a:lnTo>
                <a:cubicBezTo>
                  <a:pt x="14143" y="13294"/>
                  <a:pt x="14631" y="13063"/>
                  <a:pt x="15066" y="12774"/>
                </a:cubicBezTo>
                <a:cubicBezTo>
                  <a:pt x="16401" y="11884"/>
                  <a:pt x="16914" y="10655"/>
                  <a:pt x="16613" y="9502"/>
                </a:cubicBezTo>
                <a:cubicBezTo>
                  <a:pt x="17079" y="9354"/>
                  <a:pt x="17536" y="9172"/>
                  <a:pt x="17947" y="8978"/>
                </a:cubicBezTo>
                <a:cubicBezTo>
                  <a:pt x="18090" y="9354"/>
                  <a:pt x="18164" y="9745"/>
                  <a:pt x="18164" y="10143"/>
                </a:cubicBezTo>
                <a:cubicBezTo>
                  <a:pt x="18164" y="11398"/>
                  <a:pt x="17431" y="12577"/>
                  <a:pt x="16100" y="13464"/>
                </a:cubicBezTo>
                <a:cubicBezTo>
                  <a:pt x="15788" y="13672"/>
                  <a:pt x="15449" y="13860"/>
                  <a:pt x="15085" y="14025"/>
                </a:cubicBezTo>
                <a:lnTo>
                  <a:pt x="15085" y="17893"/>
                </a:lnTo>
                <a:lnTo>
                  <a:pt x="15780" y="20278"/>
                </a:lnTo>
                <a:lnTo>
                  <a:pt x="18717" y="21600"/>
                </a:lnTo>
                <a:lnTo>
                  <a:pt x="18715" y="21599"/>
                </a:lnTo>
                <a:lnTo>
                  <a:pt x="20695" y="19644"/>
                </a:lnTo>
                <a:lnTo>
                  <a:pt x="20694" y="19639"/>
                </a:lnTo>
                <a:lnTo>
                  <a:pt x="18454" y="18631"/>
                </a:lnTo>
                <a:lnTo>
                  <a:pt x="19966" y="17137"/>
                </a:lnTo>
                <a:lnTo>
                  <a:pt x="19965" y="17133"/>
                </a:lnTo>
                <a:lnTo>
                  <a:pt x="17724" y="16125"/>
                </a:lnTo>
                <a:lnTo>
                  <a:pt x="19237" y="14631"/>
                </a:lnTo>
                <a:lnTo>
                  <a:pt x="18894" y="13454"/>
                </a:lnTo>
                <a:cubicBezTo>
                  <a:pt x="19356" y="13219"/>
                  <a:pt x="19770" y="12931"/>
                  <a:pt x="20113" y="12591"/>
                </a:cubicBezTo>
                <a:close/>
                <a:moveTo>
                  <a:pt x="12479" y="9919"/>
                </a:moveTo>
                <a:cubicBezTo>
                  <a:pt x="12111" y="10164"/>
                  <a:pt x="11629" y="10287"/>
                  <a:pt x="11147" y="10287"/>
                </a:cubicBezTo>
                <a:cubicBezTo>
                  <a:pt x="10665" y="10287"/>
                  <a:pt x="10183" y="10164"/>
                  <a:pt x="9815" y="9919"/>
                </a:cubicBezTo>
                <a:cubicBezTo>
                  <a:pt x="9080" y="9429"/>
                  <a:pt x="9080" y="8634"/>
                  <a:pt x="9815" y="8144"/>
                </a:cubicBezTo>
                <a:cubicBezTo>
                  <a:pt x="10183" y="7899"/>
                  <a:pt x="10665" y="7776"/>
                  <a:pt x="11147" y="7776"/>
                </a:cubicBezTo>
                <a:cubicBezTo>
                  <a:pt x="11629" y="7776"/>
                  <a:pt x="12111" y="7899"/>
                  <a:pt x="12479" y="8144"/>
                </a:cubicBezTo>
                <a:cubicBezTo>
                  <a:pt x="13214" y="8634"/>
                  <a:pt x="13214" y="9429"/>
                  <a:pt x="12479" y="9919"/>
                </a:cubicBezTo>
                <a:close/>
              </a:path>
            </a:pathLst>
          </a:custGeom>
          <a:solidFill>
            <a:srgbClr val="F7AC12"/>
          </a:solidFill>
          <a:ln w="12700">
            <a:miter lim="400000"/>
          </a:ln>
        </p:spPr>
        <p:txBody>
          <a:bodyPr lIns="0" tIns="0" rIns="0" bIns="0"/>
          <a:lstStyle/>
          <a:p>
            <a:pPr lvl="0"/>
            <a:endParaRPr>
              <a:latin typeface="+mn-ea"/>
              <a:ea typeface="+mn-ea"/>
            </a:endParaRPr>
          </a:p>
        </p:txBody>
      </p:sp>
      <p:sp>
        <p:nvSpPr>
          <p:cNvPr id="17920" name="Shape 17920"/>
          <p:cNvSpPr/>
          <p:nvPr/>
        </p:nvSpPr>
        <p:spPr>
          <a:xfrm>
            <a:off x="18524324" y="2296473"/>
            <a:ext cx="1002354" cy="729512"/>
          </a:xfrm>
          <a:custGeom>
            <a:avLst/>
            <a:gdLst/>
            <a:ahLst/>
            <a:cxnLst>
              <a:cxn ang="0">
                <a:pos x="wd2" y="hd2"/>
              </a:cxn>
              <a:cxn ang="5400000">
                <a:pos x="wd2" y="hd2"/>
              </a:cxn>
              <a:cxn ang="10800000">
                <a:pos x="wd2" y="hd2"/>
              </a:cxn>
              <a:cxn ang="16200000">
                <a:pos x="wd2" y="hd2"/>
              </a:cxn>
            </a:cxnLst>
            <a:rect l="0" t="0" r="r" b="b"/>
            <a:pathLst>
              <a:path w="21600" h="21600" extrusionOk="0">
                <a:moveTo>
                  <a:pt x="20851" y="2508"/>
                </a:moveTo>
                <a:lnTo>
                  <a:pt x="9595" y="2508"/>
                </a:lnTo>
                <a:cubicBezTo>
                  <a:pt x="9592" y="2498"/>
                  <a:pt x="9590" y="2487"/>
                  <a:pt x="9587" y="2478"/>
                </a:cubicBezTo>
                <a:lnTo>
                  <a:pt x="8870" y="914"/>
                </a:lnTo>
                <a:cubicBezTo>
                  <a:pt x="8686" y="411"/>
                  <a:pt x="8199" y="0"/>
                  <a:pt x="7786" y="0"/>
                </a:cubicBezTo>
                <a:lnTo>
                  <a:pt x="4580" y="0"/>
                </a:lnTo>
                <a:cubicBezTo>
                  <a:pt x="4168" y="0"/>
                  <a:pt x="3680" y="412"/>
                  <a:pt x="3496" y="914"/>
                </a:cubicBezTo>
                <a:lnTo>
                  <a:pt x="2780" y="2478"/>
                </a:lnTo>
                <a:cubicBezTo>
                  <a:pt x="2776" y="2487"/>
                  <a:pt x="2775" y="2498"/>
                  <a:pt x="2771" y="2508"/>
                </a:cubicBezTo>
                <a:lnTo>
                  <a:pt x="749" y="2508"/>
                </a:lnTo>
                <a:cubicBezTo>
                  <a:pt x="337" y="2508"/>
                  <a:pt x="0" y="2968"/>
                  <a:pt x="0" y="3531"/>
                </a:cubicBezTo>
                <a:lnTo>
                  <a:pt x="0" y="20578"/>
                </a:lnTo>
                <a:cubicBezTo>
                  <a:pt x="0" y="21140"/>
                  <a:pt x="337" y="21600"/>
                  <a:pt x="749" y="21600"/>
                </a:cubicBezTo>
                <a:lnTo>
                  <a:pt x="20851" y="21600"/>
                </a:lnTo>
                <a:cubicBezTo>
                  <a:pt x="21263" y="21600"/>
                  <a:pt x="21600" y="21140"/>
                  <a:pt x="21600" y="20578"/>
                </a:cubicBezTo>
                <a:lnTo>
                  <a:pt x="21600" y="3531"/>
                </a:lnTo>
                <a:cubicBezTo>
                  <a:pt x="21600" y="2968"/>
                  <a:pt x="21263" y="2508"/>
                  <a:pt x="20851" y="2508"/>
                </a:cubicBezTo>
                <a:close/>
                <a:moveTo>
                  <a:pt x="3177" y="19925"/>
                </a:moveTo>
                <a:lnTo>
                  <a:pt x="606" y="19925"/>
                </a:lnTo>
                <a:lnTo>
                  <a:pt x="606" y="4212"/>
                </a:lnTo>
                <a:lnTo>
                  <a:pt x="3177" y="4212"/>
                </a:lnTo>
                <a:lnTo>
                  <a:pt x="3177" y="19925"/>
                </a:lnTo>
                <a:close/>
                <a:moveTo>
                  <a:pt x="10773" y="18365"/>
                </a:moveTo>
                <a:cubicBezTo>
                  <a:pt x="8226" y="18365"/>
                  <a:pt x="6162" y="15546"/>
                  <a:pt x="6162" y="12068"/>
                </a:cubicBezTo>
                <a:cubicBezTo>
                  <a:pt x="6162" y="8591"/>
                  <a:pt x="8226" y="5772"/>
                  <a:pt x="10773" y="5772"/>
                </a:cubicBezTo>
                <a:cubicBezTo>
                  <a:pt x="13319" y="5772"/>
                  <a:pt x="15383" y="8591"/>
                  <a:pt x="15383" y="12068"/>
                </a:cubicBezTo>
                <a:cubicBezTo>
                  <a:pt x="15383" y="15546"/>
                  <a:pt x="13319" y="18365"/>
                  <a:pt x="10773" y="18365"/>
                </a:cubicBezTo>
                <a:close/>
                <a:moveTo>
                  <a:pt x="19545" y="9338"/>
                </a:moveTo>
                <a:lnTo>
                  <a:pt x="16852" y="9338"/>
                </a:lnTo>
                <a:lnTo>
                  <a:pt x="16852" y="5661"/>
                </a:lnTo>
                <a:lnTo>
                  <a:pt x="19545" y="5661"/>
                </a:lnTo>
                <a:lnTo>
                  <a:pt x="19545" y="9338"/>
                </a:lnTo>
                <a:close/>
              </a:path>
            </a:pathLst>
          </a:custGeom>
          <a:solidFill>
            <a:srgbClr val="3194C6"/>
          </a:solidFill>
          <a:ln w="12700">
            <a:miter lim="400000"/>
          </a:ln>
        </p:spPr>
        <p:txBody>
          <a:bodyPr lIns="0" tIns="0" rIns="0" bIns="0"/>
          <a:lstStyle/>
          <a:p>
            <a:pPr lvl="0"/>
            <a:endParaRPr>
              <a:latin typeface="+mn-ea"/>
              <a:ea typeface="+mn-ea"/>
            </a:endParaRP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zh-CN" altLang="en-US" b="1" dirty="0" smtClean="0">
                <a:latin typeface="+mn-ea"/>
              </a:rPr>
              <a:t>我们的团队</a:t>
            </a:r>
            <a:endParaRPr lang="en-US" b="1" dirty="0">
              <a:latin typeface="+mn-ea"/>
            </a:endParaRPr>
          </a:p>
        </p:txBody>
      </p:sp>
      <p:sp>
        <p:nvSpPr>
          <p:cNvPr id="4" name="Text Placeholder 3"/>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15" name="Group 14"/>
          <p:cNvGrpSpPr/>
          <p:nvPr/>
        </p:nvGrpSpPr>
        <p:grpSpPr>
          <a:xfrm>
            <a:off x="2641944" y="8131199"/>
            <a:ext cx="3454850" cy="941042"/>
            <a:chOff x="990600" y="3042850"/>
            <a:chExt cx="1295400" cy="352891"/>
          </a:xfrm>
        </p:grpSpPr>
        <p:sp>
          <p:nvSpPr>
            <p:cNvPr id="13" name="TextBox 12"/>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sz="3200" dirty="0">
                <a:solidFill>
                  <a:schemeClr val="tx2"/>
                </a:solidFill>
                <a:latin typeface="+mn-ea"/>
                <a:cs typeface="Raleway Bold"/>
              </a:endParaRPr>
            </a:p>
          </p:txBody>
        </p:sp>
        <p:sp>
          <p:nvSpPr>
            <p:cNvPr id="14" name="TextBox 13"/>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grpSp>
        <p:nvGrpSpPr>
          <p:cNvPr id="17" name="Group 16"/>
          <p:cNvGrpSpPr/>
          <p:nvPr/>
        </p:nvGrpSpPr>
        <p:grpSpPr>
          <a:xfrm>
            <a:off x="7722605" y="8131199"/>
            <a:ext cx="3454850" cy="941042"/>
            <a:chOff x="990600" y="3042850"/>
            <a:chExt cx="1295400" cy="352891"/>
          </a:xfrm>
        </p:grpSpPr>
        <p:sp>
          <p:nvSpPr>
            <p:cNvPr id="18" name="TextBox 17"/>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altLang="zh-CN" sz="3200" dirty="0">
                <a:solidFill>
                  <a:schemeClr val="tx2"/>
                </a:solidFill>
                <a:latin typeface="+mn-ea"/>
                <a:cs typeface="Raleway Bold"/>
              </a:endParaRPr>
            </a:p>
          </p:txBody>
        </p:sp>
        <p:sp>
          <p:nvSpPr>
            <p:cNvPr id="19" name="TextBox 18"/>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grpSp>
        <p:nvGrpSpPr>
          <p:cNvPr id="21" name="Group 20"/>
          <p:cNvGrpSpPr/>
          <p:nvPr/>
        </p:nvGrpSpPr>
        <p:grpSpPr>
          <a:xfrm>
            <a:off x="12600040" y="8057817"/>
            <a:ext cx="3454850" cy="941042"/>
            <a:chOff x="990600" y="3042850"/>
            <a:chExt cx="1295400" cy="352891"/>
          </a:xfrm>
        </p:grpSpPr>
        <p:sp>
          <p:nvSpPr>
            <p:cNvPr id="22" name="TextBox 21"/>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altLang="zh-CN" sz="3200" dirty="0">
                <a:solidFill>
                  <a:schemeClr val="tx2"/>
                </a:solidFill>
                <a:latin typeface="+mn-ea"/>
                <a:cs typeface="Raleway Bold"/>
              </a:endParaRPr>
            </a:p>
          </p:txBody>
        </p:sp>
        <p:sp>
          <p:nvSpPr>
            <p:cNvPr id="23" name="TextBox 22"/>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grpSp>
        <p:nvGrpSpPr>
          <p:cNvPr id="25" name="Group 24"/>
          <p:cNvGrpSpPr/>
          <p:nvPr/>
        </p:nvGrpSpPr>
        <p:grpSpPr>
          <a:xfrm>
            <a:off x="17477475" y="8131199"/>
            <a:ext cx="3454850" cy="941042"/>
            <a:chOff x="990600" y="3042850"/>
            <a:chExt cx="1295400" cy="352891"/>
          </a:xfrm>
        </p:grpSpPr>
        <p:sp>
          <p:nvSpPr>
            <p:cNvPr id="26" name="TextBox 25"/>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altLang="zh-CN" sz="3200" dirty="0">
                <a:solidFill>
                  <a:schemeClr val="tx2"/>
                </a:solidFill>
                <a:latin typeface="+mn-ea"/>
                <a:cs typeface="Raleway Bold"/>
              </a:endParaRPr>
            </a:p>
          </p:txBody>
        </p:sp>
        <p:sp>
          <p:nvSpPr>
            <p:cNvPr id="27" name="TextBox 26"/>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pic>
        <p:nvPicPr>
          <p:cNvPr id="9" name="图片占位符 8"/>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619" b="1619"/>
          <a:stretch>
            <a:fillRect/>
          </a:stretch>
        </p:blipFill>
        <p:spPr/>
      </p:pic>
      <p:pic>
        <p:nvPicPr>
          <p:cNvPr id="10" name="图片占位符 9"/>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97" b="397"/>
          <a:stretch>
            <a:fillRect/>
          </a:stretch>
        </p:blipFill>
        <p:spPr/>
      </p:pic>
      <p:pic>
        <p:nvPicPr>
          <p:cNvPr id="11" name="图片占位符 10"/>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a:stretch>
            <a:fillRect/>
          </a:stretch>
        </p:blipFill>
        <p:spPr/>
      </p:pic>
      <p:pic>
        <p:nvPicPr>
          <p:cNvPr id="12" name="图片占位符 11"/>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743" b="743"/>
          <a:stretch>
            <a:fillRect/>
          </a:stretch>
        </p:blipFill>
        <p:spPr/>
      </p:pic>
      <p:grpSp>
        <p:nvGrpSpPr>
          <p:cNvPr id="29" name="组合 28"/>
          <p:cNvGrpSpPr/>
          <p:nvPr/>
        </p:nvGrpSpPr>
        <p:grpSpPr>
          <a:xfrm>
            <a:off x="3463200" y="9397672"/>
            <a:ext cx="1779645" cy="400224"/>
            <a:chOff x="4034781" y="10857581"/>
            <a:chExt cx="1779644" cy="400224"/>
          </a:xfrm>
          <a:solidFill>
            <a:schemeClr val="accent2"/>
          </a:solidFill>
        </p:grpSpPr>
        <p:sp>
          <p:nvSpPr>
            <p:cNvPr id="33"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34" name="组合 33"/>
            <p:cNvGrpSpPr/>
            <p:nvPr/>
          </p:nvGrpSpPr>
          <p:grpSpPr>
            <a:xfrm>
              <a:off x="5413631" y="10857581"/>
              <a:ext cx="400794" cy="400224"/>
              <a:chOff x="8782050" y="1495425"/>
              <a:chExt cx="1116013" cy="1114425"/>
            </a:xfrm>
            <a:grpFill/>
          </p:grpSpPr>
          <p:sp>
            <p:nvSpPr>
              <p:cNvPr id="41"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2"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3"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4"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5"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35"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36" name="组合 35"/>
            <p:cNvGrpSpPr/>
            <p:nvPr/>
          </p:nvGrpSpPr>
          <p:grpSpPr>
            <a:xfrm>
              <a:off x="4034781" y="10857581"/>
              <a:ext cx="398513" cy="400224"/>
              <a:chOff x="2473325" y="1495425"/>
              <a:chExt cx="1109663" cy="1114425"/>
            </a:xfrm>
            <a:grpFill/>
          </p:grpSpPr>
          <p:sp>
            <p:nvSpPr>
              <p:cNvPr id="37"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8"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9"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0"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grpSp>
        <p:nvGrpSpPr>
          <p:cNvPr id="46" name="组合 45"/>
          <p:cNvGrpSpPr/>
          <p:nvPr/>
        </p:nvGrpSpPr>
        <p:grpSpPr>
          <a:xfrm>
            <a:off x="8560208" y="9397672"/>
            <a:ext cx="1779645" cy="400224"/>
            <a:chOff x="4034781" y="10857581"/>
            <a:chExt cx="1779644" cy="400224"/>
          </a:xfrm>
          <a:solidFill>
            <a:schemeClr val="accent2"/>
          </a:solidFill>
        </p:grpSpPr>
        <p:sp>
          <p:nvSpPr>
            <p:cNvPr id="47"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48" name="组合 47"/>
            <p:cNvGrpSpPr/>
            <p:nvPr/>
          </p:nvGrpSpPr>
          <p:grpSpPr>
            <a:xfrm>
              <a:off x="5413631" y="10857581"/>
              <a:ext cx="400794" cy="400224"/>
              <a:chOff x="8782050" y="1495425"/>
              <a:chExt cx="1116013" cy="1114425"/>
            </a:xfrm>
            <a:grpFill/>
          </p:grpSpPr>
          <p:sp>
            <p:nvSpPr>
              <p:cNvPr id="55"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6"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7"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8"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9"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49"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50" name="组合 49"/>
            <p:cNvGrpSpPr/>
            <p:nvPr/>
          </p:nvGrpSpPr>
          <p:grpSpPr>
            <a:xfrm>
              <a:off x="4034781" y="10857581"/>
              <a:ext cx="398513" cy="400224"/>
              <a:chOff x="2473325" y="1495425"/>
              <a:chExt cx="1109663" cy="1114425"/>
            </a:xfrm>
            <a:grpFill/>
          </p:grpSpPr>
          <p:sp>
            <p:nvSpPr>
              <p:cNvPr id="51"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2"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3"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4"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grpSp>
        <p:nvGrpSpPr>
          <p:cNvPr id="60" name="组合 59"/>
          <p:cNvGrpSpPr/>
          <p:nvPr/>
        </p:nvGrpSpPr>
        <p:grpSpPr>
          <a:xfrm>
            <a:off x="13437643" y="9446133"/>
            <a:ext cx="1779645" cy="400224"/>
            <a:chOff x="4034781" y="10857581"/>
            <a:chExt cx="1779644" cy="400224"/>
          </a:xfrm>
          <a:solidFill>
            <a:schemeClr val="accent2"/>
          </a:solidFill>
        </p:grpSpPr>
        <p:sp>
          <p:nvSpPr>
            <p:cNvPr id="61"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62" name="组合 61"/>
            <p:cNvGrpSpPr/>
            <p:nvPr/>
          </p:nvGrpSpPr>
          <p:grpSpPr>
            <a:xfrm>
              <a:off x="5413631" y="10857581"/>
              <a:ext cx="400794" cy="400224"/>
              <a:chOff x="8782050" y="1495425"/>
              <a:chExt cx="1116013" cy="1114425"/>
            </a:xfrm>
            <a:grpFill/>
          </p:grpSpPr>
          <p:sp>
            <p:nvSpPr>
              <p:cNvPr id="69"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70"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71"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72"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73"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63"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64" name="组合 63"/>
            <p:cNvGrpSpPr/>
            <p:nvPr/>
          </p:nvGrpSpPr>
          <p:grpSpPr>
            <a:xfrm>
              <a:off x="4034781" y="10857581"/>
              <a:ext cx="398513" cy="400224"/>
              <a:chOff x="2473325" y="1495425"/>
              <a:chExt cx="1109663" cy="1114425"/>
            </a:xfrm>
            <a:grpFill/>
          </p:grpSpPr>
          <p:sp>
            <p:nvSpPr>
              <p:cNvPr id="65"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6"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7"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8"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grpSp>
        <p:nvGrpSpPr>
          <p:cNvPr id="74" name="组合 73"/>
          <p:cNvGrpSpPr/>
          <p:nvPr/>
        </p:nvGrpSpPr>
        <p:grpSpPr>
          <a:xfrm>
            <a:off x="18315078" y="9469509"/>
            <a:ext cx="1779645" cy="400224"/>
            <a:chOff x="4034781" y="10857581"/>
            <a:chExt cx="1779644" cy="400224"/>
          </a:xfrm>
          <a:solidFill>
            <a:schemeClr val="accent2"/>
          </a:solidFill>
        </p:grpSpPr>
        <p:sp>
          <p:nvSpPr>
            <p:cNvPr id="75"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76" name="组合 75"/>
            <p:cNvGrpSpPr/>
            <p:nvPr/>
          </p:nvGrpSpPr>
          <p:grpSpPr>
            <a:xfrm>
              <a:off x="5413631" y="10857581"/>
              <a:ext cx="400794" cy="400224"/>
              <a:chOff x="8782050" y="1495425"/>
              <a:chExt cx="1116013" cy="1114425"/>
            </a:xfrm>
            <a:grpFill/>
          </p:grpSpPr>
          <p:sp>
            <p:nvSpPr>
              <p:cNvPr id="83"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4"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5"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6"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7"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77"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78" name="组合 77"/>
            <p:cNvGrpSpPr/>
            <p:nvPr/>
          </p:nvGrpSpPr>
          <p:grpSpPr>
            <a:xfrm>
              <a:off x="4034781" y="10857581"/>
              <a:ext cx="398513" cy="400224"/>
              <a:chOff x="2473325" y="1495425"/>
              <a:chExt cx="1109663" cy="1114425"/>
            </a:xfrm>
            <a:grpFill/>
          </p:grpSpPr>
          <p:sp>
            <p:nvSpPr>
              <p:cNvPr id="79"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0"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1"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2"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zh-CN" altLang="en-US" b="1" dirty="0" smtClean="0">
                <a:latin typeface="+mn-ea"/>
              </a:rPr>
              <a:t>主要人物介绍</a:t>
            </a:r>
            <a:endParaRPr lang="en-US" b="1" dirty="0">
              <a:latin typeface="+mn-ea"/>
            </a:endParaRPr>
          </a:p>
        </p:txBody>
      </p:sp>
      <p:sp>
        <p:nvSpPr>
          <p:cNvPr id="4" name="Text Placeholder 3"/>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7" name="Group 6"/>
          <p:cNvGrpSpPr/>
          <p:nvPr/>
        </p:nvGrpSpPr>
        <p:grpSpPr>
          <a:xfrm>
            <a:off x="3229012" y="9721135"/>
            <a:ext cx="3454850" cy="941042"/>
            <a:chOff x="990600" y="3042850"/>
            <a:chExt cx="1295400" cy="352891"/>
          </a:xfrm>
        </p:grpSpPr>
        <p:sp>
          <p:nvSpPr>
            <p:cNvPr id="8" name="TextBox 7"/>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sz="3200" dirty="0">
                <a:solidFill>
                  <a:schemeClr val="tx2"/>
                </a:solidFill>
                <a:latin typeface="+mn-ea"/>
                <a:cs typeface="Raleway Bold"/>
              </a:endParaRPr>
            </a:p>
          </p:txBody>
        </p:sp>
        <p:sp>
          <p:nvSpPr>
            <p:cNvPr id="9" name="TextBox 8"/>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sp>
        <p:nvSpPr>
          <p:cNvPr id="11" name="Rounded Rectangle 10"/>
          <p:cNvSpPr/>
          <p:nvPr/>
        </p:nvSpPr>
        <p:spPr>
          <a:xfrm>
            <a:off x="12705852" y="3835729"/>
            <a:ext cx="8061876" cy="355272"/>
          </a:xfrm>
          <a:prstGeom prst="roundRect">
            <a:avLst>
              <a:gd name="adj" fmla="val 50000"/>
            </a:avLst>
          </a:prstGeom>
          <a:solidFill>
            <a:srgbClr val="DBDBDB"/>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12" name="Rounded Rectangle 11"/>
          <p:cNvSpPr/>
          <p:nvPr/>
        </p:nvSpPr>
        <p:spPr>
          <a:xfrm>
            <a:off x="12600043" y="3835729"/>
            <a:ext cx="6706473" cy="35527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13" name="TextBox 12"/>
          <p:cNvSpPr txBox="1"/>
          <p:nvPr/>
        </p:nvSpPr>
        <p:spPr>
          <a:xfrm>
            <a:off x="12600041" y="2971801"/>
            <a:ext cx="8167687" cy="738664"/>
          </a:xfrm>
          <a:prstGeom prst="rect">
            <a:avLst/>
          </a:prstGeom>
          <a:noFill/>
        </p:spPr>
        <p:txBody>
          <a:bodyPr wrap="square" lIns="243799" tIns="121899" rIns="243799" bIns="121899" rtlCol="0">
            <a:noAutofit/>
          </a:bodyPr>
          <a:lstStyle/>
          <a:p>
            <a:r>
              <a:rPr lang="zh-CN" altLang="en-US" sz="3200" dirty="0">
                <a:solidFill>
                  <a:schemeClr val="tx2"/>
                </a:solidFill>
                <a:latin typeface="+mn-ea"/>
                <a:cs typeface="Raleway Light"/>
              </a:rPr>
              <a:t>领导力</a:t>
            </a:r>
            <a:endParaRPr lang="en-US" sz="3200" dirty="0">
              <a:solidFill>
                <a:schemeClr val="tx2"/>
              </a:solidFill>
              <a:latin typeface="+mn-ea"/>
              <a:cs typeface="Raleway Light"/>
            </a:endParaRPr>
          </a:p>
        </p:txBody>
      </p:sp>
      <p:sp>
        <p:nvSpPr>
          <p:cNvPr id="14" name="TextBox 13"/>
          <p:cNvSpPr txBox="1"/>
          <p:nvPr/>
        </p:nvSpPr>
        <p:spPr>
          <a:xfrm>
            <a:off x="20959307" y="3614511"/>
            <a:ext cx="1520001" cy="738664"/>
          </a:xfrm>
          <a:prstGeom prst="rect">
            <a:avLst/>
          </a:prstGeom>
          <a:noFill/>
        </p:spPr>
        <p:txBody>
          <a:bodyPr wrap="square" lIns="243799" tIns="121899" rIns="243799" bIns="121899" rtlCol="0">
            <a:noAutofit/>
          </a:bodyPr>
          <a:lstStyle/>
          <a:p>
            <a:r>
              <a:rPr lang="en-US" sz="3200" dirty="0">
                <a:solidFill>
                  <a:schemeClr val="tx2"/>
                </a:solidFill>
                <a:latin typeface="+mn-ea"/>
                <a:cs typeface="Raleway Light"/>
              </a:rPr>
              <a:t>80%</a:t>
            </a:r>
          </a:p>
        </p:txBody>
      </p:sp>
      <p:sp>
        <p:nvSpPr>
          <p:cNvPr id="15" name="Rounded Rectangle 14"/>
          <p:cNvSpPr/>
          <p:nvPr/>
        </p:nvSpPr>
        <p:spPr>
          <a:xfrm>
            <a:off x="12705852" y="5461329"/>
            <a:ext cx="8061876" cy="355272"/>
          </a:xfrm>
          <a:prstGeom prst="roundRect">
            <a:avLst>
              <a:gd name="adj" fmla="val 50000"/>
            </a:avLst>
          </a:prstGeom>
          <a:solidFill>
            <a:srgbClr val="DBDBDB"/>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16" name="Rounded Rectangle 15"/>
          <p:cNvSpPr/>
          <p:nvPr/>
        </p:nvSpPr>
        <p:spPr>
          <a:xfrm>
            <a:off x="12600040" y="5461329"/>
            <a:ext cx="7316153" cy="355272"/>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17" name="TextBox 16"/>
          <p:cNvSpPr txBox="1"/>
          <p:nvPr/>
        </p:nvSpPr>
        <p:spPr>
          <a:xfrm>
            <a:off x="12600041" y="4597401"/>
            <a:ext cx="8167687" cy="738664"/>
          </a:xfrm>
          <a:prstGeom prst="rect">
            <a:avLst/>
          </a:prstGeom>
          <a:noFill/>
        </p:spPr>
        <p:txBody>
          <a:bodyPr wrap="square" lIns="243799" tIns="121899" rIns="243799" bIns="121899" rtlCol="0">
            <a:noAutofit/>
          </a:bodyPr>
          <a:lstStyle/>
          <a:p>
            <a:r>
              <a:rPr lang="zh-CN" altLang="en-US" sz="3200" dirty="0">
                <a:solidFill>
                  <a:schemeClr val="tx2"/>
                </a:solidFill>
                <a:latin typeface="+mn-ea"/>
                <a:cs typeface="Raleway Light"/>
              </a:rPr>
              <a:t>工作热情</a:t>
            </a:r>
            <a:endParaRPr lang="en-US" sz="3200" dirty="0">
              <a:solidFill>
                <a:schemeClr val="tx2"/>
              </a:solidFill>
              <a:latin typeface="+mn-ea"/>
              <a:cs typeface="Raleway Light"/>
            </a:endParaRPr>
          </a:p>
        </p:txBody>
      </p:sp>
      <p:sp>
        <p:nvSpPr>
          <p:cNvPr id="18" name="TextBox 17"/>
          <p:cNvSpPr txBox="1"/>
          <p:nvPr/>
        </p:nvSpPr>
        <p:spPr>
          <a:xfrm>
            <a:off x="20959307" y="5240111"/>
            <a:ext cx="1520001" cy="738664"/>
          </a:xfrm>
          <a:prstGeom prst="rect">
            <a:avLst/>
          </a:prstGeom>
          <a:noFill/>
        </p:spPr>
        <p:txBody>
          <a:bodyPr wrap="square" lIns="243799" tIns="121899" rIns="243799" bIns="121899" rtlCol="0">
            <a:noAutofit/>
          </a:bodyPr>
          <a:lstStyle/>
          <a:p>
            <a:r>
              <a:rPr lang="en-US" sz="3200" dirty="0">
                <a:solidFill>
                  <a:schemeClr val="tx2"/>
                </a:solidFill>
                <a:latin typeface="+mn-ea"/>
                <a:cs typeface="Raleway Light"/>
              </a:rPr>
              <a:t>90%</a:t>
            </a:r>
          </a:p>
        </p:txBody>
      </p:sp>
      <p:sp>
        <p:nvSpPr>
          <p:cNvPr id="35" name="Rounded Rectangle 34"/>
          <p:cNvSpPr/>
          <p:nvPr/>
        </p:nvSpPr>
        <p:spPr>
          <a:xfrm>
            <a:off x="12705854" y="7146956"/>
            <a:ext cx="8061876" cy="355272"/>
          </a:xfrm>
          <a:prstGeom prst="roundRect">
            <a:avLst>
              <a:gd name="adj" fmla="val 50000"/>
            </a:avLst>
          </a:prstGeom>
          <a:solidFill>
            <a:srgbClr val="DBDBDB"/>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36" name="Rounded Rectangle 35"/>
          <p:cNvSpPr/>
          <p:nvPr/>
        </p:nvSpPr>
        <p:spPr>
          <a:xfrm>
            <a:off x="12600046" y="7146956"/>
            <a:ext cx="4064524" cy="355272"/>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37" name="TextBox 36"/>
          <p:cNvSpPr txBox="1"/>
          <p:nvPr/>
        </p:nvSpPr>
        <p:spPr>
          <a:xfrm>
            <a:off x="12600043" y="6283028"/>
            <a:ext cx="8167687" cy="738664"/>
          </a:xfrm>
          <a:prstGeom prst="rect">
            <a:avLst/>
          </a:prstGeom>
          <a:noFill/>
        </p:spPr>
        <p:txBody>
          <a:bodyPr wrap="square" lIns="243799" tIns="121899" rIns="243799" bIns="121899" rtlCol="0">
            <a:noAutofit/>
          </a:bodyPr>
          <a:lstStyle/>
          <a:p>
            <a:r>
              <a:rPr lang="zh-CN" altLang="en-US" sz="3200" dirty="0">
                <a:solidFill>
                  <a:schemeClr val="tx2"/>
                </a:solidFill>
                <a:latin typeface="+mn-ea"/>
                <a:cs typeface="Raleway Light"/>
              </a:rPr>
              <a:t>运动能力</a:t>
            </a:r>
            <a:endParaRPr lang="en-US" sz="3200" dirty="0">
              <a:solidFill>
                <a:schemeClr val="tx2"/>
              </a:solidFill>
              <a:latin typeface="+mn-ea"/>
              <a:cs typeface="Raleway Light"/>
            </a:endParaRPr>
          </a:p>
        </p:txBody>
      </p:sp>
      <p:sp>
        <p:nvSpPr>
          <p:cNvPr id="38" name="TextBox 37"/>
          <p:cNvSpPr txBox="1"/>
          <p:nvPr/>
        </p:nvSpPr>
        <p:spPr>
          <a:xfrm>
            <a:off x="20959310" y="6925737"/>
            <a:ext cx="1520001" cy="738664"/>
          </a:xfrm>
          <a:prstGeom prst="rect">
            <a:avLst/>
          </a:prstGeom>
          <a:noFill/>
        </p:spPr>
        <p:txBody>
          <a:bodyPr wrap="square" lIns="243799" tIns="121899" rIns="243799" bIns="121899" rtlCol="0">
            <a:noAutofit/>
          </a:bodyPr>
          <a:lstStyle/>
          <a:p>
            <a:r>
              <a:rPr lang="en-US" sz="3200" dirty="0">
                <a:solidFill>
                  <a:schemeClr val="tx2"/>
                </a:solidFill>
                <a:latin typeface="+mn-ea"/>
                <a:cs typeface="Raleway Light"/>
              </a:rPr>
              <a:t>50%</a:t>
            </a:r>
          </a:p>
        </p:txBody>
      </p:sp>
      <p:sp>
        <p:nvSpPr>
          <p:cNvPr id="39" name="Rounded Rectangle 38"/>
          <p:cNvSpPr/>
          <p:nvPr/>
        </p:nvSpPr>
        <p:spPr>
          <a:xfrm>
            <a:off x="12705854" y="8772556"/>
            <a:ext cx="8061876" cy="355272"/>
          </a:xfrm>
          <a:prstGeom prst="roundRect">
            <a:avLst>
              <a:gd name="adj" fmla="val 50000"/>
            </a:avLst>
          </a:prstGeom>
          <a:solidFill>
            <a:srgbClr val="DBDBDB"/>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40" name="Rounded Rectangle 39"/>
          <p:cNvSpPr/>
          <p:nvPr/>
        </p:nvSpPr>
        <p:spPr>
          <a:xfrm>
            <a:off x="12600045" y="8772556"/>
            <a:ext cx="7925829" cy="355272"/>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41" name="TextBox 40"/>
          <p:cNvSpPr txBox="1"/>
          <p:nvPr/>
        </p:nvSpPr>
        <p:spPr>
          <a:xfrm>
            <a:off x="12600043" y="7908628"/>
            <a:ext cx="8167687" cy="738664"/>
          </a:xfrm>
          <a:prstGeom prst="rect">
            <a:avLst/>
          </a:prstGeom>
          <a:noFill/>
        </p:spPr>
        <p:txBody>
          <a:bodyPr wrap="square" lIns="243799" tIns="121899" rIns="243799" bIns="121899" rtlCol="0">
            <a:noAutofit/>
          </a:bodyPr>
          <a:lstStyle/>
          <a:p>
            <a:r>
              <a:rPr lang="zh-CN" altLang="en-US" sz="3200" dirty="0">
                <a:solidFill>
                  <a:schemeClr val="tx2"/>
                </a:solidFill>
                <a:latin typeface="+mn-ea"/>
                <a:cs typeface="Raleway Light"/>
              </a:rPr>
              <a:t>创作热情</a:t>
            </a:r>
            <a:endParaRPr lang="en-US" sz="3200" dirty="0">
              <a:solidFill>
                <a:schemeClr val="tx2"/>
              </a:solidFill>
              <a:latin typeface="+mn-ea"/>
              <a:cs typeface="Raleway Light"/>
            </a:endParaRPr>
          </a:p>
        </p:txBody>
      </p:sp>
      <p:sp>
        <p:nvSpPr>
          <p:cNvPr id="42" name="TextBox 41"/>
          <p:cNvSpPr txBox="1"/>
          <p:nvPr/>
        </p:nvSpPr>
        <p:spPr>
          <a:xfrm>
            <a:off x="20959310" y="8551337"/>
            <a:ext cx="1520001" cy="738664"/>
          </a:xfrm>
          <a:prstGeom prst="rect">
            <a:avLst/>
          </a:prstGeom>
          <a:noFill/>
        </p:spPr>
        <p:txBody>
          <a:bodyPr wrap="square" lIns="243799" tIns="121899" rIns="243799" bIns="121899" rtlCol="0">
            <a:noAutofit/>
          </a:bodyPr>
          <a:lstStyle/>
          <a:p>
            <a:r>
              <a:rPr lang="en-US" sz="3200" dirty="0">
                <a:solidFill>
                  <a:schemeClr val="tx2"/>
                </a:solidFill>
                <a:latin typeface="+mn-ea"/>
                <a:cs typeface="Raleway Light"/>
              </a:rPr>
              <a:t>95%</a:t>
            </a:r>
          </a:p>
        </p:txBody>
      </p:sp>
      <p:cxnSp>
        <p:nvCxnSpPr>
          <p:cNvPr id="43" name="Straight Connector 42"/>
          <p:cNvCxnSpPr/>
          <p:nvPr/>
        </p:nvCxnSpPr>
        <p:spPr>
          <a:xfrm flipV="1">
            <a:off x="10567776" y="3559424"/>
            <a:ext cx="0" cy="6752976"/>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2" name="Freeform 5"/>
          <p:cNvSpPr>
            <a:spLocks noEditPoints="1"/>
          </p:cNvSpPr>
          <p:nvPr/>
        </p:nvSpPr>
        <p:spPr bwMode="auto">
          <a:xfrm>
            <a:off x="12761938" y="10972086"/>
            <a:ext cx="553744" cy="554565"/>
          </a:xfrm>
          <a:custGeom>
            <a:avLst/>
            <a:gdLst>
              <a:gd name="T0" fmla="*/ 0 w 284"/>
              <a:gd name="T1" fmla="*/ 142 h 284"/>
              <a:gd name="T2" fmla="*/ 284 w 284"/>
              <a:gd name="T3" fmla="*/ 142 h 284"/>
              <a:gd name="T4" fmla="*/ 266 w 284"/>
              <a:gd name="T5" fmla="*/ 138 h 284"/>
              <a:gd name="T6" fmla="*/ 200 w 284"/>
              <a:gd name="T7" fmla="*/ 80 h 284"/>
              <a:gd name="T8" fmla="*/ 266 w 284"/>
              <a:gd name="T9" fmla="*/ 138 h 284"/>
              <a:gd name="T10" fmla="*/ 100 w 284"/>
              <a:gd name="T11" fmla="*/ 218 h 284"/>
              <a:gd name="T12" fmla="*/ 138 w 284"/>
              <a:gd name="T13" fmla="*/ 266 h 284"/>
              <a:gd name="T14" fmla="*/ 148 w 284"/>
              <a:gd name="T15" fmla="*/ 19 h 284"/>
              <a:gd name="T16" fmla="*/ 147 w 284"/>
              <a:gd name="T17" fmla="*/ 83 h 284"/>
              <a:gd name="T18" fmla="*/ 148 w 284"/>
              <a:gd name="T19" fmla="*/ 19 h 284"/>
              <a:gd name="T20" fmla="*/ 228 w 284"/>
              <a:gd name="T21" fmla="*/ 54 h 284"/>
              <a:gd name="T22" fmla="*/ 163 w 284"/>
              <a:gd name="T23" fmla="*/ 21 h 284"/>
              <a:gd name="T24" fmla="*/ 138 w 284"/>
              <a:gd name="T25" fmla="*/ 83 h 284"/>
              <a:gd name="T26" fmla="*/ 137 w 284"/>
              <a:gd name="T27" fmla="*/ 19 h 284"/>
              <a:gd name="T28" fmla="*/ 88 w 284"/>
              <a:gd name="T29" fmla="*/ 72 h 284"/>
              <a:gd name="T30" fmla="*/ 122 w 284"/>
              <a:gd name="T31" fmla="*/ 21 h 284"/>
              <a:gd name="T32" fmla="*/ 93 w 284"/>
              <a:gd name="T33" fmla="*/ 84 h 284"/>
              <a:gd name="T34" fmla="*/ 138 w 284"/>
              <a:gd name="T35" fmla="*/ 138 h 284"/>
              <a:gd name="T36" fmla="*/ 93 w 284"/>
              <a:gd name="T37" fmla="*/ 84 h 284"/>
              <a:gd name="T38" fmla="*/ 138 w 284"/>
              <a:gd name="T39" fmla="*/ 202 h 284"/>
              <a:gd name="T40" fmla="*/ 83 w 284"/>
              <a:gd name="T41" fmla="*/ 147 h 284"/>
              <a:gd name="T42" fmla="*/ 122 w 284"/>
              <a:gd name="T43" fmla="*/ 264 h 284"/>
              <a:gd name="T44" fmla="*/ 91 w 284"/>
              <a:gd name="T45" fmla="*/ 221 h 284"/>
              <a:gd name="T46" fmla="*/ 147 w 284"/>
              <a:gd name="T47" fmla="*/ 266 h 284"/>
              <a:gd name="T48" fmla="*/ 185 w 284"/>
              <a:gd name="T49" fmla="*/ 218 h 284"/>
              <a:gd name="T50" fmla="*/ 147 w 284"/>
              <a:gd name="T51" fmla="*/ 266 h 284"/>
              <a:gd name="T52" fmla="*/ 223 w 284"/>
              <a:gd name="T53" fmla="*/ 236 h 284"/>
              <a:gd name="T54" fmla="*/ 194 w 284"/>
              <a:gd name="T55" fmla="*/ 221 h 284"/>
              <a:gd name="T56" fmla="*/ 147 w 284"/>
              <a:gd name="T57" fmla="*/ 202 h 284"/>
              <a:gd name="T58" fmla="*/ 202 w 284"/>
              <a:gd name="T59" fmla="*/ 147 h 284"/>
              <a:gd name="T60" fmla="*/ 147 w 284"/>
              <a:gd name="T61" fmla="*/ 138 h 284"/>
              <a:gd name="T62" fmla="*/ 192 w 284"/>
              <a:gd name="T63" fmla="*/ 84 h 284"/>
              <a:gd name="T64" fmla="*/ 147 w 284"/>
              <a:gd name="T65" fmla="*/ 138 h 284"/>
              <a:gd name="T66" fmla="*/ 84 w 284"/>
              <a:gd name="T67" fmla="*/ 80 h 284"/>
              <a:gd name="T68" fmla="*/ 19 w 284"/>
              <a:gd name="T69" fmla="*/ 138 h 284"/>
              <a:gd name="T70" fmla="*/ 19 w 284"/>
              <a:gd name="T71" fmla="*/ 147 h 284"/>
              <a:gd name="T72" fmla="*/ 88 w 284"/>
              <a:gd name="T73" fmla="*/ 212 h 284"/>
              <a:gd name="T74" fmla="*/ 19 w 284"/>
              <a:gd name="T75" fmla="*/ 147 h 284"/>
              <a:gd name="T76" fmla="*/ 197 w 284"/>
              <a:gd name="T77" fmla="*/ 212 h 284"/>
              <a:gd name="T78" fmla="*/ 266 w 284"/>
              <a:gd name="T79" fmla="*/ 14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84">
                <a:moveTo>
                  <a:pt x="142" y="0"/>
                </a:moveTo>
                <a:cubicBezTo>
                  <a:pt x="64" y="0"/>
                  <a:pt x="0" y="64"/>
                  <a:pt x="0" y="142"/>
                </a:cubicBezTo>
                <a:cubicBezTo>
                  <a:pt x="0" y="221"/>
                  <a:pt x="64" y="284"/>
                  <a:pt x="142" y="284"/>
                </a:cubicBezTo>
                <a:cubicBezTo>
                  <a:pt x="221" y="284"/>
                  <a:pt x="284" y="221"/>
                  <a:pt x="284" y="142"/>
                </a:cubicBezTo>
                <a:cubicBezTo>
                  <a:pt x="284" y="64"/>
                  <a:pt x="221" y="0"/>
                  <a:pt x="142" y="0"/>
                </a:cubicBezTo>
                <a:close/>
                <a:moveTo>
                  <a:pt x="266" y="138"/>
                </a:moveTo>
                <a:cubicBezTo>
                  <a:pt x="211" y="138"/>
                  <a:pt x="211" y="138"/>
                  <a:pt x="211" y="138"/>
                </a:cubicBezTo>
                <a:cubicBezTo>
                  <a:pt x="211" y="118"/>
                  <a:pt x="207" y="98"/>
                  <a:pt x="200" y="80"/>
                </a:cubicBezTo>
                <a:cubicBezTo>
                  <a:pt x="213" y="75"/>
                  <a:pt x="224" y="68"/>
                  <a:pt x="235" y="60"/>
                </a:cubicBezTo>
                <a:cubicBezTo>
                  <a:pt x="253" y="81"/>
                  <a:pt x="265" y="108"/>
                  <a:pt x="266" y="138"/>
                </a:cubicBezTo>
                <a:close/>
                <a:moveTo>
                  <a:pt x="137" y="266"/>
                </a:moveTo>
                <a:cubicBezTo>
                  <a:pt x="122" y="253"/>
                  <a:pt x="109" y="237"/>
                  <a:pt x="100" y="218"/>
                </a:cubicBezTo>
                <a:cubicBezTo>
                  <a:pt x="112" y="214"/>
                  <a:pt x="125" y="212"/>
                  <a:pt x="138" y="211"/>
                </a:cubicBezTo>
                <a:cubicBezTo>
                  <a:pt x="138" y="266"/>
                  <a:pt x="138" y="266"/>
                  <a:pt x="138" y="266"/>
                </a:cubicBezTo>
                <a:cubicBezTo>
                  <a:pt x="138" y="266"/>
                  <a:pt x="138" y="266"/>
                  <a:pt x="137" y="266"/>
                </a:cubicBezTo>
                <a:close/>
                <a:moveTo>
                  <a:pt x="148" y="19"/>
                </a:moveTo>
                <a:cubicBezTo>
                  <a:pt x="165" y="33"/>
                  <a:pt x="179" y="53"/>
                  <a:pt x="188" y="75"/>
                </a:cubicBezTo>
                <a:cubicBezTo>
                  <a:pt x="175" y="80"/>
                  <a:pt x="162" y="82"/>
                  <a:pt x="147" y="83"/>
                </a:cubicBezTo>
                <a:cubicBezTo>
                  <a:pt x="147" y="19"/>
                  <a:pt x="147" y="19"/>
                  <a:pt x="147" y="19"/>
                </a:cubicBezTo>
                <a:cubicBezTo>
                  <a:pt x="147" y="19"/>
                  <a:pt x="147" y="19"/>
                  <a:pt x="148" y="19"/>
                </a:cubicBezTo>
                <a:close/>
                <a:moveTo>
                  <a:pt x="163" y="21"/>
                </a:moveTo>
                <a:cubicBezTo>
                  <a:pt x="188" y="25"/>
                  <a:pt x="211" y="37"/>
                  <a:pt x="228" y="54"/>
                </a:cubicBezTo>
                <a:cubicBezTo>
                  <a:pt x="219" y="61"/>
                  <a:pt x="208" y="67"/>
                  <a:pt x="197" y="72"/>
                </a:cubicBezTo>
                <a:cubicBezTo>
                  <a:pt x="189" y="52"/>
                  <a:pt x="177" y="35"/>
                  <a:pt x="163" y="21"/>
                </a:cubicBezTo>
                <a:close/>
                <a:moveTo>
                  <a:pt x="138" y="19"/>
                </a:moveTo>
                <a:cubicBezTo>
                  <a:pt x="138" y="83"/>
                  <a:pt x="138" y="83"/>
                  <a:pt x="138" y="83"/>
                </a:cubicBezTo>
                <a:cubicBezTo>
                  <a:pt x="123" y="82"/>
                  <a:pt x="110" y="80"/>
                  <a:pt x="97" y="75"/>
                </a:cubicBezTo>
                <a:cubicBezTo>
                  <a:pt x="106" y="53"/>
                  <a:pt x="120" y="33"/>
                  <a:pt x="137" y="19"/>
                </a:cubicBezTo>
                <a:cubicBezTo>
                  <a:pt x="138" y="19"/>
                  <a:pt x="138" y="19"/>
                  <a:pt x="138" y="19"/>
                </a:cubicBezTo>
                <a:close/>
                <a:moveTo>
                  <a:pt x="88" y="72"/>
                </a:moveTo>
                <a:cubicBezTo>
                  <a:pt x="77" y="67"/>
                  <a:pt x="66" y="61"/>
                  <a:pt x="57" y="54"/>
                </a:cubicBezTo>
                <a:cubicBezTo>
                  <a:pt x="74" y="37"/>
                  <a:pt x="97" y="25"/>
                  <a:pt x="122" y="21"/>
                </a:cubicBezTo>
                <a:cubicBezTo>
                  <a:pt x="108" y="35"/>
                  <a:pt x="96" y="52"/>
                  <a:pt x="88" y="72"/>
                </a:cubicBezTo>
                <a:close/>
                <a:moveTo>
                  <a:pt x="93" y="84"/>
                </a:moveTo>
                <a:cubicBezTo>
                  <a:pt x="107" y="88"/>
                  <a:pt x="122" y="91"/>
                  <a:pt x="138" y="92"/>
                </a:cubicBezTo>
                <a:cubicBezTo>
                  <a:pt x="138" y="138"/>
                  <a:pt x="138" y="138"/>
                  <a:pt x="138" y="138"/>
                </a:cubicBezTo>
                <a:cubicBezTo>
                  <a:pt x="83" y="138"/>
                  <a:pt x="83" y="138"/>
                  <a:pt x="83" y="138"/>
                </a:cubicBezTo>
                <a:cubicBezTo>
                  <a:pt x="84" y="119"/>
                  <a:pt x="87" y="100"/>
                  <a:pt x="93" y="84"/>
                </a:cubicBezTo>
                <a:close/>
                <a:moveTo>
                  <a:pt x="138" y="147"/>
                </a:moveTo>
                <a:cubicBezTo>
                  <a:pt x="138" y="202"/>
                  <a:pt x="138" y="202"/>
                  <a:pt x="138" y="202"/>
                </a:cubicBezTo>
                <a:cubicBezTo>
                  <a:pt x="123" y="203"/>
                  <a:pt x="109" y="205"/>
                  <a:pt x="96" y="209"/>
                </a:cubicBezTo>
                <a:cubicBezTo>
                  <a:pt x="88" y="190"/>
                  <a:pt x="84" y="169"/>
                  <a:pt x="83" y="147"/>
                </a:cubicBezTo>
                <a:lnTo>
                  <a:pt x="138" y="147"/>
                </a:lnTo>
                <a:close/>
                <a:moveTo>
                  <a:pt x="122" y="264"/>
                </a:moveTo>
                <a:cubicBezTo>
                  <a:pt x="100" y="261"/>
                  <a:pt x="79" y="251"/>
                  <a:pt x="62" y="236"/>
                </a:cubicBezTo>
                <a:cubicBezTo>
                  <a:pt x="71" y="230"/>
                  <a:pt x="81" y="225"/>
                  <a:pt x="91" y="221"/>
                </a:cubicBezTo>
                <a:cubicBezTo>
                  <a:pt x="99" y="237"/>
                  <a:pt x="110" y="252"/>
                  <a:pt x="122" y="264"/>
                </a:cubicBezTo>
                <a:close/>
                <a:moveTo>
                  <a:pt x="147" y="266"/>
                </a:moveTo>
                <a:cubicBezTo>
                  <a:pt x="147" y="211"/>
                  <a:pt x="147" y="211"/>
                  <a:pt x="147" y="211"/>
                </a:cubicBezTo>
                <a:cubicBezTo>
                  <a:pt x="160" y="212"/>
                  <a:pt x="173" y="214"/>
                  <a:pt x="185" y="218"/>
                </a:cubicBezTo>
                <a:cubicBezTo>
                  <a:pt x="176" y="237"/>
                  <a:pt x="163" y="253"/>
                  <a:pt x="148" y="266"/>
                </a:cubicBezTo>
                <a:cubicBezTo>
                  <a:pt x="147" y="266"/>
                  <a:pt x="147" y="266"/>
                  <a:pt x="147" y="266"/>
                </a:cubicBezTo>
                <a:close/>
                <a:moveTo>
                  <a:pt x="194" y="221"/>
                </a:moveTo>
                <a:cubicBezTo>
                  <a:pt x="204" y="225"/>
                  <a:pt x="214" y="230"/>
                  <a:pt x="223" y="236"/>
                </a:cubicBezTo>
                <a:cubicBezTo>
                  <a:pt x="206" y="251"/>
                  <a:pt x="185" y="261"/>
                  <a:pt x="163" y="264"/>
                </a:cubicBezTo>
                <a:cubicBezTo>
                  <a:pt x="175" y="252"/>
                  <a:pt x="186" y="237"/>
                  <a:pt x="194" y="221"/>
                </a:cubicBezTo>
                <a:close/>
                <a:moveTo>
                  <a:pt x="189" y="209"/>
                </a:moveTo>
                <a:cubicBezTo>
                  <a:pt x="175" y="205"/>
                  <a:pt x="162" y="203"/>
                  <a:pt x="147" y="202"/>
                </a:cubicBezTo>
                <a:cubicBezTo>
                  <a:pt x="147" y="147"/>
                  <a:pt x="147" y="147"/>
                  <a:pt x="147" y="147"/>
                </a:cubicBezTo>
                <a:cubicBezTo>
                  <a:pt x="202" y="147"/>
                  <a:pt x="202" y="147"/>
                  <a:pt x="202" y="147"/>
                </a:cubicBezTo>
                <a:cubicBezTo>
                  <a:pt x="201" y="169"/>
                  <a:pt x="197" y="190"/>
                  <a:pt x="189" y="209"/>
                </a:cubicBezTo>
                <a:close/>
                <a:moveTo>
                  <a:pt x="147" y="138"/>
                </a:moveTo>
                <a:cubicBezTo>
                  <a:pt x="147" y="92"/>
                  <a:pt x="147" y="92"/>
                  <a:pt x="147" y="92"/>
                </a:cubicBezTo>
                <a:cubicBezTo>
                  <a:pt x="163" y="91"/>
                  <a:pt x="178" y="88"/>
                  <a:pt x="192" y="84"/>
                </a:cubicBezTo>
                <a:cubicBezTo>
                  <a:pt x="198" y="100"/>
                  <a:pt x="201" y="119"/>
                  <a:pt x="202" y="138"/>
                </a:cubicBezTo>
                <a:lnTo>
                  <a:pt x="147" y="138"/>
                </a:lnTo>
                <a:close/>
                <a:moveTo>
                  <a:pt x="50" y="60"/>
                </a:moveTo>
                <a:cubicBezTo>
                  <a:pt x="61" y="68"/>
                  <a:pt x="72" y="75"/>
                  <a:pt x="84" y="80"/>
                </a:cubicBezTo>
                <a:cubicBezTo>
                  <a:pt x="78" y="98"/>
                  <a:pt x="74" y="118"/>
                  <a:pt x="74" y="138"/>
                </a:cubicBezTo>
                <a:cubicBezTo>
                  <a:pt x="19" y="138"/>
                  <a:pt x="19" y="138"/>
                  <a:pt x="19" y="138"/>
                </a:cubicBezTo>
                <a:cubicBezTo>
                  <a:pt x="20" y="108"/>
                  <a:pt x="32" y="81"/>
                  <a:pt x="50" y="60"/>
                </a:cubicBezTo>
                <a:close/>
                <a:moveTo>
                  <a:pt x="19" y="147"/>
                </a:moveTo>
                <a:cubicBezTo>
                  <a:pt x="74" y="147"/>
                  <a:pt x="74" y="147"/>
                  <a:pt x="74" y="147"/>
                </a:cubicBezTo>
                <a:cubicBezTo>
                  <a:pt x="75" y="170"/>
                  <a:pt x="79" y="193"/>
                  <a:pt x="88" y="212"/>
                </a:cubicBezTo>
                <a:cubicBezTo>
                  <a:pt x="76" y="217"/>
                  <a:pt x="65" y="223"/>
                  <a:pt x="55" y="230"/>
                </a:cubicBezTo>
                <a:cubicBezTo>
                  <a:pt x="34" y="209"/>
                  <a:pt x="20" y="179"/>
                  <a:pt x="19" y="147"/>
                </a:cubicBezTo>
                <a:close/>
                <a:moveTo>
                  <a:pt x="230" y="230"/>
                </a:moveTo>
                <a:cubicBezTo>
                  <a:pt x="220" y="223"/>
                  <a:pt x="209" y="217"/>
                  <a:pt x="197" y="212"/>
                </a:cubicBezTo>
                <a:cubicBezTo>
                  <a:pt x="206" y="193"/>
                  <a:pt x="210" y="170"/>
                  <a:pt x="211" y="147"/>
                </a:cubicBezTo>
                <a:cubicBezTo>
                  <a:pt x="266" y="147"/>
                  <a:pt x="266" y="147"/>
                  <a:pt x="266" y="147"/>
                </a:cubicBezTo>
                <a:cubicBezTo>
                  <a:pt x="265" y="179"/>
                  <a:pt x="251" y="209"/>
                  <a:pt x="230" y="230"/>
                </a:cubicBezTo>
                <a:close/>
              </a:path>
            </a:pathLst>
          </a:custGeom>
          <a:solidFill>
            <a:schemeClr val="bg2"/>
          </a:solidFill>
          <a:ln>
            <a:noFill/>
          </a:ln>
        </p:spPr>
        <p:txBody>
          <a:bodyPr vert="horz" wrap="square" lIns="91421" tIns="45709" rIns="91421" bIns="45709" numCol="1" anchor="t" anchorCtr="0" compatLnSpc="1"/>
          <a:lstStyle/>
          <a:p>
            <a:endParaRPr lang="id-ID" dirty="0">
              <a:solidFill>
                <a:schemeClr val="accent2"/>
              </a:solidFill>
              <a:latin typeface="+mn-ea"/>
            </a:endParaRPr>
          </a:p>
        </p:txBody>
      </p:sp>
      <p:sp>
        <p:nvSpPr>
          <p:cNvPr id="33" name="Freeform 6"/>
          <p:cNvSpPr>
            <a:spLocks noEditPoints="1"/>
          </p:cNvSpPr>
          <p:nvPr/>
        </p:nvSpPr>
        <p:spPr bwMode="auto">
          <a:xfrm>
            <a:off x="12758869" y="9652001"/>
            <a:ext cx="549501" cy="360632"/>
          </a:xfrm>
          <a:custGeom>
            <a:avLst/>
            <a:gdLst>
              <a:gd name="T0" fmla="*/ 284 w 325"/>
              <a:gd name="T1" fmla="*/ 0 h 213"/>
              <a:gd name="T2" fmla="*/ 41 w 325"/>
              <a:gd name="T3" fmla="*/ 0 h 213"/>
              <a:gd name="T4" fmla="*/ 0 w 325"/>
              <a:gd name="T5" fmla="*/ 41 h 213"/>
              <a:gd name="T6" fmla="*/ 0 w 325"/>
              <a:gd name="T7" fmla="*/ 173 h 213"/>
              <a:gd name="T8" fmla="*/ 41 w 325"/>
              <a:gd name="T9" fmla="*/ 213 h 213"/>
              <a:gd name="T10" fmla="*/ 284 w 325"/>
              <a:gd name="T11" fmla="*/ 213 h 213"/>
              <a:gd name="T12" fmla="*/ 325 w 325"/>
              <a:gd name="T13" fmla="*/ 173 h 213"/>
              <a:gd name="T14" fmla="*/ 325 w 325"/>
              <a:gd name="T15" fmla="*/ 41 h 213"/>
              <a:gd name="T16" fmla="*/ 284 w 325"/>
              <a:gd name="T17" fmla="*/ 0 h 213"/>
              <a:gd name="T18" fmla="*/ 20 w 325"/>
              <a:gd name="T19" fmla="*/ 53 h 213"/>
              <a:gd name="T20" fmla="*/ 91 w 325"/>
              <a:gd name="T21" fmla="*/ 107 h 213"/>
              <a:gd name="T22" fmla="*/ 20 w 325"/>
              <a:gd name="T23" fmla="*/ 160 h 213"/>
              <a:gd name="T24" fmla="*/ 20 w 325"/>
              <a:gd name="T25" fmla="*/ 53 h 213"/>
              <a:gd name="T26" fmla="*/ 305 w 325"/>
              <a:gd name="T27" fmla="*/ 173 h 213"/>
              <a:gd name="T28" fmla="*/ 284 w 325"/>
              <a:gd name="T29" fmla="*/ 193 h 213"/>
              <a:gd name="T30" fmla="*/ 41 w 325"/>
              <a:gd name="T31" fmla="*/ 193 h 213"/>
              <a:gd name="T32" fmla="*/ 20 w 325"/>
              <a:gd name="T33" fmla="*/ 173 h 213"/>
              <a:gd name="T34" fmla="*/ 100 w 325"/>
              <a:gd name="T35" fmla="*/ 113 h 213"/>
              <a:gd name="T36" fmla="*/ 144 w 325"/>
              <a:gd name="T37" fmla="*/ 146 h 213"/>
              <a:gd name="T38" fmla="*/ 163 w 325"/>
              <a:gd name="T39" fmla="*/ 152 h 213"/>
              <a:gd name="T40" fmla="*/ 181 w 325"/>
              <a:gd name="T41" fmla="*/ 146 h 213"/>
              <a:gd name="T42" fmla="*/ 225 w 325"/>
              <a:gd name="T43" fmla="*/ 113 h 213"/>
              <a:gd name="T44" fmla="*/ 305 w 325"/>
              <a:gd name="T45" fmla="*/ 173 h 213"/>
              <a:gd name="T46" fmla="*/ 305 w 325"/>
              <a:gd name="T47" fmla="*/ 160 h 213"/>
              <a:gd name="T48" fmla="*/ 234 w 325"/>
              <a:gd name="T49" fmla="*/ 107 h 213"/>
              <a:gd name="T50" fmla="*/ 305 w 325"/>
              <a:gd name="T51" fmla="*/ 53 h 213"/>
              <a:gd name="T52" fmla="*/ 305 w 325"/>
              <a:gd name="T53" fmla="*/ 160 h 213"/>
              <a:gd name="T54" fmla="*/ 175 w 325"/>
              <a:gd name="T55" fmla="*/ 138 h 213"/>
              <a:gd name="T56" fmla="*/ 163 w 325"/>
              <a:gd name="T57" fmla="*/ 142 h 213"/>
              <a:gd name="T58" fmla="*/ 150 w 325"/>
              <a:gd name="T59" fmla="*/ 138 h 213"/>
              <a:gd name="T60" fmla="*/ 108 w 325"/>
              <a:gd name="T61" fmla="*/ 107 h 213"/>
              <a:gd name="T62" fmla="*/ 100 w 325"/>
              <a:gd name="T63" fmla="*/ 100 h 213"/>
              <a:gd name="T64" fmla="*/ 20 w 325"/>
              <a:gd name="T65" fmla="*/ 41 h 213"/>
              <a:gd name="T66" fmla="*/ 20 w 325"/>
              <a:gd name="T67" fmla="*/ 41 h 213"/>
              <a:gd name="T68" fmla="*/ 41 w 325"/>
              <a:gd name="T69" fmla="*/ 20 h 213"/>
              <a:gd name="T70" fmla="*/ 284 w 325"/>
              <a:gd name="T71" fmla="*/ 20 h 213"/>
              <a:gd name="T72" fmla="*/ 305 w 325"/>
              <a:gd name="T73" fmla="*/ 41 h 213"/>
              <a:gd name="T74" fmla="*/ 175 w 325"/>
              <a:gd name="T75"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213">
                <a:moveTo>
                  <a:pt x="284" y="0"/>
                </a:moveTo>
                <a:cubicBezTo>
                  <a:pt x="41" y="0"/>
                  <a:pt x="41" y="0"/>
                  <a:pt x="41" y="0"/>
                </a:cubicBezTo>
                <a:cubicBezTo>
                  <a:pt x="18" y="0"/>
                  <a:pt x="0" y="18"/>
                  <a:pt x="0" y="41"/>
                </a:cubicBezTo>
                <a:cubicBezTo>
                  <a:pt x="0" y="173"/>
                  <a:pt x="0" y="173"/>
                  <a:pt x="0" y="173"/>
                </a:cubicBezTo>
                <a:cubicBezTo>
                  <a:pt x="0" y="195"/>
                  <a:pt x="18" y="213"/>
                  <a:pt x="41" y="213"/>
                </a:cubicBezTo>
                <a:cubicBezTo>
                  <a:pt x="284" y="213"/>
                  <a:pt x="284" y="213"/>
                  <a:pt x="284" y="213"/>
                </a:cubicBezTo>
                <a:cubicBezTo>
                  <a:pt x="307" y="213"/>
                  <a:pt x="325" y="195"/>
                  <a:pt x="325" y="173"/>
                </a:cubicBezTo>
                <a:cubicBezTo>
                  <a:pt x="325" y="41"/>
                  <a:pt x="325" y="41"/>
                  <a:pt x="325" y="41"/>
                </a:cubicBezTo>
                <a:cubicBezTo>
                  <a:pt x="325" y="18"/>
                  <a:pt x="307" y="0"/>
                  <a:pt x="284" y="0"/>
                </a:cubicBezTo>
                <a:close/>
                <a:moveTo>
                  <a:pt x="20" y="53"/>
                </a:moveTo>
                <a:cubicBezTo>
                  <a:pt x="91" y="107"/>
                  <a:pt x="91" y="107"/>
                  <a:pt x="91" y="107"/>
                </a:cubicBezTo>
                <a:cubicBezTo>
                  <a:pt x="20" y="160"/>
                  <a:pt x="20" y="160"/>
                  <a:pt x="20" y="160"/>
                </a:cubicBezTo>
                <a:lnTo>
                  <a:pt x="20" y="53"/>
                </a:lnTo>
                <a:close/>
                <a:moveTo>
                  <a:pt x="305" y="173"/>
                </a:moveTo>
                <a:cubicBezTo>
                  <a:pt x="305" y="184"/>
                  <a:pt x="296" y="193"/>
                  <a:pt x="284" y="193"/>
                </a:cubicBezTo>
                <a:cubicBezTo>
                  <a:pt x="41" y="193"/>
                  <a:pt x="41" y="193"/>
                  <a:pt x="41" y="193"/>
                </a:cubicBezTo>
                <a:cubicBezTo>
                  <a:pt x="30" y="193"/>
                  <a:pt x="20" y="184"/>
                  <a:pt x="20" y="173"/>
                </a:cubicBezTo>
                <a:cubicBezTo>
                  <a:pt x="100" y="113"/>
                  <a:pt x="100" y="113"/>
                  <a:pt x="100" y="113"/>
                </a:cubicBezTo>
                <a:cubicBezTo>
                  <a:pt x="144" y="146"/>
                  <a:pt x="144" y="146"/>
                  <a:pt x="144" y="146"/>
                </a:cubicBezTo>
                <a:cubicBezTo>
                  <a:pt x="150" y="150"/>
                  <a:pt x="156" y="152"/>
                  <a:pt x="163" y="152"/>
                </a:cubicBezTo>
                <a:cubicBezTo>
                  <a:pt x="169" y="152"/>
                  <a:pt x="175" y="150"/>
                  <a:pt x="181" y="146"/>
                </a:cubicBezTo>
                <a:cubicBezTo>
                  <a:pt x="225" y="113"/>
                  <a:pt x="225" y="113"/>
                  <a:pt x="225" y="113"/>
                </a:cubicBezTo>
                <a:cubicBezTo>
                  <a:pt x="305" y="173"/>
                  <a:pt x="305" y="173"/>
                  <a:pt x="305" y="173"/>
                </a:cubicBezTo>
                <a:close/>
                <a:moveTo>
                  <a:pt x="305" y="160"/>
                </a:moveTo>
                <a:cubicBezTo>
                  <a:pt x="234" y="107"/>
                  <a:pt x="234" y="107"/>
                  <a:pt x="234" y="107"/>
                </a:cubicBezTo>
                <a:cubicBezTo>
                  <a:pt x="305" y="53"/>
                  <a:pt x="305" y="53"/>
                  <a:pt x="305" y="53"/>
                </a:cubicBezTo>
                <a:lnTo>
                  <a:pt x="305" y="160"/>
                </a:lnTo>
                <a:close/>
                <a:moveTo>
                  <a:pt x="175" y="138"/>
                </a:moveTo>
                <a:cubicBezTo>
                  <a:pt x="171" y="141"/>
                  <a:pt x="167" y="142"/>
                  <a:pt x="163" y="142"/>
                </a:cubicBezTo>
                <a:cubicBezTo>
                  <a:pt x="158" y="142"/>
                  <a:pt x="154" y="141"/>
                  <a:pt x="150" y="138"/>
                </a:cubicBezTo>
                <a:cubicBezTo>
                  <a:pt x="108" y="107"/>
                  <a:pt x="108" y="107"/>
                  <a:pt x="108" y="107"/>
                </a:cubicBezTo>
                <a:cubicBezTo>
                  <a:pt x="100" y="100"/>
                  <a:pt x="100" y="100"/>
                  <a:pt x="100" y="100"/>
                </a:cubicBezTo>
                <a:cubicBezTo>
                  <a:pt x="20" y="41"/>
                  <a:pt x="20" y="41"/>
                  <a:pt x="20" y="41"/>
                </a:cubicBezTo>
                <a:cubicBezTo>
                  <a:pt x="20" y="41"/>
                  <a:pt x="20" y="41"/>
                  <a:pt x="20" y="41"/>
                </a:cubicBezTo>
                <a:cubicBezTo>
                  <a:pt x="20" y="29"/>
                  <a:pt x="30" y="20"/>
                  <a:pt x="41" y="20"/>
                </a:cubicBezTo>
                <a:cubicBezTo>
                  <a:pt x="284" y="20"/>
                  <a:pt x="284" y="20"/>
                  <a:pt x="284" y="20"/>
                </a:cubicBezTo>
                <a:cubicBezTo>
                  <a:pt x="296" y="20"/>
                  <a:pt x="305" y="29"/>
                  <a:pt x="305" y="41"/>
                </a:cubicBezTo>
                <a:lnTo>
                  <a:pt x="175" y="138"/>
                </a:lnTo>
                <a:close/>
              </a:path>
            </a:pathLst>
          </a:custGeom>
          <a:solidFill>
            <a:schemeClr val="bg2"/>
          </a:solidFill>
          <a:ln>
            <a:noFill/>
          </a:ln>
        </p:spPr>
        <p:txBody>
          <a:bodyPr vert="horz" wrap="square" lIns="91421" tIns="45709" rIns="91421" bIns="45709" numCol="1" anchor="t" anchorCtr="0" compatLnSpc="1"/>
          <a:lstStyle/>
          <a:p>
            <a:endParaRPr lang="id-ID">
              <a:solidFill>
                <a:schemeClr val="accent2"/>
              </a:solidFill>
              <a:latin typeface="+mn-ea"/>
            </a:endParaRPr>
          </a:p>
        </p:txBody>
      </p:sp>
      <p:grpSp>
        <p:nvGrpSpPr>
          <p:cNvPr id="34" name="Group 33"/>
          <p:cNvGrpSpPr/>
          <p:nvPr/>
        </p:nvGrpSpPr>
        <p:grpSpPr>
          <a:xfrm>
            <a:off x="12761938" y="10298539"/>
            <a:ext cx="553744" cy="485653"/>
            <a:chOff x="7686869" y="-746989"/>
            <a:chExt cx="1023813" cy="897925"/>
          </a:xfrm>
          <a:solidFill>
            <a:schemeClr val="bg2"/>
          </a:solidFill>
        </p:grpSpPr>
        <p:sp>
          <p:nvSpPr>
            <p:cNvPr id="44" name="Freeform 7"/>
            <p:cNvSpPr/>
            <p:nvPr/>
          </p:nvSpPr>
          <p:spPr bwMode="auto">
            <a:xfrm>
              <a:off x="7886896" y="-598280"/>
              <a:ext cx="364821" cy="237649"/>
            </a:xfrm>
            <a:custGeom>
              <a:avLst/>
              <a:gdLst>
                <a:gd name="T0" fmla="*/ 115 w 120"/>
                <a:gd name="T1" fmla="*/ 0 h 78"/>
                <a:gd name="T2" fmla="*/ 0 w 120"/>
                <a:gd name="T3" fmla="*/ 73 h 78"/>
                <a:gd name="T4" fmla="*/ 5 w 120"/>
                <a:gd name="T5" fmla="*/ 78 h 78"/>
                <a:gd name="T6" fmla="*/ 10 w 120"/>
                <a:gd name="T7" fmla="*/ 73 h 78"/>
                <a:gd name="T8" fmla="*/ 115 w 120"/>
                <a:gd name="T9" fmla="*/ 10 h 78"/>
                <a:gd name="T10" fmla="*/ 120 w 120"/>
                <a:gd name="T11" fmla="*/ 5 h 78"/>
                <a:gd name="T12" fmla="*/ 115 w 120"/>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20" h="78">
                  <a:moveTo>
                    <a:pt x="115" y="0"/>
                  </a:moveTo>
                  <a:cubicBezTo>
                    <a:pt x="52" y="0"/>
                    <a:pt x="0" y="33"/>
                    <a:pt x="0" y="73"/>
                  </a:cubicBezTo>
                  <a:cubicBezTo>
                    <a:pt x="0" y="76"/>
                    <a:pt x="2" y="78"/>
                    <a:pt x="5" y="78"/>
                  </a:cubicBezTo>
                  <a:cubicBezTo>
                    <a:pt x="8" y="78"/>
                    <a:pt x="10" y="76"/>
                    <a:pt x="10" y="73"/>
                  </a:cubicBezTo>
                  <a:cubicBezTo>
                    <a:pt x="10" y="39"/>
                    <a:pt x="59" y="10"/>
                    <a:pt x="115" y="10"/>
                  </a:cubicBezTo>
                  <a:cubicBezTo>
                    <a:pt x="118" y="10"/>
                    <a:pt x="120" y="8"/>
                    <a:pt x="120" y="5"/>
                  </a:cubicBezTo>
                  <a:cubicBezTo>
                    <a:pt x="120" y="2"/>
                    <a:pt x="118" y="0"/>
                    <a:pt x="1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accent2"/>
                </a:solidFill>
                <a:latin typeface="+mn-ea"/>
              </a:endParaRPr>
            </a:p>
          </p:txBody>
        </p:sp>
        <p:sp>
          <p:nvSpPr>
            <p:cNvPr id="45" name="Freeform 8"/>
            <p:cNvSpPr>
              <a:spLocks noEditPoints="1"/>
            </p:cNvSpPr>
            <p:nvPr/>
          </p:nvSpPr>
          <p:spPr bwMode="auto">
            <a:xfrm>
              <a:off x="7686869" y="-746989"/>
              <a:ext cx="1023813" cy="897925"/>
            </a:xfrm>
            <a:custGeom>
              <a:avLst/>
              <a:gdLst>
                <a:gd name="T0" fmla="*/ 168 w 336"/>
                <a:gd name="T1" fmla="*/ 0 h 294"/>
                <a:gd name="T2" fmla="*/ 0 w 336"/>
                <a:gd name="T3" fmla="*/ 126 h 294"/>
                <a:gd name="T4" fmla="*/ 74 w 336"/>
                <a:gd name="T5" fmla="*/ 230 h 294"/>
                <a:gd name="T6" fmla="*/ 74 w 336"/>
                <a:gd name="T7" fmla="*/ 231 h 294"/>
                <a:gd name="T8" fmla="*/ 53 w 336"/>
                <a:gd name="T9" fmla="*/ 281 h 294"/>
                <a:gd name="T10" fmla="*/ 53 w 336"/>
                <a:gd name="T11" fmla="*/ 281 h 294"/>
                <a:gd name="T12" fmla="*/ 53 w 336"/>
                <a:gd name="T13" fmla="*/ 284 h 294"/>
                <a:gd name="T14" fmla="*/ 62 w 336"/>
                <a:gd name="T15" fmla="*/ 294 h 294"/>
                <a:gd name="T16" fmla="*/ 65 w 336"/>
                <a:gd name="T17" fmla="*/ 294 h 294"/>
                <a:gd name="T18" fmla="*/ 136 w 336"/>
                <a:gd name="T19" fmla="*/ 250 h 294"/>
                <a:gd name="T20" fmla="*/ 168 w 336"/>
                <a:gd name="T21" fmla="*/ 252 h 294"/>
                <a:gd name="T22" fmla="*/ 336 w 336"/>
                <a:gd name="T23" fmla="*/ 126 h 294"/>
                <a:gd name="T24" fmla="*/ 168 w 336"/>
                <a:gd name="T25" fmla="*/ 0 h 294"/>
                <a:gd name="T26" fmla="*/ 168 w 336"/>
                <a:gd name="T27" fmla="*/ 231 h 294"/>
                <a:gd name="T28" fmla="*/ 139 w 336"/>
                <a:gd name="T29" fmla="*/ 229 h 294"/>
                <a:gd name="T30" fmla="*/ 136 w 336"/>
                <a:gd name="T31" fmla="*/ 229 h 294"/>
                <a:gd name="T32" fmla="*/ 119 w 336"/>
                <a:gd name="T33" fmla="*/ 236 h 294"/>
                <a:gd name="T34" fmla="*/ 87 w 336"/>
                <a:gd name="T35" fmla="*/ 263 h 294"/>
                <a:gd name="T36" fmla="*/ 94 w 336"/>
                <a:gd name="T37" fmla="*/ 232 h 294"/>
                <a:gd name="T38" fmla="*/ 95 w 336"/>
                <a:gd name="T39" fmla="*/ 230 h 294"/>
                <a:gd name="T40" fmla="*/ 83 w 336"/>
                <a:gd name="T41" fmla="*/ 212 h 294"/>
                <a:gd name="T42" fmla="*/ 21 w 336"/>
                <a:gd name="T43" fmla="*/ 126 h 294"/>
                <a:gd name="T44" fmla="*/ 168 w 336"/>
                <a:gd name="T45" fmla="*/ 21 h 294"/>
                <a:gd name="T46" fmla="*/ 315 w 336"/>
                <a:gd name="T47" fmla="*/ 126 h 294"/>
                <a:gd name="T48" fmla="*/ 168 w 336"/>
                <a:gd name="T49" fmla="*/ 23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6" h="294">
                  <a:moveTo>
                    <a:pt x="168" y="0"/>
                  </a:moveTo>
                  <a:cubicBezTo>
                    <a:pt x="75" y="0"/>
                    <a:pt x="0" y="56"/>
                    <a:pt x="0" y="126"/>
                  </a:cubicBezTo>
                  <a:cubicBezTo>
                    <a:pt x="0" y="169"/>
                    <a:pt x="29" y="208"/>
                    <a:pt x="74" y="230"/>
                  </a:cubicBezTo>
                  <a:cubicBezTo>
                    <a:pt x="74" y="231"/>
                    <a:pt x="74" y="231"/>
                    <a:pt x="74" y="231"/>
                  </a:cubicBezTo>
                  <a:cubicBezTo>
                    <a:pt x="74" y="250"/>
                    <a:pt x="59" y="270"/>
                    <a:pt x="53" y="281"/>
                  </a:cubicBezTo>
                  <a:cubicBezTo>
                    <a:pt x="53" y="281"/>
                    <a:pt x="53" y="281"/>
                    <a:pt x="53" y="281"/>
                  </a:cubicBezTo>
                  <a:cubicBezTo>
                    <a:pt x="53" y="282"/>
                    <a:pt x="53" y="283"/>
                    <a:pt x="53" y="284"/>
                  </a:cubicBezTo>
                  <a:cubicBezTo>
                    <a:pt x="53" y="290"/>
                    <a:pt x="57" y="294"/>
                    <a:pt x="62" y="294"/>
                  </a:cubicBezTo>
                  <a:cubicBezTo>
                    <a:pt x="63" y="294"/>
                    <a:pt x="65" y="294"/>
                    <a:pt x="65" y="294"/>
                  </a:cubicBezTo>
                  <a:cubicBezTo>
                    <a:pt x="98" y="288"/>
                    <a:pt x="128" y="258"/>
                    <a:pt x="136" y="250"/>
                  </a:cubicBezTo>
                  <a:cubicBezTo>
                    <a:pt x="146" y="251"/>
                    <a:pt x="157" y="252"/>
                    <a:pt x="168" y="252"/>
                  </a:cubicBezTo>
                  <a:cubicBezTo>
                    <a:pt x="261" y="252"/>
                    <a:pt x="336" y="196"/>
                    <a:pt x="336" y="126"/>
                  </a:cubicBezTo>
                  <a:cubicBezTo>
                    <a:pt x="336" y="56"/>
                    <a:pt x="261" y="0"/>
                    <a:pt x="168" y="0"/>
                  </a:cubicBezTo>
                  <a:close/>
                  <a:moveTo>
                    <a:pt x="168" y="231"/>
                  </a:moveTo>
                  <a:cubicBezTo>
                    <a:pt x="158" y="231"/>
                    <a:pt x="148" y="230"/>
                    <a:pt x="139" y="229"/>
                  </a:cubicBezTo>
                  <a:cubicBezTo>
                    <a:pt x="138" y="229"/>
                    <a:pt x="137" y="229"/>
                    <a:pt x="136" y="229"/>
                  </a:cubicBezTo>
                  <a:cubicBezTo>
                    <a:pt x="129" y="229"/>
                    <a:pt x="123" y="231"/>
                    <a:pt x="119" y="236"/>
                  </a:cubicBezTo>
                  <a:cubicBezTo>
                    <a:pt x="115" y="242"/>
                    <a:pt x="102" y="254"/>
                    <a:pt x="87" y="263"/>
                  </a:cubicBezTo>
                  <a:cubicBezTo>
                    <a:pt x="91" y="254"/>
                    <a:pt x="94" y="243"/>
                    <a:pt x="94" y="232"/>
                  </a:cubicBezTo>
                  <a:cubicBezTo>
                    <a:pt x="95" y="231"/>
                    <a:pt x="95" y="231"/>
                    <a:pt x="95" y="230"/>
                  </a:cubicBezTo>
                  <a:cubicBezTo>
                    <a:pt x="95" y="222"/>
                    <a:pt x="90" y="215"/>
                    <a:pt x="83" y="212"/>
                  </a:cubicBezTo>
                  <a:cubicBezTo>
                    <a:pt x="44" y="192"/>
                    <a:pt x="21" y="160"/>
                    <a:pt x="21" y="126"/>
                  </a:cubicBezTo>
                  <a:cubicBezTo>
                    <a:pt x="21" y="68"/>
                    <a:pt x="87" y="21"/>
                    <a:pt x="168" y="21"/>
                  </a:cubicBezTo>
                  <a:cubicBezTo>
                    <a:pt x="249" y="21"/>
                    <a:pt x="315" y="68"/>
                    <a:pt x="315" y="126"/>
                  </a:cubicBezTo>
                  <a:cubicBezTo>
                    <a:pt x="315" y="184"/>
                    <a:pt x="249" y="231"/>
                    <a:pt x="168" y="2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accent2"/>
                </a:solidFill>
                <a:latin typeface="+mn-ea"/>
              </a:endParaRPr>
            </a:p>
          </p:txBody>
        </p:sp>
      </p:grpSp>
      <p:sp>
        <p:nvSpPr>
          <p:cNvPr id="46" name="TextBox 45"/>
          <p:cNvSpPr txBox="1"/>
          <p:nvPr/>
        </p:nvSpPr>
        <p:spPr>
          <a:xfrm>
            <a:off x="13374320" y="9488303"/>
            <a:ext cx="8167687" cy="738664"/>
          </a:xfrm>
          <a:prstGeom prst="rect">
            <a:avLst/>
          </a:prstGeom>
          <a:noFill/>
        </p:spPr>
        <p:txBody>
          <a:bodyPr wrap="square" lIns="243799" tIns="121899" rIns="243799" bIns="121899" rtlCol="0">
            <a:noAutofit/>
          </a:bodyPr>
          <a:lstStyle/>
          <a:p>
            <a:r>
              <a:rPr lang="zh-CN" altLang="en-US" sz="2400" dirty="0">
                <a:solidFill>
                  <a:schemeClr val="tx2"/>
                </a:solidFill>
                <a:latin typeface="+mn-ea"/>
                <a:cs typeface="Raleway Light"/>
              </a:rPr>
              <a:t>邮箱地址</a:t>
            </a:r>
            <a:endParaRPr lang="en-US" sz="2400" dirty="0">
              <a:solidFill>
                <a:schemeClr val="tx2"/>
              </a:solidFill>
              <a:latin typeface="+mn-ea"/>
              <a:cs typeface="Raleway Light"/>
            </a:endParaRPr>
          </a:p>
        </p:txBody>
      </p:sp>
      <p:sp>
        <p:nvSpPr>
          <p:cNvPr id="47" name="TextBox 46"/>
          <p:cNvSpPr txBox="1"/>
          <p:nvPr/>
        </p:nvSpPr>
        <p:spPr>
          <a:xfrm>
            <a:off x="13374320" y="10196945"/>
            <a:ext cx="8167687" cy="738664"/>
          </a:xfrm>
          <a:prstGeom prst="rect">
            <a:avLst/>
          </a:prstGeom>
          <a:noFill/>
        </p:spPr>
        <p:txBody>
          <a:bodyPr wrap="square" lIns="243799" tIns="121899" rIns="243799" bIns="121899" rtlCol="0">
            <a:noAutofit/>
          </a:bodyPr>
          <a:lstStyle/>
          <a:p>
            <a:r>
              <a:rPr lang="zh-CN" altLang="en-US" sz="2400" dirty="0">
                <a:solidFill>
                  <a:schemeClr val="tx2"/>
                </a:solidFill>
                <a:latin typeface="+mn-ea"/>
                <a:cs typeface="Raleway Light"/>
              </a:rPr>
              <a:t>联系电话</a:t>
            </a:r>
            <a:endParaRPr lang="en-US" sz="2400" dirty="0">
              <a:solidFill>
                <a:schemeClr val="tx2"/>
              </a:solidFill>
              <a:latin typeface="+mn-ea"/>
              <a:cs typeface="Raleway Light"/>
            </a:endParaRPr>
          </a:p>
        </p:txBody>
      </p:sp>
      <p:sp>
        <p:nvSpPr>
          <p:cNvPr id="48" name="TextBox 47"/>
          <p:cNvSpPr txBox="1"/>
          <p:nvPr/>
        </p:nvSpPr>
        <p:spPr>
          <a:xfrm>
            <a:off x="13365847" y="10923252"/>
            <a:ext cx="8167687" cy="671512"/>
          </a:xfrm>
          <a:prstGeom prst="rect">
            <a:avLst/>
          </a:prstGeom>
          <a:noFill/>
        </p:spPr>
        <p:txBody>
          <a:bodyPr wrap="square" lIns="243799" tIns="121899" rIns="243799" bIns="121899" rtlCol="0">
            <a:noAutofit/>
          </a:bodyPr>
          <a:lstStyle/>
          <a:p>
            <a:r>
              <a:rPr lang="zh-CN" altLang="en-US" sz="2400" dirty="0">
                <a:solidFill>
                  <a:schemeClr val="tx2"/>
                </a:solidFill>
                <a:latin typeface="+mn-ea"/>
                <a:cs typeface="Raleway Light"/>
              </a:rPr>
              <a:t>网站地址</a:t>
            </a:r>
            <a:endParaRPr lang="en-US" sz="2400" dirty="0">
              <a:solidFill>
                <a:schemeClr val="tx2"/>
              </a:solidFill>
              <a:latin typeface="+mn-ea"/>
              <a:cs typeface="Raleway Light"/>
            </a:endParaRPr>
          </a:p>
        </p:txBody>
      </p:sp>
      <p:pic>
        <p:nvPicPr>
          <p:cNvPr id="6" name="图片占位符 5"/>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619" b="1619"/>
          <a:stretch>
            <a:fillRect/>
          </a:stretch>
        </p:blipFill>
        <p:spPr/>
      </p:pic>
      <p:grpSp>
        <p:nvGrpSpPr>
          <p:cNvPr id="10" name="组合 9"/>
          <p:cNvGrpSpPr/>
          <p:nvPr/>
        </p:nvGrpSpPr>
        <p:grpSpPr>
          <a:xfrm>
            <a:off x="4000142" y="10824515"/>
            <a:ext cx="1779645" cy="400224"/>
            <a:chOff x="4034781" y="10857581"/>
            <a:chExt cx="1779644" cy="400224"/>
          </a:xfrm>
          <a:solidFill>
            <a:schemeClr val="accent2"/>
          </a:solidFill>
        </p:grpSpPr>
        <p:sp>
          <p:nvSpPr>
            <p:cNvPr id="49"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51" name="组合 50"/>
            <p:cNvGrpSpPr/>
            <p:nvPr/>
          </p:nvGrpSpPr>
          <p:grpSpPr>
            <a:xfrm>
              <a:off x="5413631" y="10857581"/>
              <a:ext cx="400794" cy="400224"/>
              <a:chOff x="8782050" y="1495425"/>
              <a:chExt cx="1116013" cy="1114425"/>
            </a:xfrm>
            <a:grpFill/>
          </p:grpSpPr>
          <p:sp>
            <p:nvSpPr>
              <p:cNvPr id="52"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3"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4"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5"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6"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57"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58" name="组合 57"/>
            <p:cNvGrpSpPr/>
            <p:nvPr/>
          </p:nvGrpSpPr>
          <p:grpSpPr>
            <a:xfrm>
              <a:off x="4034781" y="10857581"/>
              <a:ext cx="398513" cy="400224"/>
              <a:chOff x="2473325" y="1495425"/>
              <a:chExt cx="1109663" cy="1114425"/>
            </a:xfrm>
            <a:grpFill/>
          </p:grpSpPr>
          <p:sp>
            <p:nvSpPr>
              <p:cNvPr id="59"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0"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1"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2"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400"/>
                                        <p:tgtEl>
                                          <p:spTgt spid="43"/>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10" presetClass="entr" presetSubtype="0" fill="hold" grpId="1"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5500"/>
                            </p:stCondLst>
                            <p:childTnLst>
                              <p:par>
                                <p:cTn id="47" presetID="2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par>
                          <p:cTn id="50" fill="hold">
                            <p:stCondLst>
                              <p:cond delay="6000"/>
                            </p:stCondLst>
                            <p:childTnLst>
                              <p:par>
                                <p:cTn id="51" presetID="10"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par>
                          <p:cTn id="54" fill="hold">
                            <p:stCondLst>
                              <p:cond delay="6500"/>
                            </p:stCondLst>
                            <p:childTnLst>
                              <p:par>
                                <p:cTn id="55" presetID="42"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anim calcmode="lin" valueType="num">
                                      <p:cBhvr>
                                        <p:cTn id="58" dur="1000" fill="hold"/>
                                        <p:tgtEl>
                                          <p:spTgt spid="37"/>
                                        </p:tgtEl>
                                        <p:attrNameLst>
                                          <p:attrName>ppt_x</p:attrName>
                                        </p:attrNameLst>
                                      </p:cBhvr>
                                      <p:tavLst>
                                        <p:tav tm="0">
                                          <p:val>
                                            <p:strVal val="#ppt_x"/>
                                          </p:val>
                                        </p:tav>
                                        <p:tav tm="100000">
                                          <p:val>
                                            <p:strVal val="#ppt_x"/>
                                          </p:val>
                                        </p:tav>
                                      </p:tavLst>
                                    </p:anim>
                                    <p:anim calcmode="lin" valueType="num">
                                      <p:cBhvr>
                                        <p:cTn id="59" dur="1000" fill="hold"/>
                                        <p:tgtEl>
                                          <p:spTgt spid="37"/>
                                        </p:tgtEl>
                                        <p:attrNameLst>
                                          <p:attrName>ppt_y</p:attrName>
                                        </p:attrNameLst>
                                      </p:cBhvr>
                                      <p:tavLst>
                                        <p:tav tm="0">
                                          <p:val>
                                            <p:strVal val="#ppt_y+.1"/>
                                          </p:val>
                                        </p:tav>
                                        <p:tav tm="100000">
                                          <p:val>
                                            <p:strVal val="#ppt_y"/>
                                          </p:val>
                                        </p:tav>
                                      </p:tavLst>
                                    </p:anim>
                                  </p:childTnLst>
                                </p:cTn>
                              </p:par>
                            </p:childTnLst>
                          </p:cTn>
                        </p:par>
                        <p:par>
                          <p:cTn id="60" fill="hold">
                            <p:stCondLst>
                              <p:cond delay="7500"/>
                            </p:stCondLst>
                            <p:childTnLst>
                              <p:par>
                                <p:cTn id="61" presetID="10"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par>
                          <p:cTn id="64" fill="hold">
                            <p:stCondLst>
                              <p:cond delay="8000"/>
                            </p:stCondLst>
                            <p:childTnLst>
                              <p:par>
                                <p:cTn id="65" presetID="22" presetClass="entr" presetSubtype="8"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left)">
                                      <p:cBhvr>
                                        <p:cTn id="67" dur="500"/>
                                        <p:tgtEl>
                                          <p:spTgt spid="36"/>
                                        </p:tgtEl>
                                      </p:cBhvr>
                                    </p:animEffect>
                                  </p:childTnLst>
                                </p:cTn>
                              </p:par>
                            </p:childTnLst>
                          </p:cTn>
                        </p:par>
                        <p:par>
                          <p:cTn id="68" fill="hold">
                            <p:stCondLst>
                              <p:cond delay="8500"/>
                            </p:stCondLst>
                            <p:childTnLst>
                              <p:par>
                                <p:cTn id="69" presetID="10"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par>
                          <p:cTn id="72" fill="hold">
                            <p:stCondLst>
                              <p:cond delay="9000"/>
                            </p:stCondLst>
                            <p:childTnLst>
                              <p:par>
                                <p:cTn id="73" presetID="42" presetClass="entr" presetSubtype="0"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par>
                          <p:cTn id="78" fill="hold">
                            <p:stCondLst>
                              <p:cond delay="10000"/>
                            </p:stCondLst>
                            <p:childTnLst>
                              <p:par>
                                <p:cTn id="79" presetID="10" presetClass="entr" presetSubtype="0" fill="hold" grpId="0" nodeType="after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par>
                          <p:cTn id="82" fill="hold">
                            <p:stCondLst>
                              <p:cond delay="10500"/>
                            </p:stCondLst>
                            <p:childTnLst>
                              <p:par>
                                <p:cTn id="83" presetID="22" presetClass="entr" presetSubtype="8"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wipe(left)">
                                      <p:cBhvr>
                                        <p:cTn id="85" dur="500"/>
                                        <p:tgtEl>
                                          <p:spTgt spid="40"/>
                                        </p:tgtEl>
                                      </p:cBhvr>
                                    </p:animEffect>
                                  </p:childTnLst>
                                </p:cTn>
                              </p:par>
                            </p:childTnLst>
                          </p:cTn>
                        </p:par>
                        <p:par>
                          <p:cTn id="86" fill="hold">
                            <p:stCondLst>
                              <p:cond delay="11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childTnLst>
                          </p:cTn>
                        </p:par>
                        <p:par>
                          <p:cTn id="90" fill="hold">
                            <p:stCondLst>
                              <p:cond delay="11500"/>
                            </p:stCondLst>
                            <p:childTnLst>
                              <p:par>
                                <p:cTn id="91" presetID="53" presetClass="entr" presetSubtype="16" fill="hold" grpId="0" nodeType="after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p:cTn id="93" dur="500" fill="hold"/>
                                        <p:tgtEl>
                                          <p:spTgt spid="33"/>
                                        </p:tgtEl>
                                        <p:attrNameLst>
                                          <p:attrName>ppt_w</p:attrName>
                                        </p:attrNameLst>
                                      </p:cBhvr>
                                      <p:tavLst>
                                        <p:tav tm="0">
                                          <p:val>
                                            <p:fltVal val="0"/>
                                          </p:val>
                                        </p:tav>
                                        <p:tav tm="100000">
                                          <p:val>
                                            <p:strVal val="#ppt_w"/>
                                          </p:val>
                                        </p:tav>
                                      </p:tavLst>
                                    </p:anim>
                                    <p:anim calcmode="lin" valueType="num">
                                      <p:cBhvr>
                                        <p:cTn id="94" dur="500" fill="hold"/>
                                        <p:tgtEl>
                                          <p:spTgt spid="33"/>
                                        </p:tgtEl>
                                        <p:attrNameLst>
                                          <p:attrName>ppt_h</p:attrName>
                                        </p:attrNameLst>
                                      </p:cBhvr>
                                      <p:tavLst>
                                        <p:tav tm="0">
                                          <p:val>
                                            <p:fltVal val="0"/>
                                          </p:val>
                                        </p:tav>
                                        <p:tav tm="100000">
                                          <p:val>
                                            <p:strVal val="#ppt_h"/>
                                          </p:val>
                                        </p:tav>
                                      </p:tavLst>
                                    </p:anim>
                                    <p:animEffect transition="in" filter="fade">
                                      <p:cBhvr>
                                        <p:cTn id="95" dur="500"/>
                                        <p:tgtEl>
                                          <p:spTgt spid="33"/>
                                        </p:tgtEl>
                                      </p:cBhvr>
                                    </p:animEffect>
                                  </p:childTnLst>
                                </p:cTn>
                              </p:par>
                            </p:childTnLst>
                          </p:cTn>
                        </p:par>
                        <p:par>
                          <p:cTn id="96" fill="hold">
                            <p:stCondLst>
                              <p:cond delay="12000"/>
                            </p:stCondLst>
                            <p:childTnLst>
                              <p:par>
                                <p:cTn id="97" presetID="10" presetClass="entr" presetSubtype="0" fill="hold" grpId="0" nodeType="after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fade">
                                      <p:cBhvr>
                                        <p:cTn id="99" dur="500"/>
                                        <p:tgtEl>
                                          <p:spTgt spid="46"/>
                                        </p:tgtEl>
                                      </p:cBhvr>
                                    </p:animEffect>
                                  </p:childTnLst>
                                </p:cTn>
                              </p:par>
                            </p:childTnLst>
                          </p:cTn>
                        </p:par>
                        <p:par>
                          <p:cTn id="100" fill="hold">
                            <p:stCondLst>
                              <p:cond delay="12500"/>
                            </p:stCondLst>
                            <p:childTnLst>
                              <p:par>
                                <p:cTn id="101" presetID="53" presetClass="entr" presetSubtype="16"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Effect transition="in" filter="fade">
                                      <p:cBhvr>
                                        <p:cTn id="105" dur="500"/>
                                        <p:tgtEl>
                                          <p:spTgt spid="34"/>
                                        </p:tgtEl>
                                      </p:cBhvr>
                                    </p:animEffect>
                                  </p:childTnLst>
                                </p:cTn>
                              </p:par>
                            </p:childTnLst>
                          </p:cTn>
                        </p:par>
                        <p:par>
                          <p:cTn id="106" fill="hold">
                            <p:stCondLst>
                              <p:cond delay="13000"/>
                            </p:stCondLst>
                            <p:childTnLst>
                              <p:par>
                                <p:cTn id="107" presetID="10"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fade">
                                      <p:cBhvr>
                                        <p:cTn id="109" dur="500"/>
                                        <p:tgtEl>
                                          <p:spTgt spid="47"/>
                                        </p:tgtEl>
                                      </p:cBhvr>
                                    </p:animEffect>
                                  </p:childTnLst>
                                </p:cTn>
                              </p:par>
                            </p:childTnLst>
                          </p:cTn>
                        </p:par>
                        <p:par>
                          <p:cTn id="110" fill="hold">
                            <p:stCondLst>
                              <p:cond delay="13500"/>
                            </p:stCondLst>
                            <p:childTnLst>
                              <p:par>
                                <p:cTn id="111" presetID="53" presetClass="entr" presetSubtype="16" fill="hold" grpId="0" nodeType="afterEffect">
                                  <p:stCondLst>
                                    <p:cond delay="0"/>
                                  </p:stCondLst>
                                  <p:childTnLst>
                                    <p:set>
                                      <p:cBhvr>
                                        <p:cTn id="112" dur="1" fill="hold">
                                          <p:stCondLst>
                                            <p:cond delay="0"/>
                                          </p:stCondLst>
                                        </p:cTn>
                                        <p:tgtEl>
                                          <p:spTgt spid="32"/>
                                        </p:tgtEl>
                                        <p:attrNameLst>
                                          <p:attrName>style.visibility</p:attrName>
                                        </p:attrNameLst>
                                      </p:cBhvr>
                                      <p:to>
                                        <p:strVal val="visible"/>
                                      </p:to>
                                    </p:set>
                                    <p:anim calcmode="lin" valueType="num">
                                      <p:cBhvr>
                                        <p:cTn id="113" dur="500" fill="hold"/>
                                        <p:tgtEl>
                                          <p:spTgt spid="32"/>
                                        </p:tgtEl>
                                        <p:attrNameLst>
                                          <p:attrName>ppt_w</p:attrName>
                                        </p:attrNameLst>
                                      </p:cBhvr>
                                      <p:tavLst>
                                        <p:tav tm="0">
                                          <p:val>
                                            <p:fltVal val="0"/>
                                          </p:val>
                                        </p:tav>
                                        <p:tav tm="100000">
                                          <p:val>
                                            <p:strVal val="#ppt_w"/>
                                          </p:val>
                                        </p:tav>
                                      </p:tavLst>
                                    </p:anim>
                                    <p:anim calcmode="lin" valueType="num">
                                      <p:cBhvr>
                                        <p:cTn id="114" dur="500" fill="hold"/>
                                        <p:tgtEl>
                                          <p:spTgt spid="32"/>
                                        </p:tgtEl>
                                        <p:attrNameLst>
                                          <p:attrName>ppt_h</p:attrName>
                                        </p:attrNameLst>
                                      </p:cBhvr>
                                      <p:tavLst>
                                        <p:tav tm="0">
                                          <p:val>
                                            <p:fltVal val="0"/>
                                          </p:val>
                                        </p:tav>
                                        <p:tav tm="100000">
                                          <p:val>
                                            <p:strVal val="#ppt_h"/>
                                          </p:val>
                                        </p:tav>
                                      </p:tavLst>
                                    </p:anim>
                                    <p:animEffect transition="in" filter="fade">
                                      <p:cBhvr>
                                        <p:cTn id="115" dur="500"/>
                                        <p:tgtEl>
                                          <p:spTgt spid="32"/>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1"/>
      <p:bldP spid="15" grpId="0" animBg="1"/>
      <p:bldP spid="16" grpId="0" animBg="1"/>
      <p:bldP spid="17" grpId="0"/>
      <p:bldP spid="18" grpId="0"/>
      <p:bldP spid="35" grpId="0" animBg="1"/>
      <p:bldP spid="36" grpId="0" animBg="1"/>
      <p:bldP spid="37" grpId="0"/>
      <p:bldP spid="38" grpId="0"/>
      <p:bldP spid="39" grpId="0" animBg="1"/>
      <p:bldP spid="40" grpId="0" animBg="1"/>
      <p:bldP spid="41" grpId="0"/>
      <p:bldP spid="42" grpId="0"/>
      <p:bldP spid="32" grpId="0" animBg="1"/>
      <p:bldP spid="33" grpId="0" animBg="1"/>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t>此处添加标题</a:t>
            </a:r>
            <a:endParaRPr lang="en-US" altLang="zh-CN" b="1" dirty="0"/>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77" name="Group 76"/>
          <p:cNvGrpSpPr/>
          <p:nvPr/>
        </p:nvGrpSpPr>
        <p:grpSpPr>
          <a:xfrm>
            <a:off x="1507259" y="8467143"/>
            <a:ext cx="10453998" cy="2814456"/>
            <a:chOff x="463548" y="2941497"/>
            <a:chExt cx="3919739" cy="1055421"/>
          </a:xfrm>
        </p:grpSpPr>
        <p:sp>
          <p:nvSpPr>
            <p:cNvPr id="78" name="Title 20"/>
            <p:cNvSpPr txBox="1"/>
            <p:nvPr/>
          </p:nvSpPr>
          <p:spPr>
            <a:xfrm>
              <a:off x="463550" y="2941497"/>
              <a:ext cx="3919736" cy="253916"/>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300" dirty="0">
                  <a:solidFill>
                    <a:schemeClr val="tx2"/>
                  </a:solidFill>
                  <a:latin typeface="+mn-ea"/>
                  <a:ea typeface="+mn-ea"/>
                  <a:cs typeface="Raleway Light"/>
                </a:rPr>
                <a:t>单击此处添加标题</a:t>
              </a:r>
            </a:p>
          </p:txBody>
        </p:sp>
        <p:sp>
          <p:nvSpPr>
            <p:cNvPr id="79" name="Title 20"/>
            <p:cNvSpPr txBox="1"/>
            <p:nvPr/>
          </p:nvSpPr>
          <p:spPr>
            <a:xfrm>
              <a:off x="463548" y="3242096"/>
              <a:ext cx="3919739" cy="754822"/>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分钟之内。此处添加详细文本描述，建议与标题相关并符合整体语言风格，语言描述尽量简洁生动。</a:t>
              </a:r>
            </a:p>
          </p:txBody>
        </p:sp>
      </p:grpSp>
      <p:grpSp>
        <p:nvGrpSpPr>
          <p:cNvPr id="80" name="Group 79"/>
          <p:cNvGrpSpPr/>
          <p:nvPr/>
        </p:nvGrpSpPr>
        <p:grpSpPr>
          <a:xfrm>
            <a:off x="12390287" y="8467140"/>
            <a:ext cx="10453998" cy="2814456"/>
            <a:chOff x="463548" y="2941497"/>
            <a:chExt cx="3919739" cy="1055421"/>
          </a:xfrm>
        </p:grpSpPr>
        <p:sp>
          <p:nvSpPr>
            <p:cNvPr id="81" name="Title 20"/>
            <p:cNvSpPr txBox="1"/>
            <p:nvPr/>
          </p:nvSpPr>
          <p:spPr>
            <a:xfrm>
              <a:off x="463550" y="2941497"/>
              <a:ext cx="3919736" cy="253916"/>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300" dirty="0">
                  <a:solidFill>
                    <a:schemeClr val="tx2"/>
                  </a:solidFill>
                  <a:latin typeface="+mn-ea"/>
                  <a:ea typeface="+mn-ea"/>
                  <a:cs typeface="Raleway Light"/>
                </a:rPr>
                <a:t>单击此处添加标题</a:t>
              </a:r>
            </a:p>
          </p:txBody>
        </p:sp>
        <p:sp>
          <p:nvSpPr>
            <p:cNvPr id="82" name="Title 20"/>
            <p:cNvSpPr txBox="1"/>
            <p:nvPr/>
          </p:nvSpPr>
          <p:spPr>
            <a:xfrm>
              <a:off x="463548" y="3242096"/>
              <a:ext cx="3919739" cy="754822"/>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分钟之内。此处添加详细文本描述，建议与标题相关并符合整体语言风格，语言描述尽量简洁生动。</a:t>
              </a:r>
            </a:p>
          </p:txBody>
        </p:sp>
      </p:grpSp>
      <p:grpSp>
        <p:nvGrpSpPr>
          <p:cNvPr id="8" name="Group 7"/>
          <p:cNvGrpSpPr/>
          <p:nvPr/>
        </p:nvGrpSpPr>
        <p:grpSpPr>
          <a:xfrm>
            <a:off x="16885661" y="3793072"/>
            <a:ext cx="6146979" cy="2804667"/>
            <a:chOff x="16885661" y="3793072"/>
            <a:chExt cx="6146978" cy="2804667"/>
          </a:xfrm>
        </p:grpSpPr>
        <p:sp>
          <p:nvSpPr>
            <p:cNvPr id="74" name="Freeform 1"/>
            <p:cNvSpPr>
              <a:spLocks noChangeArrowheads="1"/>
            </p:cNvSpPr>
            <p:nvPr/>
          </p:nvSpPr>
          <p:spPr bwMode="auto">
            <a:xfrm rot="10800000">
              <a:off x="16885661"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5"/>
            </a:solidFill>
            <a:ln>
              <a:noFill/>
            </a:ln>
            <a:effectLst/>
          </p:spPr>
          <p:txBody>
            <a:bodyPr wrap="none" anchor="ctr"/>
            <a:lstStyle/>
            <a:p>
              <a:endParaRPr lang="en-US">
                <a:latin typeface="+mn-ea"/>
              </a:endParaRPr>
            </a:p>
          </p:txBody>
        </p:sp>
        <p:sp>
          <p:nvSpPr>
            <p:cNvPr id="83" name="Freeform 328"/>
            <p:cNvSpPr>
              <a:spLocks noChangeArrowheads="1"/>
            </p:cNvSpPr>
            <p:nvPr/>
          </p:nvSpPr>
          <p:spPr bwMode="auto">
            <a:xfrm>
              <a:off x="18560242" y="4496745"/>
              <a:ext cx="2647857" cy="1476643"/>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solidFill>
              <a:schemeClr val="bg1"/>
            </a:solidFill>
            <a:ln>
              <a:noFill/>
            </a:ln>
            <a:effectLst/>
          </p:spPr>
          <p:txBody>
            <a:bodyPr wrap="none" lIns="243852" tIns="121926" rIns="243852" bIns="121926" anchor="ctr"/>
            <a:lstStyle/>
            <a:p>
              <a:pPr>
                <a:defRPr/>
              </a:pPr>
              <a:endParaRPr lang="en-US">
                <a:latin typeface="+mn-ea"/>
              </a:endParaRPr>
            </a:p>
          </p:txBody>
        </p:sp>
      </p:grpSp>
      <p:grpSp>
        <p:nvGrpSpPr>
          <p:cNvPr id="5" name="Group 4"/>
          <p:cNvGrpSpPr/>
          <p:nvPr/>
        </p:nvGrpSpPr>
        <p:grpSpPr>
          <a:xfrm>
            <a:off x="1372487" y="3793072"/>
            <a:ext cx="6146979" cy="2804667"/>
            <a:chOff x="1372486" y="3793072"/>
            <a:chExt cx="6146978" cy="2804667"/>
          </a:xfrm>
        </p:grpSpPr>
        <p:sp>
          <p:nvSpPr>
            <p:cNvPr id="75"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mn-ea"/>
              </a:endParaRPr>
            </a:p>
          </p:txBody>
        </p:sp>
        <p:grpSp>
          <p:nvGrpSpPr>
            <p:cNvPr id="84" name="Group 2"/>
            <p:cNvGrpSpPr/>
            <p:nvPr/>
          </p:nvGrpSpPr>
          <p:grpSpPr bwMode="auto">
            <a:xfrm>
              <a:off x="3531959" y="4060393"/>
              <a:ext cx="1906518" cy="1888205"/>
              <a:chOff x="1569458" y="688424"/>
              <a:chExt cx="334962" cy="331788"/>
            </a:xfrm>
            <a:solidFill>
              <a:schemeClr val="bg1"/>
            </a:solidFill>
          </p:grpSpPr>
          <p:sp>
            <p:nvSpPr>
              <p:cNvPr id="85"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86"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87"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88"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89"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0"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7" name="Group 6"/>
          <p:cNvGrpSpPr/>
          <p:nvPr/>
        </p:nvGrpSpPr>
        <p:grpSpPr>
          <a:xfrm>
            <a:off x="11744482" y="3793072"/>
            <a:ext cx="6146979" cy="2804667"/>
            <a:chOff x="11744481" y="3793072"/>
            <a:chExt cx="6146978" cy="2804667"/>
          </a:xfrm>
        </p:grpSpPr>
        <p:sp>
          <p:nvSpPr>
            <p:cNvPr id="55" name="Freeform 1"/>
            <p:cNvSpPr>
              <a:spLocks noChangeArrowheads="1"/>
            </p:cNvSpPr>
            <p:nvPr/>
          </p:nvSpPr>
          <p:spPr bwMode="auto">
            <a:xfrm rot="10800000">
              <a:off x="11744481"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4"/>
            </a:solidFill>
            <a:ln>
              <a:noFill/>
            </a:ln>
            <a:effectLst/>
          </p:spPr>
          <p:txBody>
            <a:bodyPr wrap="none" anchor="ctr"/>
            <a:lstStyle/>
            <a:p>
              <a:endParaRPr lang="en-US">
                <a:latin typeface="+mn-ea"/>
              </a:endParaRPr>
            </a:p>
          </p:txBody>
        </p:sp>
        <p:grpSp>
          <p:nvGrpSpPr>
            <p:cNvPr id="91" name="Group 587"/>
            <p:cNvGrpSpPr/>
            <p:nvPr/>
          </p:nvGrpSpPr>
          <p:grpSpPr bwMode="auto">
            <a:xfrm>
              <a:off x="13951966" y="4422983"/>
              <a:ext cx="1821122" cy="1610045"/>
              <a:chOff x="1530350" y="5719762"/>
              <a:chExt cx="452438" cy="400050"/>
            </a:xfrm>
            <a:solidFill>
              <a:schemeClr val="bg1"/>
            </a:solidFill>
          </p:grpSpPr>
          <p:sp>
            <p:nvSpPr>
              <p:cNvPr id="92" name="Freeform 533"/>
              <p:cNvSpPr>
                <a:spLocks noChangeArrowheads="1"/>
              </p:cNvSpPr>
              <p:nvPr/>
            </p:nvSpPr>
            <p:spPr bwMode="auto">
              <a:xfrm>
                <a:off x="1593850" y="5921374"/>
                <a:ext cx="42863" cy="39688"/>
              </a:xfrm>
              <a:custGeom>
                <a:avLst/>
                <a:gdLst>
                  <a:gd name="T0" fmla="*/ 0 w 118"/>
                  <a:gd name="T1" fmla="*/ 0 h 110"/>
                  <a:gd name="T2" fmla="*/ 117 w 118"/>
                  <a:gd name="T3" fmla="*/ 0 h 110"/>
                  <a:gd name="T4" fmla="*/ 117 w 118"/>
                  <a:gd name="T5" fmla="*/ 109 h 110"/>
                  <a:gd name="T6" fmla="*/ 0 w 118"/>
                  <a:gd name="T7" fmla="*/ 109 h 110"/>
                  <a:gd name="T8" fmla="*/ 0 w 118"/>
                  <a:gd name="T9" fmla="*/ 0 h 110"/>
                </a:gdLst>
                <a:ahLst/>
                <a:cxnLst>
                  <a:cxn ang="0">
                    <a:pos x="T0" y="T1"/>
                  </a:cxn>
                  <a:cxn ang="0">
                    <a:pos x="T2" y="T3"/>
                  </a:cxn>
                  <a:cxn ang="0">
                    <a:pos x="T4" y="T5"/>
                  </a:cxn>
                  <a:cxn ang="0">
                    <a:pos x="T6" y="T7"/>
                  </a:cxn>
                  <a:cxn ang="0">
                    <a:pos x="T8" y="T9"/>
                  </a:cxn>
                </a:cxnLst>
                <a:rect l="0" t="0" r="r" b="b"/>
                <a:pathLst>
                  <a:path w="118" h="110">
                    <a:moveTo>
                      <a:pt x="0" y="0"/>
                    </a:moveTo>
                    <a:lnTo>
                      <a:pt x="117" y="0"/>
                    </a:lnTo>
                    <a:lnTo>
                      <a:pt x="117"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3" name="Freeform 534"/>
              <p:cNvSpPr>
                <a:spLocks noChangeArrowheads="1"/>
              </p:cNvSpPr>
              <p:nvPr/>
            </p:nvSpPr>
            <p:spPr bwMode="auto">
              <a:xfrm>
                <a:off x="1593850" y="5984874"/>
                <a:ext cx="42863" cy="39688"/>
              </a:xfrm>
              <a:custGeom>
                <a:avLst/>
                <a:gdLst>
                  <a:gd name="T0" fmla="*/ 0 w 118"/>
                  <a:gd name="T1" fmla="*/ 0 h 110"/>
                  <a:gd name="T2" fmla="*/ 117 w 118"/>
                  <a:gd name="T3" fmla="*/ 0 h 110"/>
                  <a:gd name="T4" fmla="*/ 117 w 118"/>
                  <a:gd name="T5" fmla="*/ 109 h 110"/>
                  <a:gd name="T6" fmla="*/ 0 w 118"/>
                  <a:gd name="T7" fmla="*/ 109 h 110"/>
                  <a:gd name="T8" fmla="*/ 0 w 118"/>
                  <a:gd name="T9" fmla="*/ 0 h 110"/>
                </a:gdLst>
                <a:ahLst/>
                <a:cxnLst>
                  <a:cxn ang="0">
                    <a:pos x="T0" y="T1"/>
                  </a:cxn>
                  <a:cxn ang="0">
                    <a:pos x="T2" y="T3"/>
                  </a:cxn>
                  <a:cxn ang="0">
                    <a:pos x="T4" y="T5"/>
                  </a:cxn>
                  <a:cxn ang="0">
                    <a:pos x="T6" y="T7"/>
                  </a:cxn>
                  <a:cxn ang="0">
                    <a:pos x="T8" y="T9"/>
                  </a:cxn>
                </a:cxnLst>
                <a:rect l="0" t="0" r="r" b="b"/>
                <a:pathLst>
                  <a:path w="118" h="110">
                    <a:moveTo>
                      <a:pt x="0" y="0"/>
                    </a:moveTo>
                    <a:lnTo>
                      <a:pt x="117" y="0"/>
                    </a:lnTo>
                    <a:lnTo>
                      <a:pt x="117"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4" name="Freeform 535"/>
              <p:cNvSpPr>
                <a:spLocks noChangeArrowheads="1"/>
              </p:cNvSpPr>
              <p:nvPr/>
            </p:nvSpPr>
            <p:spPr bwMode="auto">
              <a:xfrm>
                <a:off x="1663700" y="5857874"/>
                <a:ext cx="39688" cy="39688"/>
              </a:xfrm>
              <a:custGeom>
                <a:avLst/>
                <a:gdLst>
                  <a:gd name="T0" fmla="*/ 0 w 110"/>
                  <a:gd name="T1" fmla="*/ 0 h 110"/>
                  <a:gd name="T2" fmla="*/ 109 w 110"/>
                  <a:gd name="T3" fmla="*/ 0 h 110"/>
                  <a:gd name="T4" fmla="*/ 109 w 110"/>
                  <a:gd name="T5" fmla="*/ 109 h 110"/>
                  <a:gd name="T6" fmla="*/ 0 w 110"/>
                  <a:gd name="T7" fmla="*/ 109 h 110"/>
                  <a:gd name="T8" fmla="*/ 0 w 110"/>
                  <a:gd name="T9" fmla="*/ 0 h 110"/>
                </a:gdLst>
                <a:ahLst/>
                <a:cxnLst>
                  <a:cxn ang="0">
                    <a:pos x="T0" y="T1"/>
                  </a:cxn>
                  <a:cxn ang="0">
                    <a:pos x="T2" y="T3"/>
                  </a:cxn>
                  <a:cxn ang="0">
                    <a:pos x="T4" y="T5"/>
                  </a:cxn>
                  <a:cxn ang="0">
                    <a:pos x="T6" y="T7"/>
                  </a:cxn>
                  <a:cxn ang="0">
                    <a:pos x="T8" y="T9"/>
                  </a:cxn>
                </a:cxnLst>
                <a:rect l="0" t="0" r="r" b="b"/>
                <a:pathLst>
                  <a:path w="110" h="110">
                    <a:moveTo>
                      <a:pt x="0" y="0"/>
                    </a:moveTo>
                    <a:lnTo>
                      <a:pt x="109" y="0"/>
                    </a:lnTo>
                    <a:lnTo>
                      <a:pt x="109"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5" name="Freeform 536"/>
              <p:cNvSpPr>
                <a:spLocks noChangeArrowheads="1"/>
              </p:cNvSpPr>
              <p:nvPr/>
            </p:nvSpPr>
            <p:spPr bwMode="auto">
              <a:xfrm>
                <a:off x="1663700" y="5921374"/>
                <a:ext cx="39688" cy="39688"/>
              </a:xfrm>
              <a:custGeom>
                <a:avLst/>
                <a:gdLst>
                  <a:gd name="T0" fmla="*/ 0 w 110"/>
                  <a:gd name="T1" fmla="*/ 0 h 110"/>
                  <a:gd name="T2" fmla="*/ 109 w 110"/>
                  <a:gd name="T3" fmla="*/ 0 h 110"/>
                  <a:gd name="T4" fmla="*/ 109 w 110"/>
                  <a:gd name="T5" fmla="*/ 109 h 110"/>
                  <a:gd name="T6" fmla="*/ 0 w 110"/>
                  <a:gd name="T7" fmla="*/ 109 h 110"/>
                  <a:gd name="T8" fmla="*/ 0 w 110"/>
                  <a:gd name="T9" fmla="*/ 0 h 110"/>
                </a:gdLst>
                <a:ahLst/>
                <a:cxnLst>
                  <a:cxn ang="0">
                    <a:pos x="T0" y="T1"/>
                  </a:cxn>
                  <a:cxn ang="0">
                    <a:pos x="T2" y="T3"/>
                  </a:cxn>
                  <a:cxn ang="0">
                    <a:pos x="T4" y="T5"/>
                  </a:cxn>
                  <a:cxn ang="0">
                    <a:pos x="T6" y="T7"/>
                  </a:cxn>
                  <a:cxn ang="0">
                    <a:pos x="T8" y="T9"/>
                  </a:cxn>
                </a:cxnLst>
                <a:rect l="0" t="0" r="r" b="b"/>
                <a:pathLst>
                  <a:path w="110" h="110">
                    <a:moveTo>
                      <a:pt x="0" y="0"/>
                    </a:moveTo>
                    <a:lnTo>
                      <a:pt x="109" y="0"/>
                    </a:lnTo>
                    <a:lnTo>
                      <a:pt x="109"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6" name="Freeform 537"/>
              <p:cNvSpPr>
                <a:spLocks noChangeArrowheads="1"/>
              </p:cNvSpPr>
              <p:nvPr/>
            </p:nvSpPr>
            <p:spPr bwMode="auto">
              <a:xfrm>
                <a:off x="1663700" y="5984874"/>
                <a:ext cx="39688" cy="39688"/>
              </a:xfrm>
              <a:custGeom>
                <a:avLst/>
                <a:gdLst>
                  <a:gd name="T0" fmla="*/ 0 w 110"/>
                  <a:gd name="T1" fmla="*/ 0 h 110"/>
                  <a:gd name="T2" fmla="*/ 109 w 110"/>
                  <a:gd name="T3" fmla="*/ 0 h 110"/>
                  <a:gd name="T4" fmla="*/ 109 w 110"/>
                  <a:gd name="T5" fmla="*/ 109 h 110"/>
                  <a:gd name="T6" fmla="*/ 0 w 110"/>
                  <a:gd name="T7" fmla="*/ 109 h 110"/>
                  <a:gd name="T8" fmla="*/ 0 w 110"/>
                  <a:gd name="T9" fmla="*/ 0 h 110"/>
                </a:gdLst>
                <a:ahLst/>
                <a:cxnLst>
                  <a:cxn ang="0">
                    <a:pos x="T0" y="T1"/>
                  </a:cxn>
                  <a:cxn ang="0">
                    <a:pos x="T2" y="T3"/>
                  </a:cxn>
                  <a:cxn ang="0">
                    <a:pos x="T4" y="T5"/>
                  </a:cxn>
                  <a:cxn ang="0">
                    <a:pos x="T6" y="T7"/>
                  </a:cxn>
                  <a:cxn ang="0">
                    <a:pos x="T8" y="T9"/>
                  </a:cxn>
                </a:cxnLst>
                <a:rect l="0" t="0" r="r" b="b"/>
                <a:pathLst>
                  <a:path w="110" h="110">
                    <a:moveTo>
                      <a:pt x="0" y="0"/>
                    </a:moveTo>
                    <a:lnTo>
                      <a:pt x="109" y="0"/>
                    </a:lnTo>
                    <a:lnTo>
                      <a:pt x="109"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7" name="Freeform 538"/>
              <p:cNvSpPr>
                <a:spLocks noChangeArrowheads="1"/>
              </p:cNvSpPr>
              <p:nvPr/>
            </p:nvSpPr>
            <p:spPr bwMode="auto">
              <a:xfrm>
                <a:off x="1530350" y="5719762"/>
                <a:ext cx="452438" cy="400050"/>
              </a:xfrm>
              <a:custGeom>
                <a:avLst/>
                <a:gdLst>
                  <a:gd name="T0" fmla="*/ 1029 w 1255"/>
                  <a:gd name="T1" fmla="*/ 75 h 1113"/>
                  <a:gd name="T2" fmla="*/ 75 w 1255"/>
                  <a:gd name="T3" fmla="*/ 0 h 1113"/>
                  <a:gd name="T4" fmla="*/ 0 w 1255"/>
                  <a:gd name="T5" fmla="*/ 953 h 1113"/>
                  <a:gd name="T6" fmla="*/ 644 w 1255"/>
                  <a:gd name="T7" fmla="*/ 1029 h 1113"/>
                  <a:gd name="T8" fmla="*/ 1254 w 1255"/>
                  <a:gd name="T9" fmla="*/ 736 h 1113"/>
                  <a:gd name="T10" fmla="*/ 335 w 1255"/>
                  <a:gd name="T11" fmla="*/ 75 h 1113"/>
                  <a:gd name="T12" fmla="*/ 694 w 1255"/>
                  <a:gd name="T13" fmla="*/ 167 h 1113"/>
                  <a:gd name="T14" fmla="*/ 335 w 1255"/>
                  <a:gd name="T15" fmla="*/ 75 h 1113"/>
                  <a:gd name="T16" fmla="*/ 937 w 1255"/>
                  <a:gd name="T17" fmla="*/ 251 h 1113"/>
                  <a:gd name="T18" fmla="*/ 878 w 1255"/>
                  <a:gd name="T19" fmla="*/ 368 h 1113"/>
                  <a:gd name="T20" fmla="*/ 661 w 1255"/>
                  <a:gd name="T21" fmla="*/ 385 h 1113"/>
                  <a:gd name="T22" fmla="*/ 552 w 1255"/>
                  <a:gd name="T23" fmla="*/ 494 h 1113"/>
                  <a:gd name="T24" fmla="*/ 510 w 1255"/>
                  <a:gd name="T25" fmla="*/ 736 h 1113"/>
                  <a:gd name="T26" fmla="*/ 92 w 1255"/>
                  <a:gd name="T27" fmla="*/ 920 h 1113"/>
                  <a:gd name="T28" fmla="*/ 845 w 1255"/>
                  <a:gd name="T29" fmla="*/ 435 h 1113"/>
                  <a:gd name="T30" fmla="*/ 911 w 1255"/>
                  <a:gd name="T31" fmla="*/ 435 h 1113"/>
                  <a:gd name="T32" fmla="*/ 845 w 1255"/>
                  <a:gd name="T33" fmla="*/ 435 h 1113"/>
                  <a:gd name="T34" fmla="*/ 577 w 1255"/>
                  <a:gd name="T35" fmla="*/ 769 h 1113"/>
                  <a:gd name="T36" fmla="*/ 577 w 1255"/>
                  <a:gd name="T37" fmla="*/ 703 h 1113"/>
                  <a:gd name="T38" fmla="*/ 878 w 1255"/>
                  <a:gd name="T39" fmla="*/ 1079 h 1113"/>
                  <a:gd name="T40" fmla="*/ 878 w 1255"/>
                  <a:gd name="T41" fmla="*/ 1004 h 1113"/>
                  <a:gd name="T42" fmla="*/ 878 w 1255"/>
                  <a:gd name="T43" fmla="*/ 1079 h 1113"/>
                  <a:gd name="T44" fmla="*/ 945 w 1255"/>
                  <a:gd name="T45" fmla="*/ 728 h 1113"/>
                  <a:gd name="T46" fmla="*/ 878 w 1255"/>
                  <a:gd name="T47" fmla="*/ 803 h 1113"/>
                  <a:gd name="T48" fmla="*/ 661 w 1255"/>
                  <a:gd name="T49" fmla="*/ 627 h 1113"/>
                  <a:gd name="T50" fmla="*/ 694 w 1255"/>
                  <a:gd name="T51" fmla="*/ 585 h 1113"/>
                  <a:gd name="T52" fmla="*/ 878 w 1255"/>
                  <a:gd name="T53" fmla="*/ 669 h 1113"/>
                  <a:gd name="T54" fmla="*/ 1045 w 1255"/>
                  <a:gd name="T55" fmla="*/ 544 h 1113"/>
                  <a:gd name="T56" fmla="*/ 1087 w 1255"/>
                  <a:gd name="T57" fmla="*/ 585 h 1113"/>
                  <a:gd name="T58" fmla="*/ 1146 w 1255"/>
                  <a:gd name="T59" fmla="*/ 736 h 1113"/>
                  <a:gd name="T60" fmla="*/ 1221 w 1255"/>
                  <a:gd name="T61" fmla="*/ 736 h 1113"/>
                  <a:gd name="T62" fmla="*/ 1179 w 1255"/>
                  <a:gd name="T63" fmla="*/ 769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5" h="1113">
                    <a:moveTo>
                      <a:pt x="1029" y="402"/>
                    </a:moveTo>
                    <a:cubicBezTo>
                      <a:pt x="1029" y="75"/>
                      <a:pt x="1029" y="75"/>
                      <a:pt x="1029" y="75"/>
                    </a:cubicBezTo>
                    <a:cubicBezTo>
                      <a:pt x="1029" y="34"/>
                      <a:pt x="995" y="0"/>
                      <a:pt x="953" y="0"/>
                    </a:cubicBezTo>
                    <a:cubicBezTo>
                      <a:pt x="75" y="0"/>
                      <a:pt x="75" y="0"/>
                      <a:pt x="75" y="0"/>
                    </a:cubicBezTo>
                    <a:cubicBezTo>
                      <a:pt x="34" y="0"/>
                      <a:pt x="0" y="34"/>
                      <a:pt x="0" y="75"/>
                    </a:cubicBezTo>
                    <a:cubicBezTo>
                      <a:pt x="0" y="953"/>
                      <a:pt x="0" y="953"/>
                      <a:pt x="0" y="953"/>
                    </a:cubicBezTo>
                    <a:cubicBezTo>
                      <a:pt x="0" y="995"/>
                      <a:pt x="34" y="1029"/>
                      <a:pt x="75" y="1029"/>
                    </a:cubicBezTo>
                    <a:cubicBezTo>
                      <a:pt x="644" y="1029"/>
                      <a:pt x="644" y="1029"/>
                      <a:pt x="644" y="1029"/>
                    </a:cubicBezTo>
                    <a:cubicBezTo>
                      <a:pt x="711" y="1079"/>
                      <a:pt x="795" y="1112"/>
                      <a:pt x="878" y="1112"/>
                    </a:cubicBezTo>
                    <a:cubicBezTo>
                      <a:pt x="1087" y="1112"/>
                      <a:pt x="1254" y="945"/>
                      <a:pt x="1254" y="736"/>
                    </a:cubicBezTo>
                    <a:cubicBezTo>
                      <a:pt x="1254" y="585"/>
                      <a:pt x="1162" y="460"/>
                      <a:pt x="1029" y="402"/>
                    </a:cubicBezTo>
                    <a:close/>
                    <a:moveTo>
                      <a:pt x="335" y="75"/>
                    </a:moveTo>
                    <a:cubicBezTo>
                      <a:pt x="694" y="75"/>
                      <a:pt x="694" y="75"/>
                      <a:pt x="694" y="75"/>
                    </a:cubicBezTo>
                    <a:cubicBezTo>
                      <a:pt x="694" y="167"/>
                      <a:pt x="694" y="167"/>
                      <a:pt x="694" y="167"/>
                    </a:cubicBezTo>
                    <a:cubicBezTo>
                      <a:pt x="335" y="167"/>
                      <a:pt x="335" y="167"/>
                      <a:pt x="335" y="167"/>
                    </a:cubicBezTo>
                    <a:lnTo>
                      <a:pt x="335" y="75"/>
                    </a:lnTo>
                    <a:close/>
                    <a:moveTo>
                      <a:pt x="92" y="251"/>
                    </a:moveTo>
                    <a:cubicBezTo>
                      <a:pt x="937" y="251"/>
                      <a:pt x="937" y="251"/>
                      <a:pt x="937" y="251"/>
                    </a:cubicBezTo>
                    <a:cubicBezTo>
                      <a:pt x="937" y="368"/>
                      <a:pt x="937" y="368"/>
                      <a:pt x="937" y="368"/>
                    </a:cubicBezTo>
                    <a:cubicBezTo>
                      <a:pt x="920" y="368"/>
                      <a:pt x="895" y="368"/>
                      <a:pt x="878" y="368"/>
                    </a:cubicBezTo>
                    <a:cubicBezTo>
                      <a:pt x="795" y="368"/>
                      <a:pt x="719" y="393"/>
                      <a:pt x="661" y="435"/>
                    </a:cubicBezTo>
                    <a:cubicBezTo>
                      <a:pt x="661" y="385"/>
                      <a:pt x="661" y="385"/>
                      <a:pt x="661" y="385"/>
                    </a:cubicBezTo>
                    <a:cubicBezTo>
                      <a:pt x="552" y="385"/>
                      <a:pt x="552" y="385"/>
                      <a:pt x="552" y="385"/>
                    </a:cubicBezTo>
                    <a:cubicBezTo>
                      <a:pt x="552" y="494"/>
                      <a:pt x="552" y="494"/>
                      <a:pt x="552" y="494"/>
                    </a:cubicBezTo>
                    <a:cubicBezTo>
                      <a:pt x="602" y="494"/>
                      <a:pt x="602" y="494"/>
                      <a:pt x="602" y="494"/>
                    </a:cubicBezTo>
                    <a:cubicBezTo>
                      <a:pt x="544" y="560"/>
                      <a:pt x="510" y="644"/>
                      <a:pt x="510" y="736"/>
                    </a:cubicBezTo>
                    <a:cubicBezTo>
                      <a:pt x="510" y="803"/>
                      <a:pt x="527" y="870"/>
                      <a:pt x="560" y="920"/>
                    </a:cubicBezTo>
                    <a:cubicBezTo>
                      <a:pt x="92" y="920"/>
                      <a:pt x="92" y="920"/>
                      <a:pt x="92" y="920"/>
                    </a:cubicBezTo>
                    <a:lnTo>
                      <a:pt x="92" y="251"/>
                    </a:lnTo>
                    <a:close/>
                    <a:moveTo>
                      <a:pt x="845" y="435"/>
                    </a:moveTo>
                    <a:cubicBezTo>
                      <a:pt x="845" y="418"/>
                      <a:pt x="861" y="402"/>
                      <a:pt x="878" y="402"/>
                    </a:cubicBezTo>
                    <a:cubicBezTo>
                      <a:pt x="895" y="402"/>
                      <a:pt x="911" y="418"/>
                      <a:pt x="911" y="435"/>
                    </a:cubicBezTo>
                    <a:cubicBezTo>
                      <a:pt x="911" y="452"/>
                      <a:pt x="895" y="468"/>
                      <a:pt x="878" y="468"/>
                    </a:cubicBezTo>
                    <a:cubicBezTo>
                      <a:pt x="861" y="468"/>
                      <a:pt x="845" y="452"/>
                      <a:pt x="845" y="435"/>
                    </a:cubicBezTo>
                    <a:close/>
                    <a:moveTo>
                      <a:pt x="610" y="736"/>
                    </a:moveTo>
                    <a:cubicBezTo>
                      <a:pt x="610" y="761"/>
                      <a:pt x="594" y="769"/>
                      <a:pt x="577" y="769"/>
                    </a:cubicBezTo>
                    <a:cubicBezTo>
                      <a:pt x="560" y="769"/>
                      <a:pt x="544" y="761"/>
                      <a:pt x="544" y="736"/>
                    </a:cubicBezTo>
                    <a:cubicBezTo>
                      <a:pt x="544" y="719"/>
                      <a:pt x="560" y="703"/>
                      <a:pt x="577" y="703"/>
                    </a:cubicBezTo>
                    <a:cubicBezTo>
                      <a:pt x="594" y="703"/>
                      <a:pt x="610" y="719"/>
                      <a:pt x="610" y="736"/>
                    </a:cubicBezTo>
                    <a:close/>
                    <a:moveTo>
                      <a:pt x="878" y="1079"/>
                    </a:moveTo>
                    <a:cubicBezTo>
                      <a:pt x="861" y="1079"/>
                      <a:pt x="845" y="1062"/>
                      <a:pt x="845" y="1045"/>
                    </a:cubicBezTo>
                    <a:cubicBezTo>
                      <a:pt x="845" y="1020"/>
                      <a:pt x="861" y="1004"/>
                      <a:pt x="878" y="1004"/>
                    </a:cubicBezTo>
                    <a:cubicBezTo>
                      <a:pt x="895" y="1004"/>
                      <a:pt x="911" y="1020"/>
                      <a:pt x="911" y="1045"/>
                    </a:cubicBezTo>
                    <a:cubicBezTo>
                      <a:pt x="911" y="1062"/>
                      <a:pt x="895" y="1079"/>
                      <a:pt x="878" y="1079"/>
                    </a:cubicBezTo>
                    <a:close/>
                    <a:moveTo>
                      <a:pt x="1087" y="585"/>
                    </a:moveTo>
                    <a:cubicBezTo>
                      <a:pt x="945" y="728"/>
                      <a:pt x="945" y="728"/>
                      <a:pt x="945" y="728"/>
                    </a:cubicBezTo>
                    <a:lnTo>
                      <a:pt x="945" y="736"/>
                    </a:lnTo>
                    <a:cubicBezTo>
                      <a:pt x="945" y="778"/>
                      <a:pt x="920" y="803"/>
                      <a:pt x="878" y="803"/>
                    </a:cubicBezTo>
                    <a:cubicBezTo>
                      <a:pt x="845" y="803"/>
                      <a:pt x="811" y="778"/>
                      <a:pt x="811" y="744"/>
                    </a:cubicBezTo>
                    <a:cubicBezTo>
                      <a:pt x="661" y="627"/>
                      <a:pt x="661" y="627"/>
                      <a:pt x="661" y="627"/>
                    </a:cubicBezTo>
                    <a:cubicBezTo>
                      <a:pt x="652" y="619"/>
                      <a:pt x="644" y="594"/>
                      <a:pt x="652" y="585"/>
                    </a:cubicBezTo>
                    <a:cubicBezTo>
                      <a:pt x="661" y="577"/>
                      <a:pt x="686" y="569"/>
                      <a:pt x="694" y="585"/>
                    </a:cubicBezTo>
                    <a:cubicBezTo>
                      <a:pt x="836" y="686"/>
                      <a:pt x="836" y="686"/>
                      <a:pt x="836" y="686"/>
                    </a:cubicBezTo>
                    <a:cubicBezTo>
                      <a:pt x="845" y="677"/>
                      <a:pt x="861" y="669"/>
                      <a:pt x="878" y="669"/>
                    </a:cubicBezTo>
                    <a:cubicBezTo>
                      <a:pt x="895" y="669"/>
                      <a:pt x="903" y="677"/>
                      <a:pt x="911" y="677"/>
                    </a:cubicBezTo>
                    <a:cubicBezTo>
                      <a:pt x="1045" y="544"/>
                      <a:pt x="1045" y="544"/>
                      <a:pt x="1045" y="544"/>
                    </a:cubicBezTo>
                    <a:cubicBezTo>
                      <a:pt x="1062" y="535"/>
                      <a:pt x="1079" y="535"/>
                      <a:pt x="1087" y="544"/>
                    </a:cubicBezTo>
                    <a:cubicBezTo>
                      <a:pt x="1104" y="552"/>
                      <a:pt x="1096" y="569"/>
                      <a:pt x="1087" y="585"/>
                    </a:cubicBezTo>
                    <a:close/>
                    <a:moveTo>
                      <a:pt x="1179" y="769"/>
                    </a:moveTo>
                    <a:cubicBezTo>
                      <a:pt x="1162" y="769"/>
                      <a:pt x="1146" y="761"/>
                      <a:pt x="1146" y="736"/>
                    </a:cubicBezTo>
                    <a:cubicBezTo>
                      <a:pt x="1146" y="719"/>
                      <a:pt x="1162" y="703"/>
                      <a:pt x="1179" y="703"/>
                    </a:cubicBezTo>
                    <a:cubicBezTo>
                      <a:pt x="1204" y="703"/>
                      <a:pt x="1221" y="719"/>
                      <a:pt x="1221" y="736"/>
                    </a:cubicBezTo>
                    <a:cubicBezTo>
                      <a:pt x="1221" y="761"/>
                      <a:pt x="1204" y="769"/>
                      <a:pt x="1179" y="769"/>
                    </a:cubicBezTo>
                    <a:close/>
                    <a:moveTo>
                      <a:pt x="1179" y="769"/>
                    </a:moveTo>
                    <a:lnTo>
                      <a:pt x="1179" y="76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6" name="Group 5"/>
          <p:cNvGrpSpPr/>
          <p:nvPr/>
        </p:nvGrpSpPr>
        <p:grpSpPr>
          <a:xfrm>
            <a:off x="6513668" y="3793072"/>
            <a:ext cx="6146979" cy="2804667"/>
            <a:chOff x="6513666" y="3793072"/>
            <a:chExt cx="6146978" cy="2804667"/>
          </a:xfrm>
        </p:grpSpPr>
        <p:sp>
          <p:nvSpPr>
            <p:cNvPr id="76" name="Freeform 1"/>
            <p:cNvSpPr>
              <a:spLocks noChangeArrowheads="1"/>
            </p:cNvSpPr>
            <p:nvPr/>
          </p:nvSpPr>
          <p:spPr bwMode="auto">
            <a:xfrm rot="10800000">
              <a:off x="651366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endParaRPr lang="en-US">
                <a:latin typeface="+mn-ea"/>
              </a:endParaRPr>
            </a:p>
          </p:txBody>
        </p:sp>
        <p:sp>
          <p:nvSpPr>
            <p:cNvPr id="98" name="Freeform 237"/>
            <p:cNvSpPr>
              <a:spLocks noChangeArrowheads="1"/>
            </p:cNvSpPr>
            <p:nvPr/>
          </p:nvSpPr>
          <p:spPr bwMode="auto">
            <a:xfrm>
              <a:off x="8632597" y="4498090"/>
              <a:ext cx="1972142" cy="1448205"/>
            </a:xfrm>
            <a:custGeom>
              <a:avLst/>
              <a:gdLst>
                <a:gd name="T0" fmla="*/ 586 w 1347"/>
                <a:gd name="T1" fmla="*/ 602 h 987"/>
                <a:gd name="T2" fmla="*/ 502 w 1347"/>
                <a:gd name="T3" fmla="*/ 535 h 987"/>
                <a:gd name="T4" fmla="*/ 42 w 1347"/>
                <a:gd name="T5" fmla="*/ 117 h 987"/>
                <a:gd name="T6" fmla="*/ 17 w 1347"/>
                <a:gd name="T7" fmla="*/ 33 h 987"/>
                <a:gd name="T8" fmla="*/ 92 w 1347"/>
                <a:gd name="T9" fmla="*/ 0 h 987"/>
                <a:gd name="T10" fmla="*/ 1255 w 1347"/>
                <a:gd name="T11" fmla="*/ 0 h 987"/>
                <a:gd name="T12" fmla="*/ 1330 w 1347"/>
                <a:gd name="T13" fmla="*/ 41 h 987"/>
                <a:gd name="T14" fmla="*/ 1305 w 1347"/>
                <a:gd name="T15" fmla="*/ 125 h 987"/>
                <a:gd name="T16" fmla="*/ 803 w 1347"/>
                <a:gd name="T17" fmla="*/ 576 h 987"/>
                <a:gd name="T18" fmla="*/ 586 w 1347"/>
                <a:gd name="T19" fmla="*/ 602 h 987"/>
                <a:gd name="T20" fmla="*/ 92 w 1347"/>
                <a:gd name="T21" fmla="*/ 986 h 987"/>
                <a:gd name="T22" fmla="*/ 0 w 1347"/>
                <a:gd name="T23" fmla="*/ 894 h 987"/>
                <a:gd name="T24" fmla="*/ 0 w 1347"/>
                <a:gd name="T25" fmla="*/ 225 h 987"/>
                <a:gd name="T26" fmla="*/ 42 w 1347"/>
                <a:gd name="T27" fmla="*/ 217 h 987"/>
                <a:gd name="T28" fmla="*/ 234 w 1347"/>
                <a:gd name="T29" fmla="*/ 409 h 987"/>
                <a:gd name="T30" fmla="*/ 251 w 1347"/>
                <a:gd name="T31" fmla="*/ 493 h 987"/>
                <a:gd name="T32" fmla="*/ 109 w 1347"/>
                <a:gd name="T33" fmla="*/ 827 h 987"/>
                <a:gd name="T34" fmla="*/ 126 w 1347"/>
                <a:gd name="T35" fmla="*/ 827 h 987"/>
                <a:gd name="T36" fmla="*/ 318 w 1347"/>
                <a:gd name="T37" fmla="*/ 576 h 987"/>
                <a:gd name="T38" fmla="*/ 393 w 1347"/>
                <a:gd name="T39" fmla="*/ 568 h 987"/>
                <a:gd name="T40" fmla="*/ 477 w 1347"/>
                <a:gd name="T41" fmla="*/ 643 h 987"/>
                <a:gd name="T42" fmla="*/ 569 w 1347"/>
                <a:gd name="T43" fmla="*/ 694 h 987"/>
                <a:gd name="T44" fmla="*/ 820 w 1347"/>
                <a:gd name="T45" fmla="*/ 677 h 987"/>
                <a:gd name="T46" fmla="*/ 945 w 1347"/>
                <a:gd name="T47" fmla="*/ 568 h 987"/>
                <a:gd name="T48" fmla="*/ 1020 w 1347"/>
                <a:gd name="T49" fmla="*/ 576 h 987"/>
                <a:gd name="T50" fmla="*/ 1229 w 1347"/>
                <a:gd name="T51" fmla="*/ 853 h 987"/>
                <a:gd name="T52" fmla="*/ 1238 w 1347"/>
                <a:gd name="T53" fmla="*/ 844 h 987"/>
                <a:gd name="T54" fmla="*/ 1096 w 1347"/>
                <a:gd name="T55" fmla="*/ 493 h 987"/>
                <a:gd name="T56" fmla="*/ 1112 w 1347"/>
                <a:gd name="T57" fmla="*/ 409 h 987"/>
                <a:gd name="T58" fmla="*/ 1313 w 1347"/>
                <a:gd name="T59" fmla="*/ 217 h 987"/>
                <a:gd name="T60" fmla="*/ 1346 w 1347"/>
                <a:gd name="T61" fmla="*/ 225 h 987"/>
                <a:gd name="T62" fmla="*/ 1346 w 1347"/>
                <a:gd name="T63" fmla="*/ 903 h 987"/>
                <a:gd name="T64" fmla="*/ 1246 w 1347"/>
                <a:gd name="T65" fmla="*/ 986 h 987"/>
                <a:gd name="T66" fmla="*/ 92 w 1347"/>
                <a:gd name="T67" fmla="*/ 986 h 987"/>
                <a:gd name="T68" fmla="*/ 92 w 1347"/>
                <a:gd name="T69" fmla="*/ 986 h 987"/>
                <a:gd name="T70" fmla="*/ 92 w 1347"/>
                <a:gd name="T71" fmla="*/ 98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7" h="987">
                  <a:moveTo>
                    <a:pt x="586" y="602"/>
                  </a:moveTo>
                  <a:cubicBezTo>
                    <a:pt x="561" y="585"/>
                    <a:pt x="519" y="560"/>
                    <a:pt x="502" y="535"/>
                  </a:cubicBezTo>
                  <a:cubicBezTo>
                    <a:pt x="42" y="117"/>
                    <a:pt x="42" y="117"/>
                    <a:pt x="42" y="117"/>
                  </a:cubicBezTo>
                  <a:cubicBezTo>
                    <a:pt x="26" y="100"/>
                    <a:pt x="9" y="58"/>
                    <a:pt x="17" y="33"/>
                  </a:cubicBezTo>
                  <a:cubicBezTo>
                    <a:pt x="34" y="17"/>
                    <a:pt x="51" y="0"/>
                    <a:pt x="92" y="0"/>
                  </a:cubicBezTo>
                  <a:cubicBezTo>
                    <a:pt x="1255" y="0"/>
                    <a:pt x="1255" y="0"/>
                    <a:pt x="1255" y="0"/>
                  </a:cubicBezTo>
                  <a:cubicBezTo>
                    <a:pt x="1255" y="0"/>
                    <a:pt x="1305" y="0"/>
                    <a:pt x="1330" y="41"/>
                  </a:cubicBezTo>
                  <a:cubicBezTo>
                    <a:pt x="1346" y="67"/>
                    <a:pt x="1330" y="108"/>
                    <a:pt x="1305" y="125"/>
                  </a:cubicBezTo>
                  <a:cubicBezTo>
                    <a:pt x="803" y="576"/>
                    <a:pt x="803" y="576"/>
                    <a:pt x="803" y="576"/>
                  </a:cubicBezTo>
                  <a:cubicBezTo>
                    <a:pt x="803" y="576"/>
                    <a:pt x="711" y="652"/>
                    <a:pt x="586" y="602"/>
                  </a:cubicBezTo>
                  <a:close/>
                  <a:moveTo>
                    <a:pt x="92" y="986"/>
                  </a:moveTo>
                  <a:cubicBezTo>
                    <a:pt x="92" y="986"/>
                    <a:pt x="0" y="978"/>
                    <a:pt x="0" y="894"/>
                  </a:cubicBezTo>
                  <a:cubicBezTo>
                    <a:pt x="0" y="225"/>
                    <a:pt x="0" y="225"/>
                    <a:pt x="0" y="225"/>
                  </a:cubicBezTo>
                  <a:cubicBezTo>
                    <a:pt x="0" y="200"/>
                    <a:pt x="17" y="192"/>
                    <a:pt x="42" y="217"/>
                  </a:cubicBezTo>
                  <a:cubicBezTo>
                    <a:pt x="234" y="409"/>
                    <a:pt x="234" y="409"/>
                    <a:pt x="234" y="409"/>
                  </a:cubicBezTo>
                  <a:cubicBezTo>
                    <a:pt x="260" y="426"/>
                    <a:pt x="268" y="468"/>
                    <a:pt x="251" y="493"/>
                  </a:cubicBezTo>
                  <a:cubicBezTo>
                    <a:pt x="109" y="827"/>
                    <a:pt x="109" y="827"/>
                    <a:pt x="109" y="827"/>
                  </a:cubicBezTo>
                  <a:cubicBezTo>
                    <a:pt x="101" y="853"/>
                    <a:pt x="109" y="853"/>
                    <a:pt x="126" y="827"/>
                  </a:cubicBezTo>
                  <a:cubicBezTo>
                    <a:pt x="318" y="576"/>
                    <a:pt x="318" y="576"/>
                    <a:pt x="318" y="576"/>
                  </a:cubicBezTo>
                  <a:cubicBezTo>
                    <a:pt x="343" y="552"/>
                    <a:pt x="368" y="552"/>
                    <a:pt x="393" y="568"/>
                  </a:cubicBezTo>
                  <a:cubicBezTo>
                    <a:pt x="477" y="643"/>
                    <a:pt x="477" y="643"/>
                    <a:pt x="477" y="643"/>
                  </a:cubicBezTo>
                  <a:cubicBezTo>
                    <a:pt x="502" y="660"/>
                    <a:pt x="544" y="685"/>
                    <a:pt x="569" y="694"/>
                  </a:cubicBezTo>
                  <a:cubicBezTo>
                    <a:pt x="636" y="710"/>
                    <a:pt x="744" y="735"/>
                    <a:pt x="820" y="677"/>
                  </a:cubicBezTo>
                  <a:cubicBezTo>
                    <a:pt x="945" y="568"/>
                    <a:pt x="945" y="568"/>
                    <a:pt x="945" y="568"/>
                  </a:cubicBezTo>
                  <a:cubicBezTo>
                    <a:pt x="970" y="552"/>
                    <a:pt x="1004" y="552"/>
                    <a:pt x="1020" y="576"/>
                  </a:cubicBezTo>
                  <a:cubicBezTo>
                    <a:pt x="1229" y="853"/>
                    <a:pt x="1229" y="853"/>
                    <a:pt x="1229" y="853"/>
                  </a:cubicBezTo>
                  <a:cubicBezTo>
                    <a:pt x="1246" y="877"/>
                    <a:pt x="1246" y="869"/>
                    <a:pt x="1238" y="844"/>
                  </a:cubicBezTo>
                  <a:cubicBezTo>
                    <a:pt x="1096" y="493"/>
                    <a:pt x="1096" y="493"/>
                    <a:pt x="1096" y="493"/>
                  </a:cubicBezTo>
                  <a:cubicBezTo>
                    <a:pt x="1079" y="468"/>
                    <a:pt x="1087" y="434"/>
                    <a:pt x="1112" y="409"/>
                  </a:cubicBezTo>
                  <a:cubicBezTo>
                    <a:pt x="1313" y="217"/>
                    <a:pt x="1313" y="217"/>
                    <a:pt x="1313" y="217"/>
                  </a:cubicBezTo>
                  <a:cubicBezTo>
                    <a:pt x="1330" y="192"/>
                    <a:pt x="1346" y="200"/>
                    <a:pt x="1346" y="225"/>
                  </a:cubicBezTo>
                  <a:cubicBezTo>
                    <a:pt x="1346" y="903"/>
                    <a:pt x="1346" y="903"/>
                    <a:pt x="1346" y="903"/>
                  </a:cubicBezTo>
                  <a:cubicBezTo>
                    <a:pt x="1346" y="903"/>
                    <a:pt x="1338" y="986"/>
                    <a:pt x="1246" y="986"/>
                  </a:cubicBezTo>
                  <a:cubicBezTo>
                    <a:pt x="92" y="986"/>
                    <a:pt x="92" y="986"/>
                    <a:pt x="92" y="986"/>
                  </a:cubicBezTo>
                  <a:close/>
                  <a:moveTo>
                    <a:pt x="92" y="986"/>
                  </a:moveTo>
                  <a:lnTo>
                    <a:pt x="92" y="986"/>
                  </a:lnTo>
                  <a:close/>
                </a:path>
              </a:pathLst>
            </a:custGeom>
            <a:solidFill>
              <a:schemeClr val="bg1"/>
            </a:solidFill>
            <a:ln>
              <a:noFill/>
            </a:ln>
            <a:effectLst/>
          </p:spPr>
          <p:txBody>
            <a:bodyPr wrap="none" lIns="243852" tIns="121926" rIns="243852" bIns="121926" anchor="ctr"/>
            <a:lstStyle/>
            <a:p>
              <a:pPr>
                <a:defRPr/>
              </a:pPr>
              <a:endParaRPr lang="en-US">
                <a:latin typeface="+mn-ea"/>
              </a:endParaRPr>
            </a:p>
          </p:txBody>
        </p:sp>
      </p:grpSp>
      <p:sp>
        <p:nvSpPr>
          <p:cNvPr id="99" name="Title 20"/>
          <p:cNvSpPr txBox="1"/>
          <p:nvPr/>
        </p:nvSpPr>
        <p:spPr>
          <a:xfrm>
            <a:off x="2431876" y="6991083"/>
            <a:ext cx="3634415" cy="554005"/>
          </a:xfrm>
          <a:prstGeom prst="rect">
            <a:avLst/>
          </a:prstGeom>
        </p:spPr>
        <p:txBody>
          <a:bodyPr vert="horz" wrap="square" lIns="243799" tIns="0" rIns="243799" bIns="121899"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zh-CN" altLang="en-US" sz="2700" dirty="0">
                <a:solidFill>
                  <a:schemeClr val="tx2"/>
                </a:solidFill>
                <a:latin typeface="+mn-ea"/>
                <a:ea typeface="+mn-ea"/>
                <a:cs typeface="Raleway Light"/>
              </a:rPr>
              <a:t>数据分析</a:t>
            </a:r>
            <a:endParaRPr lang="en-US" sz="2700" dirty="0">
              <a:solidFill>
                <a:schemeClr val="tx2"/>
              </a:solidFill>
              <a:latin typeface="+mn-ea"/>
              <a:ea typeface="+mn-ea"/>
              <a:cs typeface="Raleway Light"/>
            </a:endParaRPr>
          </a:p>
        </p:txBody>
      </p:sp>
      <p:sp>
        <p:nvSpPr>
          <p:cNvPr id="100" name="Title 20"/>
          <p:cNvSpPr txBox="1"/>
          <p:nvPr/>
        </p:nvSpPr>
        <p:spPr>
          <a:xfrm>
            <a:off x="7688667" y="6964992"/>
            <a:ext cx="3634415" cy="554005"/>
          </a:xfrm>
          <a:prstGeom prst="rect">
            <a:avLst/>
          </a:prstGeom>
        </p:spPr>
        <p:txBody>
          <a:bodyPr vert="horz" wrap="square" lIns="243799" tIns="0" rIns="243799" bIns="121899"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zh-CN" altLang="en-US" sz="2700" dirty="0">
                <a:solidFill>
                  <a:schemeClr val="tx2"/>
                </a:solidFill>
                <a:latin typeface="+mn-ea"/>
                <a:ea typeface="+mn-ea"/>
                <a:cs typeface="Raleway Light"/>
              </a:rPr>
              <a:t>客户交流</a:t>
            </a:r>
            <a:endParaRPr lang="en-US" sz="2700" dirty="0">
              <a:solidFill>
                <a:schemeClr val="tx2"/>
              </a:solidFill>
              <a:latin typeface="+mn-ea"/>
              <a:ea typeface="+mn-ea"/>
              <a:cs typeface="Raleway Light"/>
            </a:endParaRPr>
          </a:p>
        </p:txBody>
      </p:sp>
      <p:sp>
        <p:nvSpPr>
          <p:cNvPr id="101" name="Title 20"/>
          <p:cNvSpPr txBox="1"/>
          <p:nvPr/>
        </p:nvSpPr>
        <p:spPr>
          <a:xfrm>
            <a:off x="12831260" y="6991083"/>
            <a:ext cx="3634415" cy="554005"/>
          </a:xfrm>
          <a:prstGeom prst="rect">
            <a:avLst/>
          </a:prstGeom>
        </p:spPr>
        <p:txBody>
          <a:bodyPr vert="horz" wrap="square" lIns="243799" tIns="0" rIns="243799" bIns="121899"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zh-CN" altLang="en-US" sz="2700" dirty="0">
                <a:solidFill>
                  <a:schemeClr val="tx2"/>
                </a:solidFill>
                <a:latin typeface="+mn-ea"/>
                <a:ea typeface="+mn-ea"/>
                <a:cs typeface="Raleway Light"/>
              </a:rPr>
              <a:t>日期与时间</a:t>
            </a:r>
            <a:endParaRPr lang="en-US" sz="2700" dirty="0">
              <a:solidFill>
                <a:schemeClr val="tx2"/>
              </a:solidFill>
              <a:latin typeface="+mn-ea"/>
              <a:ea typeface="+mn-ea"/>
              <a:cs typeface="Raleway Light"/>
            </a:endParaRPr>
          </a:p>
        </p:txBody>
      </p:sp>
      <p:sp>
        <p:nvSpPr>
          <p:cNvPr id="102" name="Title 20"/>
          <p:cNvSpPr txBox="1"/>
          <p:nvPr/>
        </p:nvSpPr>
        <p:spPr>
          <a:xfrm>
            <a:off x="17904381" y="6991083"/>
            <a:ext cx="3634415" cy="554005"/>
          </a:xfrm>
          <a:prstGeom prst="rect">
            <a:avLst/>
          </a:prstGeom>
        </p:spPr>
        <p:txBody>
          <a:bodyPr vert="horz" wrap="square" lIns="243799" tIns="0" rIns="243799" bIns="121899"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zh-CN" altLang="en-US" sz="2700" dirty="0">
                <a:solidFill>
                  <a:schemeClr val="tx2"/>
                </a:solidFill>
                <a:latin typeface="+mn-ea"/>
                <a:ea typeface="+mn-ea"/>
                <a:cs typeface="Raleway Light"/>
              </a:rPr>
              <a:t>产品交付</a:t>
            </a:r>
            <a:endParaRPr lang="en-US" sz="2700" dirty="0">
              <a:solidFill>
                <a:schemeClr val="tx2"/>
              </a:solidFill>
              <a:latin typeface="+mn-ea"/>
              <a:ea typeface="+mn-ea"/>
              <a:cs typeface="Raleway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p:cTn id="25" dur="500" fill="hold"/>
                                        <p:tgtEl>
                                          <p:spTgt spid="100"/>
                                        </p:tgtEl>
                                        <p:attrNameLst>
                                          <p:attrName>ppt_w</p:attrName>
                                        </p:attrNameLst>
                                      </p:cBhvr>
                                      <p:tavLst>
                                        <p:tav tm="0">
                                          <p:val>
                                            <p:fltVal val="0"/>
                                          </p:val>
                                        </p:tav>
                                        <p:tav tm="100000">
                                          <p:val>
                                            <p:strVal val="#ppt_w"/>
                                          </p:val>
                                        </p:tav>
                                      </p:tavLst>
                                    </p:anim>
                                    <p:anim calcmode="lin" valueType="num">
                                      <p:cBhvr>
                                        <p:cTn id="26" dur="500" fill="hold"/>
                                        <p:tgtEl>
                                          <p:spTgt spid="100"/>
                                        </p:tgtEl>
                                        <p:attrNameLst>
                                          <p:attrName>ppt_h</p:attrName>
                                        </p:attrNameLst>
                                      </p:cBhvr>
                                      <p:tavLst>
                                        <p:tav tm="0">
                                          <p:val>
                                            <p:fltVal val="0"/>
                                          </p:val>
                                        </p:tav>
                                        <p:tav tm="100000">
                                          <p:val>
                                            <p:strVal val="#ppt_h"/>
                                          </p:val>
                                        </p:tav>
                                      </p:tavLst>
                                    </p:anim>
                                    <p:animEffect transition="in" filter="fade">
                                      <p:cBhvr>
                                        <p:cTn id="27" dur="500"/>
                                        <p:tgtEl>
                                          <p:spTgt spid="10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Effect transition="in" filter="fade">
                                      <p:cBhvr>
                                        <p:cTn id="39" dur="500"/>
                                        <p:tgtEl>
                                          <p:spTgt spid="10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cTn>
                              </p:par>
                            </p:childTnLst>
                          </p:cTn>
                        </p:par>
                        <p:par>
                          <p:cTn id="52" fill="hold">
                            <p:stCondLst>
                              <p:cond delay="4000"/>
                            </p:stCondLst>
                            <p:childTnLst>
                              <p:par>
                                <p:cTn id="53" presetID="10" presetClass="entr" presetSubtype="0" fill="hold" nodeType="after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4500"/>
                            </p:stCondLst>
                            <p:childTnLst>
                              <p:par>
                                <p:cTn id="57" presetID="10" presetClass="entr" presetSubtype="0" fill="hold" nodeType="after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fade">
                                      <p:cBhvr>
                                        <p:cTn id="5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11" name="Group 18611"/>
          <p:cNvGrpSpPr/>
          <p:nvPr/>
        </p:nvGrpSpPr>
        <p:grpSpPr>
          <a:xfrm>
            <a:off x="9280109" y="3771861"/>
            <a:ext cx="6861955" cy="7512880"/>
            <a:chOff x="0" y="0"/>
            <a:chExt cx="2572896" cy="2817329"/>
          </a:xfrm>
        </p:grpSpPr>
        <p:sp>
          <p:nvSpPr>
            <p:cNvPr id="18607" name="Shape 18607"/>
            <p:cNvSpPr/>
            <p:nvPr/>
          </p:nvSpPr>
          <p:spPr>
            <a:xfrm>
              <a:off x="474520" y="350098"/>
              <a:ext cx="1992713" cy="2117084"/>
            </a:xfrm>
            <a:custGeom>
              <a:avLst/>
              <a:gdLst/>
              <a:ahLst/>
              <a:cxnLst>
                <a:cxn ang="0">
                  <a:pos x="wd2" y="hd2"/>
                </a:cxn>
                <a:cxn ang="5400000">
                  <a:pos x="wd2" y="hd2"/>
                </a:cxn>
                <a:cxn ang="10800000">
                  <a:pos x="wd2" y="hd2"/>
                </a:cxn>
                <a:cxn ang="16200000">
                  <a:pos x="wd2" y="hd2"/>
                </a:cxn>
              </a:cxnLst>
              <a:rect l="0" t="0" r="r" b="b"/>
              <a:pathLst>
                <a:path w="20085" h="18914" extrusionOk="0">
                  <a:moveTo>
                    <a:pt x="0" y="5013"/>
                  </a:moveTo>
                  <a:lnTo>
                    <a:pt x="0" y="5013"/>
                  </a:lnTo>
                  <a:cubicBezTo>
                    <a:pt x="2769" y="404"/>
                    <a:pt x="9229" y="-1343"/>
                    <a:pt x="14429" y="1111"/>
                  </a:cubicBezTo>
                  <a:cubicBezTo>
                    <a:pt x="19629" y="3565"/>
                    <a:pt x="21600" y="9291"/>
                    <a:pt x="18831" y="13901"/>
                  </a:cubicBezTo>
                  <a:cubicBezTo>
                    <a:pt x="16063" y="18510"/>
                    <a:pt x="9602" y="20257"/>
                    <a:pt x="4402" y="17803"/>
                  </a:cubicBezTo>
                  <a:cubicBezTo>
                    <a:pt x="3661" y="17453"/>
                    <a:pt x="2970" y="17027"/>
                    <a:pt x="2341" y="16534"/>
                  </a:cubicBezTo>
                  <a:lnTo>
                    <a:pt x="9416" y="9457"/>
                  </a:lnTo>
                  <a:close/>
                </a:path>
              </a:pathLst>
            </a:custGeom>
            <a:solidFill>
              <a:srgbClr val="7997B1"/>
            </a:solid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latin typeface="+mn-ea"/>
                <a:ea typeface="+mn-ea"/>
              </a:endParaRPr>
            </a:p>
          </p:txBody>
        </p:sp>
        <p:sp>
          <p:nvSpPr>
            <p:cNvPr id="18608" name="Shape 18608"/>
            <p:cNvSpPr/>
            <p:nvPr/>
          </p:nvSpPr>
          <p:spPr>
            <a:xfrm>
              <a:off x="229064" y="244370"/>
              <a:ext cx="2328335" cy="232833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1963"/>
                    <a:pt x="21412" y="13118"/>
                    <a:pt x="21044" y="14220"/>
                  </a:cubicBezTo>
                  <a:lnTo>
                    <a:pt x="10943" y="10801"/>
                  </a:lnTo>
                  <a:close/>
                </a:path>
              </a:pathLst>
            </a:custGeom>
            <a:solidFill>
              <a:srgbClr val="F7AC12"/>
            </a:solid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latin typeface="+mn-ea"/>
                <a:ea typeface="+mn-ea"/>
              </a:endParaRPr>
            </a:p>
          </p:txBody>
        </p:sp>
        <p:sp>
          <p:nvSpPr>
            <p:cNvPr id="18609" name="Shape 18609"/>
            <p:cNvSpPr/>
            <p:nvPr/>
          </p:nvSpPr>
          <p:spPr>
            <a:xfrm>
              <a:off x="111101" y="127944"/>
              <a:ext cx="2461796" cy="2561165"/>
            </a:xfrm>
            <a:custGeom>
              <a:avLst/>
              <a:gdLst/>
              <a:ahLst/>
              <a:cxnLst>
                <a:cxn ang="0">
                  <a:pos x="wd2" y="hd2"/>
                </a:cxn>
                <a:cxn ang="5400000">
                  <a:pos x="wd2" y="hd2"/>
                </a:cxn>
                <a:cxn ang="10800000">
                  <a:pos x="wd2" y="hd2"/>
                </a:cxn>
                <a:cxn ang="16200000">
                  <a:pos x="wd2" y="hd2"/>
                </a:cxn>
              </a:cxnLst>
              <a:rect l="0" t="0" r="r" b="b"/>
              <a:pathLst>
                <a:path w="21600" h="21600" extrusionOk="0">
                  <a:moveTo>
                    <a:pt x="11236" y="21600"/>
                  </a:moveTo>
                  <a:cubicBezTo>
                    <a:pt x="5031" y="21600"/>
                    <a:pt x="0" y="16765"/>
                    <a:pt x="0" y="10800"/>
                  </a:cubicBezTo>
                  <a:cubicBezTo>
                    <a:pt x="0" y="4835"/>
                    <a:pt x="5031" y="0"/>
                    <a:pt x="11236" y="0"/>
                  </a:cubicBezTo>
                  <a:cubicBezTo>
                    <a:pt x="15765" y="0"/>
                    <a:pt x="19851" y="2613"/>
                    <a:pt x="21600" y="6629"/>
                  </a:cubicBezTo>
                  <a:lnTo>
                    <a:pt x="11385" y="10801"/>
                  </a:lnTo>
                  <a:close/>
                </a:path>
              </a:pathLst>
            </a:custGeom>
            <a:solidFill>
              <a:srgbClr val="3A5063"/>
            </a:solid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latin typeface="+mn-ea"/>
                <a:ea typeface="+mn-ea"/>
              </a:endParaRPr>
            </a:p>
          </p:txBody>
        </p:sp>
        <p:sp>
          <p:nvSpPr>
            <p:cNvPr id="18610" name="Shape 18610"/>
            <p:cNvSpPr/>
            <p:nvPr/>
          </p:nvSpPr>
          <p:spPr>
            <a:xfrm>
              <a:off x="-1" y="0"/>
              <a:ext cx="2292383" cy="2817329"/>
            </a:xfrm>
            <a:custGeom>
              <a:avLst/>
              <a:gdLst/>
              <a:ahLst/>
              <a:cxnLst>
                <a:cxn ang="0">
                  <a:pos x="wd2" y="hd2"/>
                </a:cxn>
                <a:cxn ang="5400000">
                  <a:pos x="wd2" y="hd2"/>
                </a:cxn>
                <a:cxn ang="10800000">
                  <a:pos x="wd2" y="hd2"/>
                </a:cxn>
                <a:cxn ang="16200000">
                  <a:pos x="wd2" y="hd2"/>
                </a:cxn>
              </a:cxnLst>
              <a:rect l="0" t="0" r="r" b="b"/>
              <a:pathLst>
                <a:path w="20057" h="20328" extrusionOk="0">
                  <a:moveTo>
                    <a:pt x="20057" y="18079"/>
                  </a:moveTo>
                  <a:lnTo>
                    <a:pt x="20057" y="18079"/>
                  </a:lnTo>
                  <a:cubicBezTo>
                    <a:pt x="14756" y="21600"/>
                    <a:pt x="6997" y="20911"/>
                    <a:pt x="2727" y="16540"/>
                  </a:cubicBezTo>
                  <a:cubicBezTo>
                    <a:pt x="-1543" y="12168"/>
                    <a:pt x="-708" y="5770"/>
                    <a:pt x="4593" y="2249"/>
                  </a:cubicBezTo>
                  <a:cubicBezTo>
                    <a:pt x="6784" y="794"/>
                    <a:pt x="9512" y="0"/>
                    <a:pt x="12325" y="0"/>
                  </a:cubicBezTo>
                  <a:lnTo>
                    <a:pt x="12325" y="10164"/>
                  </a:lnTo>
                  <a:close/>
                </a:path>
              </a:pathLst>
            </a:custGeom>
            <a:blipFill rotWithShape="1">
              <a:blip r:embed="rId2"/>
              <a:srcRect/>
              <a:tile tx="0" ty="0" sx="100000" sy="100000" flip="none" algn="tl"/>
            </a:blip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latin typeface="+mn-ea"/>
                <a:ea typeface="+mn-ea"/>
              </a:endParaRPr>
            </a:p>
          </p:txBody>
        </p:sp>
      </p:grpSp>
      <p:sp>
        <p:nvSpPr>
          <p:cNvPr id="18612" name="Shape 18612"/>
          <p:cNvSpPr/>
          <p:nvPr/>
        </p:nvSpPr>
        <p:spPr>
          <a:xfrm>
            <a:off x="10261208" y="8053364"/>
            <a:ext cx="2029763" cy="276999"/>
          </a:xfrm>
          <a:prstGeom prst="rect">
            <a:avLst/>
          </a:prstGeom>
          <a:ln w="12700">
            <a:miter lim="400000"/>
          </a:ln>
        </p:spPr>
        <p:txBody>
          <a:bodyPr wrap="square" lIns="0" tIns="0" rIns="0" bIns="0" anchor="ctr">
            <a:spAutoFit/>
          </a:bodyPr>
          <a:lstStyle>
            <a:lvl1pPr algn="ctr">
              <a:spcBef>
                <a:spcPts val="300"/>
              </a:spcBef>
              <a:defRPr sz="2400">
                <a:solidFill>
                  <a:srgbClr val="FFFFFF"/>
                </a:solidFill>
                <a:uFill>
                  <a:solidFill>
                    <a:srgbClr val="FFFFFF"/>
                  </a:solidFill>
                </a:uFill>
                <a:latin typeface="Roboto Condensed Regular"/>
                <a:ea typeface="Roboto Condensed Regular"/>
                <a:cs typeface="Roboto Condensed Regular"/>
                <a:sym typeface="Roboto Condensed Regular"/>
              </a:defRPr>
            </a:lvl1pPr>
          </a:lstStyle>
          <a:p>
            <a:pPr lvl="0">
              <a:defRPr sz="1800">
                <a:solidFill>
                  <a:srgbClr val="000000"/>
                </a:solidFill>
                <a:uFillTx/>
              </a:defRPr>
            </a:pPr>
            <a:r>
              <a:rPr dirty="0">
                <a:solidFill>
                  <a:schemeClr val="bg1"/>
                </a:solidFill>
                <a:latin typeface="+mn-ea"/>
                <a:ea typeface="+mn-ea"/>
              </a:rPr>
              <a:t>57%</a:t>
            </a:r>
          </a:p>
        </p:txBody>
      </p:sp>
      <p:sp>
        <p:nvSpPr>
          <p:cNvPr id="18613" name="Shape 18613"/>
          <p:cNvSpPr/>
          <p:nvPr/>
        </p:nvSpPr>
        <p:spPr>
          <a:xfrm>
            <a:off x="13496273" y="5526615"/>
            <a:ext cx="1656426" cy="276999"/>
          </a:xfrm>
          <a:prstGeom prst="rect">
            <a:avLst/>
          </a:prstGeom>
          <a:ln w="12700">
            <a:miter lim="400000"/>
          </a:ln>
        </p:spPr>
        <p:txBody>
          <a:bodyPr lIns="0" tIns="0" rIns="0" bIns="0" anchor="ctr">
            <a:spAutoFit/>
          </a:bodyPr>
          <a:lstStyle>
            <a:lvl1pPr algn="ctr">
              <a:spcBef>
                <a:spcPts val="300"/>
              </a:spcBef>
              <a:defRPr sz="1600">
                <a:solidFill>
                  <a:srgbClr val="FFFFFF"/>
                </a:solidFill>
                <a:uFill>
                  <a:solidFill>
                    <a:srgbClr val="FFFFFF"/>
                  </a:solidFill>
                </a:uFill>
                <a:latin typeface="Roboto Condensed Regular"/>
                <a:ea typeface="Roboto Condensed Regular"/>
                <a:cs typeface="Roboto Condensed Regular"/>
                <a:sym typeface="Roboto Condensed Regular"/>
              </a:defRPr>
            </a:lvl1pPr>
          </a:lstStyle>
          <a:p>
            <a:pPr lvl="0">
              <a:defRPr sz="1800">
                <a:solidFill>
                  <a:srgbClr val="000000"/>
                </a:solidFill>
                <a:uFillTx/>
              </a:defRPr>
            </a:pPr>
            <a:r>
              <a:rPr dirty="0">
                <a:solidFill>
                  <a:schemeClr val="bg1"/>
                </a:solidFill>
                <a:latin typeface="+mn-ea"/>
                <a:ea typeface="+mn-ea"/>
              </a:rPr>
              <a:t>35%</a:t>
            </a:r>
          </a:p>
        </p:txBody>
      </p:sp>
      <p:sp>
        <p:nvSpPr>
          <p:cNvPr id="18614" name="Shape 18614"/>
          <p:cNvSpPr/>
          <p:nvPr/>
        </p:nvSpPr>
        <p:spPr>
          <a:xfrm>
            <a:off x="14324490" y="7278849"/>
            <a:ext cx="1656426" cy="276999"/>
          </a:xfrm>
          <a:prstGeom prst="rect">
            <a:avLst/>
          </a:prstGeom>
          <a:ln w="12700">
            <a:miter lim="400000"/>
          </a:ln>
        </p:spPr>
        <p:txBody>
          <a:bodyPr lIns="0" tIns="0" rIns="0" bIns="0" anchor="ctr">
            <a:spAutoFit/>
          </a:bodyPr>
          <a:lstStyle>
            <a:lvl1pPr algn="ctr">
              <a:spcBef>
                <a:spcPts val="300"/>
              </a:spcBef>
              <a:defRPr sz="1400">
                <a:solidFill>
                  <a:srgbClr val="FFFFFF"/>
                </a:solidFill>
                <a:uFill>
                  <a:solidFill>
                    <a:srgbClr val="FFFFFF"/>
                  </a:solidFill>
                </a:uFill>
                <a:latin typeface="Roboto Condensed Regular"/>
                <a:ea typeface="Roboto Condensed Regular"/>
                <a:cs typeface="Roboto Condensed Regular"/>
                <a:sym typeface="Roboto Condensed Regular"/>
              </a:defRPr>
            </a:lvl1pPr>
          </a:lstStyle>
          <a:p>
            <a:pPr lvl="0">
              <a:defRPr sz="1800">
                <a:solidFill>
                  <a:srgbClr val="000000"/>
                </a:solidFill>
                <a:uFillTx/>
              </a:defRPr>
            </a:pPr>
            <a:r>
              <a:rPr>
                <a:solidFill>
                  <a:schemeClr val="bg1"/>
                </a:solidFill>
                <a:latin typeface="+mn-ea"/>
                <a:ea typeface="+mn-ea"/>
              </a:rPr>
              <a:t>20%</a:t>
            </a:r>
          </a:p>
        </p:txBody>
      </p:sp>
      <p:sp>
        <p:nvSpPr>
          <p:cNvPr id="18615" name="Shape 18615"/>
          <p:cNvSpPr/>
          <p:nvPr/>
        </p:nvSpPr>
        <p:spPr>
          <a:xfrm>
            <a:off x="13918038" y="8531919"/>
            <a:ext cx="1656426" cy="276999"/>
          </a:xfrm>
          <a:prstGeom prst="rect">
            <a:avLst/>
          </a:prstGeom>
          <a:ln w="12700">
            <a:miter lim="400000"/>
          </a:ln>
        </p:spPr>
        <p:txBody>
          <a:bodyPr lIns="0" tIns="0" rIns="0" bIns="0" anchor="ctr">
            <a:spAutoFit/>
          </a:bodyPr>
          <a:lstStyle>
            <a:lvl1pPr algn="ctr">
              <a:spcBef>
                <a:spcPts val="300"/>
              </a:spcBef>
              <a:defRPr sz="1200">
                <a:solidFill>
                  <a:srgbClr val="FFFFFF"/>
                </a:solidFill>
                <a:uFill>
                  <a:solidFill>
                    <a:srgbClr val="FFFFFF"/>
                  </a:solidFill>
                </a:uFill>
                <a:latin typeface="Roboto Condensed Regular"/>
                <a:ea typeface="Roboto Condensed Regular"/>
                <a:cs typeface="Roboto Condensed Regular"/>
                <a:sym typeface="Roboto Condensed Regular"/>
              </a:defRPr>
            </a:lvl1pPr>
          </a:lstStyle>
          <a:p>
            <a:pPr lvl="0">
              <a:defRPr sz="1800">
                <a:solidFill>
                  <a:srgbClr val="000000"/>
                </a:solidFill>
                <a:uFillTx/>
              </a:defRPr>
            </a:pPr>
            <a:r>
              <a:rPr>
                <a:solidFill>
                  <a:schemeClr val="bg1"/>
                </a:solidFill>
                <a:latin typeface="+mn-ea"/>
                <a:ea typeface="+mn-ea"/>
              </a:rPr>
              <a:t>10%</a:t>
            </a:r>
          </a:p>
        </p:txBody>
      </p:sp>
      <p:sp>
        <p:nvSpPr>
          <p:cNvPr id="18616" name="Shape 18616"/>
          <p:cNvSpPr/>
          <p:nvPr/>
        </p:nvSpPr>
        <p:spPr>
          <a:xfrm>
            <a:off x="16793975" y="4422348"/>
            <a:ext cx="4479263" cy="3"/>
          </a:xfrm>
          <a:prstGeom prst="line">
            <a:avLst/>
          </a:prstGeom>
          <a:ln w="6350">
            <a:solidFill>
              <a:srgbClr val="BFBFBF"/>
            </a:solidFill>
            <a:round/>
            <a:tailEnd type="oval"/>
          </a:ln>
        </p:spPr>
        <p:txBody>
          <a:bodyPr lIns="0" tIns="0" rIns="0" bIns="0"/>
          <a:lstStyle/>
          <a:p>
            <a:pPr lvl="0">
              <a:defRPr sz="1200">
                <a:uFillTx/>
                <a:latin typeface="+mj-lt"/>
                <a:ea typeface="+mj-ea"/>
                <a:cs typeface="+mj-cs"/>
                <a:sym typeface="Helvetica"/>
              </a:defRPr>
            </a:pPr>
            <a:endParaRPr>
              <a:solidFill>
                <a:schemeClr val="tx2"/>
              </a:solidFill>
              <a:latin typeface="+mn-ea"/>
              <a:ea typeface="+mn-ea"/>
            </a:endParaRPr>
          </a:p>
        </p:txBody>
      </p:sp>
      <p:sp>
        <p:nvSpPr>
          <p:cNvPr id="18617" name="Shape 18617"/>
          <p:cNvSpPr/>
          <p:nvPr/>
        </p:nvSpPr>
        <p:spPr>
          <a:xfrm flipV="1">
            <a:off x="15557525" y="4414382"/>
            <a:ext cx="1258759" cy="772181"/>
          </a:xfrm>
          <a:prstGeom prst="line">
            <a:avLst/>
          </a:prstGeom>
          <a:ln w="6350">
            <a:solidFill>
              <a:srgbClr val="BFBFBF"/>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8618" name="Shape 18618"/>
          <p:cNvSpPr/>
          <p:nvPr/>
        </p:nvSpPr>
        <p:spPr>
          <a:xfrm>
            <a:off x="16816276" y="6197753"/>
            <a:ext cx="4456956" cy="3"/>
          </a:xfrm>
          <a:prstGeom prst="line">
            <a:avLst/>
          </a:prstGeom>
          <a:ln w="6350">
            <a:solidFill>
              <a:srgbClr val="BFBFBF"/>
            </a:solidFill>
            <a:round/>
            <a:tailEnd type="oval"/>
          </a:ln>
        </p:spPr>
        <p:txBody>
          <a:bodyPr lIns="0" tIns="0" rIns="0" bIns="0"/>
          <a:lstStyle/>
          <a:p>
            <a:pPr lvl="0">
              <a:defRPr sz="1200">
                <a:uFillTx/>
                <a:latin typeface="+mj-lt"/>
                <a:ea typeface="+mj-ea"/>
                <a:cs typeface="+mj-cs"/>
                <a:sym typeface="Helvetica"/>
              </a:defRPr>
            </a:pPr>
            <a:endParaRPr>
              <a:solidFill>
                <a:schemeClr val="tx2"/>
              </a:solidFill>
              <a:latin typeface="+mn-ea"/>
              <a:ea typeface="+mn-ea"/>
            </a:endParaRPr>
          </a:p>
        </p:txBody>
      </p:sp>
      <p:sp>
        <p:nvSpPr>
          <p:cNvPr id="18619" name="Shape 18619"/>
          <p:cNvSpPr/>
          <p:nvPr/>
        </p:nvSpPr>
        <p:spPr>
          <a:xfrm flipV="1">
            <a:off x="15859694" y="6210665"/>
            <a:ext cx="956583" cy="728136"/>
          </a:xfrm>
          <a:prstGeom prst="line">
            <a:avLst/>
          </a:prstGeom>
          <a:ln w="6350">
            <a:solidFill>
              <a:srgbClr val="BFBFBF"/>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8620" name="Shape 18620"/>
          <p:cNvSpPr/>
          <p:nvPr/>
        </p:nvSpPr>
        <p:spPr>
          <a:xfrm>
            <a:off x="16816276" y="7973159"/>
            <a:ext cx="4456956" cy="3"/>
          </a:xfrm>
          <a:prstGeom prst="line">
            <a:avLst/>
          </a:prstGeom>
          <a:ln w="6350">
            <a:solidFill>
              <a:srgbClr val="BFBFBF"/>
            </a:solidFill>
            <a:round/>
            <a:tailEnd type="oval"/>
          </a:ln>
        </p:spPr>
        <p:txBody>
          <a:bodyPr lIns="0" tIns="0" rIns="0" bIns="0"/>
          <a:lstStyle/>
          <a:p>
            <a:pPr lvl="0">
              <a:defRPr sz="1200">
                <a:uFillTx/>
                <a:latin typeface="+mj-lt"/>
                <a:ea typeface="+mj-ea"/>
                <a:cs typeface="+mj-cs"/>
                <a:sym typeface="Helvetica"/>
              </a:defRPr>
            </a:pPr>
            <a:endParaRPr>
              <a:solidFill>
                <a:schemeClr val="tx2"/>
              </a:solidFill>
              <a:latin typeface="+mn-ea"/>
              <a:ea typeface="+mn-ea"/>
            </a:endParaRPr>
          </a:p>
        </p:txBody>
      </p:sp>
      <p:sp>
        <p:nvSpPr>
          <p:cNvPr id="18621" name="Shape 18621"/>
          <p:cNvSpPr/>
          <p:nvPr/>
        </p:nvSpPr>
        <p:spPr>
          <a:xfrm flipV="1">
            <a:off x="15232926" y="7973152"/>
            <a:ext cx="1583355" cy="742560"/>
          </a:xfrm>
          <a:prstGeom prst="line">
            <a:avLst/>
          </a:prstGeom>
          <a:ln w="6350">
            <a:solidFill>
              <a:srgbClr val="BFBFBF"/>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8622" name="Shape 18622"/>
          <p:cNvSpPr/>
          <p:nvPr/>
        </p:nvSpPr>
        <p:spPr>
          <a:xfrm>
            <a:off x="16816276" y="9748564"/>
            <a:ext cx="4456956" cy="3"/>
          </a:xfrm>
          <a:prstGeom prst="line">
            <a:avLst/>
          </a:prstGeom>
          <a:ln w="6350">
            <a:solidFill>
              <a:srgbClr val="BFBFBF"/>
            </a:solidFill>
            <a:round/>
            <a:tailEnd type="oval"/>
          </a:ln>
        </p:spPr>
        <p:txBody>
          <a:bodyPr lIns="0" tIns="0" rIns="0" bIns="0"/>
          <a:lstStyle/>
          <a:p>
            <a:pPr lvl="0">
              <a:defRPr sz="1200">
                <a:uFillTx/>
                <a:latin typeface="+mj-lt"/>
                <a:ea typeface="+mj-ea"/>
                <a:cs typeface="+mj-cs"/>
                <a:sym typeface="Helvetica"/>
              </a:defRPr>
            </a:pPr>
            <a:endParaRPr>
              <a:solidFill>
                <a:schemeClr val="tx2"/>
              </a:solidFill>
              <a:latin typeface="+mn-ea"/>
              <a:ea typeface="+mn-ea"/>
            </a:endParaRPr>
          </a:p>
        </p:txBody>
      </p:sp>
      <p:sp>
        <p:nvSpPr>
          <p:cNvPr id="18623" name="Shape 18623"/>
          <p:cNvSpPr/>
          <p:nvPr/>
        </p:nvSpPr>
        <p:spPr>
          <a:xfrm flipV="1">
            <a:off x="14964695" y="9748561"/>
            <a:ext cx="1851585" cy="728136"/>
          </a:xfrm>
          <a:prstGeom prst="line">
            <a:avLst/>
          </a:prstGeom>
          <a:ln w="6350">
            <a:solidFill>
              <a:srgbClr val="BFBFBF"/>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grpSp>
        <p:nvGrpSpPr>
          <p:cNvPr id="18626" name="Group 18626"/>
          <p:cNvGrpSpPr/>
          <p:nvPr/>
        </p:nvGrpSpPr>
        <p:grpSpPr>
          <a:xfrm>
            <a:off x="16539941" y="3701666"/>
            <a:ext cx="4792760" cy="1073469"/>
            <a:chOff x="0" y="0"/>
            <a:chExt cx="1797050" cy="402549"/>
          </a:xfrm>
        </p:grpSpPr>
        <p:sp>
          <p:nvSpPr>
            <p:cNvPr id="18624" name="Shape 18624"/>
            <p:cNvSpPr/>
            <p:nvPr/>
          </p:nvSpPr>
          <p:spPr>
            <a:xfrm>
              <a:off x="0" y="0"/>
              <a:ext cx="1797050"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8625" name="Shape 18625"/>
            <p:cNvSpPr/>
            <p:nvPr/>
          </p:nvSpPr>
          <p:spPr>
            <a:xfrm>
              <a:off x="0" y="232889"/>
              <a:ext cx="1797050" cy="169660"/>
            </a:xfrm>
            <a:prstGeom prst="rect">
              <a:avLst/>
            </a:prstGeom>
            <a:noFill/>
            <a:ln w="12700" cap="flat">
              <a:noFill/>
              <a:miter lim="400000"/>
            </a:ln>
            <a:effectLst/>
          </p:spPr>
          <p:txBody>
            <a:bodyPr wrap="square" lIns="45719" tIns="45719" rIns="45719" bIns="45719" numCol="1" anchor="t">
              <a:spAutoFit/>
            </a:bodyPr>
            <a:lstStyle>
              <a:lvl1pPr>
                <a:lnSpc>
                  <a:spcPct val="13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单击此处添加副标题或详细文本描述</a:t>
              </a:r>
              <a:endParaRPr dirty="0">
                <a:solidFill>
                  <a:schemeClr val="tx2"/>
                </a:solidFill>
                <a:latin typeface="+mn-ea"/>
                <a:ea typeface="+mn-ea"/>
              </a:endParaRPr>
            </a:p>
          </p:txBody>
        </p:sp>
      </p:grpSp>
      <p:grpSp>
        <p:nvGrpSpPr>
          <p:cNvPr id="18629" name="Group 18629"/>
          <p:cNvGrpSpPr/>
          <p:nvPr/>
        </p:nvGrpSpPr>
        <p:grpSpPr>
          <a:xfrm>
            <a:off x="16539941" y="5462730"/>
            <a:ext cx="4792760" cy="1073470"/>
            <a:chOff x="0" y="0"/>
            <a:chExt cx="1797050" cy="402550"/>
          </a:xfrm>
        </p:grpSpPr>
        <p:sp>
          <p:nvSpPr>
            <p:cNvPr id="18627" name="Shape 18627"/>
            <p:cNvSpPr/>
            <p:nvPr/>
          </p:nvSpPr>
          <p:spPr>
            <a:xfrm>
              <a:off x="0" y="0"/>
              <a:ext cx="1797050"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8628" name="Shape 18628"/>
            <p:cNvSpPr/>
            <p:nvPr/>
          </p:nvSpPr>
          <p:spPr>
            <a:xfrm>
              <a:off x="0" y="232889"/>
              <a:ext cx="1797050" cy="169661"/>
            </a:xfrm>
            <a:prstGeom prst="rect">
              <a:avLst/>
            </a:prstGeom>
            <a:noFill/>
            <a:ln w="12700" cap="flat">
              <a:noFill/>
              <a:miter lim="400000"/>
            </a:ln>
            <a:effectLst/>
          </p:spPr>
          <p:txBody>
            <a:bodyPr wrap="square" lIns="45719" tIns="45719" rIns="45719" bIns="45719" numCol="1" anchor="t">
              <a:spAutoFit/>
            </a:bodyPr>
            <a:lstStyle>
              <a:lvl1pPr>
                <a:lnSpc>
                  <a:spcPct val="13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单击此处添加副标题或详细文本描述</a:t>
              </a:r>
              <a:endParaRPr dirty="0">
                <a:solidFill>
                  <a:schemeClr val="tx2"/>
                </a:solidFill>
                <a:latin typeface="+mn-ea"/>
                <a:ea typeface="+mn-ea"/>
              </a:endParaRPr>
            </a:p>
          </p:txBody>
        </p:sp>
      </p:grpSp>
      <p:grpSp>
        <p:nvGrpSpPr>
          <p:cNvPr id="18632" name="Group 18632"/>
          <p:cNvGrpSpPr/>
          <p:nvPr/>
        </p:nvGrpSpPr>
        <p:grpSpPr>
          <a:xfrm>
            <a:off x="16539941" y="7251306"/>
            <a:ext cx="4792760" cy="1073470"/>
            <a:chOff x="0" y="0"/>
            <a:chExt cx="1797050" cy="402550"/>
          </a:xfrm>
        </p:grpSpPr>
        <p:sp>
          <p:nvSpPr>
            <p:cNvPr id="18630" name="Shape 18630"/>
            <p:cNvSpPr/>
            <p:nvPr/>
          </p:nvSpPr>
          <p:spPr>
            <a:xfrm>
              <a:off x="0" y="0"/>
              <a:ext cx="1797050"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8631" name="Shape 18631"/>
            <p:cNvSpPr/>
            <p:nvPr/>
          </p:nvSpPr>
          <p:spPr>
            <a:xfrm>
              <a:off x="0" y="232889"/>
              <a:ext cx="1797050" cy="169661"/>
            </a:xfrm>
            <a:prstGeom prst="rect">
              <a:avLst/>
            </a:prstGeom>
            <a:noFill/>
            <a:ln w="12700" cap="flat">
              <a:noFill/>
              <a:miter lim="400000"/>
            </a:ln>
            <a:effectLst/>
          </p:spPr>
          <p:txBody>
            <a:bodyPr wrap="square" lIns="45719" tIns="45719" rIns="45719" bIns="45719" numCol="1" anchor="t">
              <a:spAutoFit/>
            </a:bodyPr>
            <a:lstStyle>
              <a:lvl1pPr>
                <a:lnSpc>
                  <a:spcPct val="13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单击此处添加副标题或详细文本描述</a:t>
              </a:r>
              <a:endParaRPr dirty="0">
                <a:solidFill>
                  <a:schemeClr val="tx2"/>
                </a:solidFill>
                <a:latin typeface="+mn-ea"/>
                <a:ea typeface="+mn-ea"/>
              </a:endParaRPr>
            </a:p>
          </p:txBody>
        </p:sp>
      </p:grpSp>
      <p:grpSp>
        <p:nvGrpSpPr>
          <p:cNvPr id="18635" name="Group 18635"/>
          <p:cNvGrpSpPr/>
          <p:nvPr/>
        </p:nvGrpSpPr>
        <p:grpSpPr>
          <a:xfrm>
            <a:off x="16539941" y="9013434"/>
            <a:ext cx="4792760" cy="1073470"/>
            <a:chOff x="0" y="0"/>
            <a:chExt cx="1797050" cy="402550"/>
          </a:xfrm>
        </p:grpSpPr>
        <p:sp>
          <p:nvSpPr>
            <p:cNvPr id="18633" name="Shape 18633"/>
            <p:cNvSpPr/>
            <p:nvPr/>
          </p:nvSpPr>
          <p:spPr>
            <a:xfrm>
              <a:off x="0" y="0"/>
              <a:ext cx="1797050"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8634" name="Shape 18634"/>
            <p:cNvSpPr/>
            <p:nvPr/>
          </p:nvSpPr>
          <p:spPr>
            <a:xfrm>
              <a:off x="0" y="232889"/>
              <a:ext cx="1797050" cy="169661"/>
            </a:xfrm>
            <a:prstGeom prst="rect">
              <a:avLst/>
            </a:prstGeom>
            <a:noFill/>
            <a:ln w="12700" cap="flat">
              <a:noFill/>
              <a:miter lim="400000"/>
            </a:ln>
            <a:effectLst/>
          </p:spPr>
          <p:txBody>
            <a:bodyPr wrap="square" lIns="45719" tIns="45719" rIns="45719" bIns="45719" numCol="1" anchor="t">
              <a:spAutoFit/>
            </a:bodyPr>
            <a:lstStyle>
              <a:lvl1pPr>
                <a:lnSpc>
                  <a:spcPct val="13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单击此处添加副标题或详细文本描述</a:t>
              </a:r>
              <a:endParaRPr dirty="0">
                <a:solidFill>
                  <a:schemeClr val="tx2"/>
                </a:solidFill>
                <a:latin typeface="+mn-ea"/>
                <a:ea typeface="+mn-ea"/>
              </a:endParaRPr>
            </a:p>
          </p:txBody>
        </p:sp>
      </p:grpSp>
      <p:sp>
        <p:nvSpPr>
          <p:cNvPr id="18636" name="Shape 18636"/>
          <p:cNvSpPr/>
          <p:nvPr/>
        </p:nvSpPr>
        <p:spPr>
          <a:xfrm>
            <a:off x="1065456" y="3228969"/>
            <a:ext cx="6199890" cy="2359032"/>
          </a:xfrm>
          <a:prstGeom prst="rect">
            <a:avLst/>
          </a:prstGeom>
          <a:solidFill>
            <a:srgbClr val="03AE97"/>
          </a:solidFill>
          <a:ln w="12700">
            <a:miter lim="400000"/>
          </a:ln>
        </p:spPr>
        <p:txBody>
          <a:bodyPr lIns="0" tIns="0" rIns="0" bIns="0" anchor="ctr"/>
          <a:lstStyle/>
          <a:p>
            <a:pPr lvl="0" algn="ctr"/>
            <a:endParaRPr>
              <a:latin typeface="+mn-ea"/>
              <a:ea typeface="+mn-ea"/>
            </a:endParaRPr>
          </a:p>
        </p:txBody>
      </p:sp>
      <p:sp>
        <p:nvSpPr>
          <p:cNvPr id="18637" name="Shape 18637"/>
          <p:cNvSpPr/>
          <p:nvPr/>
        </p:nvSpPr>
        <p:spPr>
          <a:xfrm>
            <a:off x="1065456" y="5580252"/>
            <a:ext cx="6199890" cy="6171485"/>
          </a:xfrm>
          <a:prstGeom prst="rect">
            <a:avLst/>
          </a:prstGeom>
          <a:solidFill>
            <a:srgbClr val="3A5063"/>
          </a:solidFill>
          <a:ln w="12700">
            <a:miter lim="400000"/>
          </a:ln>
        </p:spPr>
        <p:txBody>
          <a:bodyPr lIns="0" tIns="0" rIns="0" bIns="0" anchor="ctr"/>
          <a:lstStyle/>
          <a:p>
            <a:pPr lvl="0" algn="ctr"/>
            <a:endParaRPr>
              <a:latin typeface="+mn-ea"/>
              <a:ea typeface="+mn-ea"/>
            </a:endParaRPr>
          </a:p>
        </p:txBody>
      </p:sp>
      <p:sp>
        <p:nvSpPr>
          <p:cNvPr id="18638" name="Shape 18638"/>
          <p:cNvSpPr/>
          <p:nvPr/>
        </p:nvSpPr>
        <p:spPr>
          <a:xfrm>
            <a:off x="1491224" y="6934249"/>
            <a:ext cx="5333798" cy="2714589"/>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此处添加详细文本描述，建议与标题相关并符合整体语言风格，语言描述尽量简洁生动。尽量将每页幻灯片的字数控制在</a:t>
            </a:r>
            <a:r>
              <a:rPr lang="en-US" altLang="zh-CN" dirty="0">
                <a:solidFill>
                  <a:schemeClr val="bg1"/>
                </a:solidFill>
                <a:latin typeface="+mn-ea"/>
                <a:ea typeface="+mn-ea"/>
              </a:rPr>
              <a:t>200</a:t>
            </a:r>
            <a:r>
              <a:rPr lang="zh-CN" altLang="en-US" dirty="0">
                <a:solidFill>
                  <a:schemeClr val="bg1"/>
                </a:solidFill>
                <a:latin typeface="+mn-ea"/>
                <a:ea typeface="+mn-ea"/>
              </a:rPr>
              <a:t>字以内，据统计每页幻灯片的最好控制在</a:t>
            </a:r>
            <a:r>
              <a:rPr lang="en-US" altLang="zh-CN" dirty="0">
                <a:solidFill>
                  <a:schemeClr val="bg1"/>
                </a:solidFill>
                <a:latin typeface="+mn-ea"/>
                <a:ea typeface="+mn-ea"/>
              </a:rPr>
              <a:t>5</a:t>
            </a:r>
            <a:r>
              <a:rPr lang="zh-CN" altLang="en-US" dirty="0">
                <a:solidFill>
                  <a:schemeClr val="bg1"/>
                </a:solidFill>
                <a:latin typeface="+mn-ea"/>
                <a:ea typeface="+mn-ea"/>
              </a:rPr>
              <a:t>分钟之内。</a:t>
            </a:r>
            <a:r>
              <a:rPr dirty="0">
                <a:solidFill>
                  <a:schemeClr val="bg1"/>
                </a:solidFill>
                <a:latin typeface="+mn-ea"/>
                <a:ea typeface="+mn-ea"/>
              </a:rPr>
              <a:t> </a:t>
            </a:r>
            <a:r>
              <a:rPr lang="zh-CN" altLang="en-US" dirty="0">
                <a:solidFill>
                  <a:schemeClr val="bg1"/>
                </a:solidFill>
                <a:latin typeface="+mn-ea"/>
                <a:ea typeface="+mn-ea"/>
              </a:rPr>
              <a:t>此处添加详细文本描述，建议与标题相关并符合整体语言风格，语言描述尽量简洁生动。尽量将每页幻灯片的字数控制在</a:t>
            </a:r>
            <a:r>
              <a:rPr lang="en-US" altLang="zh-CN" dirty="0">
                <a:solidFill>
                  <a:schemeClr val="bg1"/>
                </a:solidFill>
                <a:latin typeface="+mn-ea"/>
                <a:ea typeface="+mn-ea"/>
              </a:rPr>
              <a:t>200</a:t>
            </a:r>
            <a:r>
              <a:rPr lang="zh-CN" altLang="en-US" dirty="0">
                <a:solidFill>
                  <a:schemeClr val="bg1"/>
                </a:solidFill>
                <a:latin typeface="+mn-ea"/>
                <a:ea typeface="+mn-ea"/>
              </a:rPr>
              <a:t>字以内，据统计每页幻灯片的最好控制在</a:t>
            </a:r>
            <a:r>
              <a:rPr lang="en-US" altLang="zh-CN" dirty="0">
                <a:solidFill>
                  <a:schemeClr val="bg1"/>
                </a:solidFill>
                <a:latin typeface="+mn-ea"/>
                <a:ea typeface="+mn-ea"/>
              </a:rPr>
              <a:t>5</a:t>
            </a:r>
            <a:r>
              <a:rPr lang="zh-CN" altLang="en-US" dirty="0">
                <a:solidFill>
                  <a:schemeClr val="bg1"/>
                </a:solidFill>
                <a:latin typeface="+mn-ea"/>
                <a:ea typeface="+mn-ea"/>
              </a:rPr>
              <a:t>分钟之内</a:t>
            </a:r>
            <a:endParaRPr dirty="0">
              <a:solidFill>
                <a:schemeClr val="bg1"/>
              </a:solidFill>
              <a:latin typeface="+mn-ea"/>
              <a:ea typeface="+mn-ea"/>
            </a:endParaRPr>
          </a:p>
        </p:txBody>
      </p:sp>
      <p:sp>
        <p:nvSpPr>
          <p:cNvPr id="18639" name="Shape 18639"/>
          <p:cNvSpPr/>
          <p:nvPr/>
        </p:nvSpPr>
        <p:spPr>
          <a:xfrm>
            <a:off x="1239569" y="3337049"/>
            <a:ext cx="4095125" cy="2215992"/>
          </a:xfrm>
          <a:prstGeom prst="rect">
            <a:avLst/>
          </a:prstGeom>
          <a:ln w="12700">
            <a:miter lim="400000"/>
          </a:ln>
        </p:spPr>
        <p:txBody>
          <a:bodyPr lIns="121897" tIns="121899" rIns="121897" bIns="121899">
            <a:spAutoFit/>
          </a:bodyPr>
          <a:lstStyle/>
          <a:p>
            <a:pPr lvl="0">
              <a:defRPr>
                <a:uFillTx/>
              </a:defRPr>
            </a:pPr>
            <a:r>
              <a:rPr lang="zh-CN" altLang="en-US" sz="6400" dirty="0">
                <a:solidFill>
                  <a:srgbClr val="FFFFFF"/>
                </a:solidFill>
                <a:uFill>
                  <a:solidFill>
                    <a:srgbClr val="FFFFFF"/>
                  </a:solidFill>
                </a:uFill>
                <a:latin typeface="+mn-ea"/>
                <a:sym typeface="Bebas Neue"/>
              </a:rPr>
              <a:t>添加</a:t>
            </a:r>
            <a:endParaRPr lang="en-US" altLang="zh-CN" sz="6400" dirty="0">
              <a:solidFill>
                <a:srgbClr val="FFFFFF"/>
              </a:solidFill>
              <a:uFill>
                <a:solidFill>
                  <a:srgbClr val="FFFFFF"/>
                </a:solidFill>
              </a:uFill>
              <a:latin typeface="+mn-ea"/>
              <a:sym typeface="Bebas Neue"/>
            </a:endParaRPr>
          </a:p>
          <a:p>
            <a:pPr lvl="0">
              <a:defRPr>
                <a:uFillTx/>
              </a:defRPr>
            </a:pPr>
            <a:r>
              <a:rPr lang="zh-CN" altLang="en-US" sz="6400" dirty="0">
                <a:solidFill>
                  <a:srgbClr val="FFFFFF"/>
                </a:solidFill>
                <a:uFill>
                  <a:solidFill>
                    <a:srgbClr val="FFFFFF"/>
                  </a:solidFill>
                </a:uFill>
                <a:latin typeface="+mn-ea"/>
                <a:sym typeface="Bebas Neue"/>
              </a:rPr>
              <a:t>标题分析</a:t>
            </a:r>
            <a:endParaRPr sz="6400" dirty="0">
              <a:solidFill>
                <a:srgbClr val="FFFFFF"/>
              </a:solidFill>
              <a:uFill>
                <a:solidFill>
                  <a:srgbClr val="FFFFFF"/>
                </a:solidFill>
              </a:uFill>
              <a:latin typeface="+mn-ea"/>
              <a:sym typeface="Bebas Neue"/>
            </a:endParaRPr>
          </a:p>
        </p:txBody>
      </p:sp>
      <p:sp>
        <p:nvSpPr>
          <p:cNvPr id="18640" name="Shape 18640"/>
          <p:cNvSpPr/>
          <p:nvPr/>
        </p:nvSpPr>
        <p:spPr>
          <a:xfrm>
            <a:off x="1239569" y="5894951"/>
            <a:ext cx="3908834" cy="276999"/>
          </a:xfrm>
          <a:prstGeom prst="rect">
            <a:avLst/>
          </a:prstGeom>
          <a:ln w="12700">
            <a:miter lim="400000"/>
          </a:ln>
        </p:spPr>
        <p:txBody>
          <a:bodyPr lIns="0" tIns="0" rIns="0" bIns="0">
            <a:spAutoFit/>
          </a:bodyPr>
          <a:lstStyle>
            <a:lvl1pPr>
              <a:defRPr sz="24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solidFill>
                  <a:schemeClr val="bg1"/>
                </a:solidFill>
                <a:latin typeface="+mn-ea"/>
                <a:ea typeface="+mn-ea"/>
              </a:rPr>
              <a:t>49%</a:t>
            </a:r>
          </a:p>
        </p:txBody>
      </p:sp>
      <p:sp>
        <p:nvSpPr>
          <p:cNvPr id="39"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0"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5653"/>
          <p:cNvSpPr/>
          <p:nvPr/>
        </p:nvSpPr>
        <p:spPr>
          <a:xfrm>
            <a:off x="-16482" y="0"/>
            <a:ext cx="24403657" cy="8229600"/>
          </a:xfrm>
          <a:prstGeom prst="rect">
            <a:avLst/>
          </a:prstGeom>
          <a:solidFill>
            <a:srgbClr val="2C3C4A">
              <a:alpha val="96000"/>
            </a:srgbClr>
          </a:solidFill>
          <a:ln w="12700">
            <a:miter lim="400000"/>
          </a:ln>
        </p:spPr>
        <p:txBody>
          <a:bodyPr lIns="0" tIns="0" rIns="0" bIns="0" anchor="ctr"/>
          <a:lstStyle/>
          <a:p>
            <a:pPr lvl="0" algn="ctr"/>
            <a:endParaRPr>
              <a:latin typeface="+mn-ea"/>
              <a:ea typeface="+mn-ea"/>
            </a:endParaRPr>
          </a:p>
        </p:txBody>
      </p:sp>
      <p:pic>
        <p:nvPicPr>
          <p:cNvPr id="24" name="图片占位符 2"/>
          <p:cNvPicPr>
            <a:picLocks noChangeAspect="1"/>
          </p:cNvPicPr>
          <p:nvPr/>
        </p:nvPicPr>
        <p:blipFill>
          <a:blip r:embed="rId2">
            <a:extLst>
              <a:ext uri="{28A0092B-C50C-407E-A947-70E740481C1C}">
                <a14:useLocalDpi xmlns:a14="http://schemas.microsoft.com/office/drawing/2010/main" val="0"/>
              </a:ext>
            </a:extLst>
          </a:blip>
          <a:srcRect t="20004" b="20004"/>
          <a:stretch>
            <a:fillRect/>
          </a:stretch>
        </p:blipFill>
        <p:spPr>
          <a:xfrm>
            <a:off x="0" y="0"/>
            <a:ext cx="24387175" cy="8229600"/>
          </a:xfrm>
          <a:prstGeom prst="rect">
            <a:avLst/>
          </a:prstGeom>
        </p:spPr>
      </p:pic>
      <p:sp>
        <p:nvSpPr>
          <p:cNvPr id="20" name="Rectangle 19"/>
          <p:cNvSpPr/>
          <p:nvPr/>
        </p:nvSpPr>
        <p:spPr>
          <a:xfrm>
            <a:off x="-16482" y="0"/>
            <a:ext cx="24395416" cy="8229600"/>
          </a:xfrm>
          <a:prstGeom prst="rect">
            <a:avLst/>
          </a:pr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12" name="Title 1"/>
          <p:cNvSpPr txBox="1"/>
          <p:nvPr/>
        </p:nvSpPr>
        <p:spPr>
          <a:xfrm>
            <a:off x="3619603" y="9318036"/>
            <a:ext cx="17131486" cy="2940051"/>
          </a:xfrm>
          <a:prstGeom prst="rect">
            <a:avLst/>
          </a:prstGeom>
        </p:spPr>
        <p:txBody>
          <a:bodyPr vert="horz" lIns="243799" tIns="121899" rIns="243799" bIns="121899" rtlCol="0" anchor="ctr">
            <a:normAutofit/>
          </a:bodyPr>
          <a:lstStyle>
            <a:lvl1pPr algn="ctr" defTabSz="1219200" rtl="0" eaLnBrk="1" latinLnBrk="0" hangingPunct="1">
              <a:spcBef>
                <a:spcPct val="0"/>
              </a:spcBef>
              <a:buNone/>
              <a:defRPr sz="7500" kern="1200">
                <a:solidFill>
                  <a:schemeClr val="bg2"/>
                </a:solidFill>
                <a:latin typeface="Raleway ExtraBold"/>
                <a:ea typeface="+mj-ea"/>
                <a:cs typeface="Raleway ExtraBold"/>
              </a:defRPr>
            </a:lvl1pPr>
          </a:lstStyle>
          <a:p>
            <a:r>
              <a:rPr lang="zh-CN" altLang="en-US" sz="8800" b="1" dirty="0">
                <a:solidFill>
                  <a:schemeClr val="accent2"/>
                </a:solidFill>
                <a:latin typeface="+mn-ea"/>
                <a:ea typeface="+mn-ea"/>
              </a:rPr>
              <a:t>此处添加标题</a:t>
            </a:r>
            <a:endParaRPr lang="en-US" sz="8800" b="1" dirty="0">
              <a:solidFill>
                <a:schemeClr val="accent2"/>
              </a:solidFill>
              <a:latin typeface="+mn-ea"/>
              <a:ea typeface="+mn-ea"/>
            </a:endParaRPr>
          </a:p>
        </p:txBody>
      </p:sp>
      <p:grpSp>
        <p:nvGrpSpPr>
          <p:cNvPr id="14" name="Group 13"/>
          <p:cNvGrpSpPr/>
          <p:nvPr/>
        </p:nvGrpSpPr>
        <p:grpSpPr>
          <a:xfrm>
            <a:off x="10872263" y="12334553"/>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sp>
        <p:nvSpPr>
          <p:cNvPr id="22" name="Shape 15654"/>
          <p:cNvSpPr/>
          <p:nvPr/>
        </p:nvSpPr>
        <p:spPr>
          <a:xfrm>
            <a:off x="10286698" y="6270032"/>
            <a:ext cx="3797297" cy="37967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23" name="Shape 15655"/>
          <p:cNvSpPr/>
          <p:nvPr/>
        </p:nvSpPr>
        <p:spPr>
          <a:xfrm>
            <a:off x="9308230" y="6635835"/>
            <a:ext cx="5754232" cy="3154709"/>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635">
              <a:tabLst>
                <a:tab pos="1428115" algn="l"/>
              </a:tabLst>
              <a:defRPr sz="1800">
                <a:solidFill>
                  <a:srgbClr val="000000"/>
                </a:solidFill>
                <a:uFillTx/>
              </a:defRPr>
            </a:pPr>
            <a:r>
              <a:rPr lang="en-US" sz="20000" b="1" dirty="0">
                <a:solidFill>
                  <a:schemeClr val="bg1"/>
                </a:solidFill>
                <a:latin typeface="+mn-ea"/>
              </a:rPr>
              <a:t>2</a:t>
            </a:r>
            <a:endParaRPr sz="20000" b="1" dirty="0">
              <a:solidFill>
                <a:schemeClr val="bg1"/>
              </a:solidFill>
              <a:latin typeface="+mn-ea"/>
            </a:endParaRPr>
          </a:p>
        </p:txBody>
      </p:sp>
      <p:sp>
        <p:nvSpPr>
          <p:cNvPr id="2" name="矩形 1"/>
          <p:cNvSpPr/>
          <p:nvPr/>
        </p:nvSpPr>
        <p:spPr>
          <a:xfrm>
            <a:off x="7591780" y="11707211"/>
            <a:ext cx="9187092" cy="369310"/>
          </a:xfrm>
          <a:prstGeom prst="rect">
            <a:avLst/>
          </a:prstGeom>
        </p:spPr>
        <p:txBody>
          <a:bodyPr wrap="none" lIns="91421" tIns="45709" rIns="91421" bIns="45709">
            <a:spAutoFit/>
          </a:bodyPr>
          <a:lstStyle/>
          <a:p>
            <a:pPr lvl="0">
              <a:defRPr sz="1800">
                <a:solidFill>
                  <a:srgbClr val="000000"/>
                </a:solidFill>
                <a:uFillTx/>
              </a:defRPr>
            </a:pPr>
            <a:r>
              <a:rPr lang="zh-CN" altLang="en-US" dirty="0">
                <a:solidFill>
                  <a:schemeClr val="tx2"/>
                </a:solidFill>
                <a:latin typeface="+mn-ea"/>
              </a:rPr>
              <a:t>此处添加详细文本描述，建议与标题相关并符合整体语言风格，语言描述尽量简洁生动。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22" grpId="0" animBg="1"/>
      <p:bldP spid="2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2" name="Shape 4132"/>
          <p:cNvSpPr/>
          <p:nvPr/>
        </p:nvSpPr>
        <p:spPr>
          <a:xfrm>
            <a:off x="2469009" y="5331267"/>
            <a:ext cx="4435735"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A5C067"/>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3" name="Shape 4133"/>
          <p:cNvSpPr/>
          <p:nvPr/>
        </p:nvSpPr>
        <p:spPr>
          <a:xfrm rot="10800000">
            <a:off x="6220466" y="7543075"/>
            <a:ext cx="4435735"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03AE97"/>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4" name="Shape 4134"/>
          <p:cNvSpPr/>
          <p:nvPr/>
        </p:nvSpPr>
        <p:spPr>
          <a:xfrm>
            <a:off x="9975820" y="5331267"/>
            <a:ext cx="4435737"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F7AC12"/>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5" name="Shape 4135"/>
          <p:cNvSpPr/>
          <p:nvPr/>
        </p:nvSpPr>
        <p:spPr>
          <a:xfrm rot="10800000">
            <a:off x="13727282" y="7543075"/>
            <a:ext cx="4435737"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CD4E37"/>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6" name="Shape 4136"/>
          <p:cNvSpPr/>
          <p:nvPr/>
        </p:nvSpPr>
        <p:spPr>
          <a:xfrm>
            <a:off x="17482435" y="5331267"/>
            <a:ext cx="4435737"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3194C6"/>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7" name="Shape 4137"/>
          <p:cNvSpPr/>
          <p:nvPr/>
        </p:nvSpPr>
        <p:spPr>
          <a:xfrm>
            <a:off x="3407090"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A5C067"/>
            </a:solidFill>
            <a:round/>
          </a:ln>
        </p:spPr>
        <p:txBody>
          <a:bodyPr lIns="0" tIns="0" rIns="0" bIns="0" anchor="ctr"/>
          <a:lstStyle/>
          <a:p>
            <a:pPr algn="ctr" defTabSz="2369820">
              <a:lnSpc>
                <a:spcPct val="90000"/>
              </a:lnSpc>
              <a:spcBef>
                <a:spcPts val="1865"/>
              </a:spcBef>
              <a:defRPr sz="3600">
                <a:solidFill>
                  <a:srgbClr val="A5C067"/>
                </a:solidFill>
                <a:uFill>
                  <a:solidFill>
                    <a:srgbClr val="A5C067"/>
                  </a:solidFill>
                </a:uFill>
                <a:latin typeface="Roboto condensed"/>
                <a:ea typeface="Roboto condensed"/>
                <a:cs typeface="Roboto condensed"/>
                <a:sym typeface="Roboto condensed"/>
              </a:defRPr>
            </a:pPr>
            <a:endParaRPr>
              <a:latin typeface="+mn-ea"/>
              <a:ea typeface="+mn-ea"/>
            </a:endParaRPr>
          </a:p>
        </p:txBody>
      </p:sp>
      <p:sp>
        <p:nvSpPr>
          <p:cNvPr id="4138" name="Shape 4138"/>
          <p:cNvSpPr/>
          <p:nvPr/>
        </p:nvSpPr>
        <p:spPr>
          <a:xfrm>
            <a:off x="7167617"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03AE97"/>
            </a:solidFill>
            <a:round/>
          </a:ln>
        </p:spPr>
        <p:txBody>
          <a:bodyPr lIns="0" tIns="0" rIns="0" bIns="0" anchor="ctr"/>
          <a:lstStyle/>
          <a:p>
            <a:pPr algn="ctr" defTabSz="2369820">
              <a:lnSpc>
                <a:spcPct val="90000"/>
              </a:lnSpc>
              <a:spcBef>
                <a:spcPts val="1865"/>
              </a:spcBef>
              <a:defRPr sz="3600">
                <a:solidFill>
                  <a:srgbClr val="03AE97"/>
                </a:solidFill>
                <a:uFill>
                  <a:solidFill>
                    <a:srgbClr val="03AE97"/>
                  </a:solidFill>
                </a:uFill>
                <a:latin typeface="Roboto condensed"/>
                <a:ea typeface="Roboto condensed"/>
                <a:cs typeface="Roboto condensed"/>
                <a:sym typeface="Roboto condensed"/>
              </a:defRPr>
            </a:pPr>
            <a:endParaRPr>
              <a:latin typeface="+mn-ea"/>
              <a:ea typeface="+mn-ea"/>
            </a:endParaRPr>
          </a:p>
        </p:txBody>
      </p:sp>
      <p:sp>
        <p:nvSpPr>
          <p:cNvPr id="4139" name="Shape 4139"/>
          <p:cNvSpPr/>
          <p:nvPr/>
        </p:nvSpPr>
        <p:spPr>
          <a:xfrm>
            <a:off x="10928144"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F7AC12"/>
            </a:solidFill>
            <a:round/>
          </a:ln>
        </p:spPr>
        <p:txBody>
          <a:bodyPr lIns="0" tIns="0" rIns="0" bIns="0" anchor="ctr"/>
          <a:lstStyle/>
          <a:p>
            <a:pPr algn="ctr" defTabSz="2369820">
              <a:lnSpc>
                <a:spcPct val="90000"/>
              </a:lnSpc>
              <a:spcBef>
                <a:spcPts val="1865"/>
              </a:spcBef>
              <a:defRPr sz="3600">
                <a:solidFill>
                  <a:srgbClr val="F7AC12"/>
                </a:solidFill>
                <a:uFill>
                  <a:solidFill>
                    <a:srgbClr val="F7AC12"/>
                  </a:solidFill>
                </a:uFill>
                <a:latin typeface="Roboto condensed"/>
                <a:ea typeface="Roboto condensed"/>
                <a:cs typeface="Roboto condensed"/>
                <a:sym typeface="Roboto condensed"/>
              </a:defRPr>
            </a:pPr>
            <a:endParaRPr>
              <a:latin typeface="+mn-ea"/>
              <a:ea typeface="+mn-ea"/>
            </a:endParaRPr>
          </a:p>
        </p:txBody>
      </p:sp>
      <p:sp>
        <p:nvSpPr>
          <p:cNvPr id="4140" name="Shape 4140"/>
          <p:cNvSpPr/>
          <p:nvPr/>
        </p:nvSpPr>
        <p:spPr>
          <a:xfrm>
            <a:off x="14688676"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CD4E37"/>
            </a:solidFill>
            <a:round/>
          </a:ln>
        </p:spPr>
        <p:txBody>
          <a:bodyPr lIns="0" tIns="0" rIns="0" bIns="0" anchor="ctr"/>
          <a:lstStyle/>
          <a:p>
            <a:pPr algn="ctr" defTabSz="2369820">
              <a:lnSpc>
                <a:spcPct val="90000"/>
              </a:lnSpc>
              <a:spcBef>
                <a:spcPts val="1865"/>
              </a:spcBef>
              <a:defRPr sz="3600">
                <a:solidFill>
                  <a:srgbClr val="CD4E37"/>
                </a:solidFill>
                <a:uFill>
                  <a:solidFill>
                    <a:srgbClr val="CD4E37"/>
                  </a:solidFill>
                </a:uFill>
                <a:latin typeface="Roboto condensed"/>
                <a:ea typeface="Roboto condensed"/>
                <a:cs typeface="Roboto condensed"/>
                <a:sym typeface="Roboto condensed"/>
              </a:defRPr>
            </a:pPr>
            <a:endParaRPr>
              <a:latin typeface="+mn-ea"/>
              <a:ea typeface="+mn-ea"/>
            </a:endParaRPr>
          </a:p>
        </p:txBody>
      </p:sp>
      <p:sp>
        <p:nvSpPr>
          <p:cNvPr id="4141" name="Shape 4141"/>
          <p:cNvSpPr/>
          <p:nvPr/>
        </p:nvSpPr>
        <p:spPr>
          <a:xfrm>
            <a:off x="18449211"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3194C6"/>
            </a:solidFill>
            <a:round/>
          </a:ln>
        </p:spPr>
        <p:txBody>
          <a:bodyPr lIns="0" tIns="0" rIns="0" bIns="0" anchor="ctr"/>
          <a:lstStyle/>
          <a:p>
            <a:pPr algn="ctr" defTabSz="2369820">
              <a:lnSpc>
                <a:spcPct val="90000"/>
              </a:lnSpc>
              <a:spcBef>
                <a:spcPts val="1865"/>
              </a:spcBef>
              <a:defRPr sz="3600">
                <a:solidFill>
                  <a:srgbClr val="2C3D4B"/>
                </a:solidFill>
                <a:uFill>
                  <a:solidFill>
                    <a:srgbClr val="2C3D4B"/>
                  </a:solidFill>
                </a:uFill>
                <a:latin typeface="Roboto condensed"/>
                <a:ea typeface="Roboto condensed"/>
                <a:cs typeface="Roboto condensed"/>
                <a:sym typeface="Roboto condensed"/>
              </a:defRPr>
            </a:pPr>
            <a:endParaRPr>
              <a:latin typeface="+mn-ea"/>
              <a:ea typeface="+mn-ea"/>
            </a:endParaRPr>
          </a:p>
        </p:txBody>
      </p:sp>
      <p:sp>
        <p:nvSpPr>
          <p:cNvPr id="4142" name="Shape 4142"/>
          <p:cNvSpPr/>
          <p:nvPr/>
        </p:nvSpPr>
        <p:spPr>
          <a:xfrm>
            <a:off x="3922621" y="9293961"/>
            <a:ext cx="1436478" cy="738664"/>
          </a:xfrm>
          <a:prstGeom prst="rect">
            <a:avLst/>
          </a:prstGeom>
          <a:ln w="12700">
            <a:miter lim="400000"/>
          </a:ln>
        </p:spPr>
        <p:txBody>
          <a:bodyPr wrap="none" lIns="0" tIns="0" rIns="0" bIns="0" anchor="ctr">
            <a:spAutoFit/>
          </a:bodyPr>
          <a:lstStyle>
            <a:lvl1pPr algn="ctr" defTabSz="914400">
              <a:spcBef>
                <a:spcPts val="400"/>
              </a:spcBef>
              <a:defRPr>
                <a:solidFill>
                  <a:srgbClr val="A5C067"/>
                </a:solidFill>
                <a:uFill>
                  <a:solidFill>
                    <a:srgbClr val="A5C067"/>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A5C067"/>
                </a:solidFill>
                <a:uFill>
                  <a:solidFill>
                    <a:srgbClr val="A5C067"/>
                  </a:solidFill>
                </a:uFill>
                <a:latin typeface="+mn-ea"/>
                <a:ea typeface="+mn-ea"/>
              </a:rPr>
              <a:t>2006</a:t>
            </a:r>
          </a:p>
        </p:txBody>
      </p:sp>
      <p:sp>
        <p:nvSpPr>
          <p:cNvPr id="4143" name="Shape 4143"/>
          <p:cNvSpPr/>
          <p:nvPr/>
        </p:nvSpPr>
        <p:spPr>
          <a:xfrm>
            <a:off x="7666799" y="5386465"/>
            <a:ext cx="1436478" cy="738664"/>
          </a:xfrm>
          <a:prstGeom prst="rect">
            <a:avLst/>
          </a:prstGeom>
          <a:ln w="12700">
            <a:miter lim="400000"/>
          </a:ln>
        </p:spPr>
        <p:txBody>
          <a:bodyPr wrap="none" lIns="0" tIns="0" rIns="0" bIns="0" anchor="ctr">
            <a:spAutoFit/>
          </a:bodyPr>
          <a:lstStyle>
            <a:lvl1pPr algn="ctr" defTabSz="914400">
              <a:spcBef>
                <a:spcPts val="400"/>
              </a:spcBef>
              <a:defRPr>
                <a:solidFill>
                  <a:srgbClr val="03AE97"/>
                </a:solidFill>
                <a:uFill>
                  <a:solidFill>
                    <a:srgbClr val="03AE97"/>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03AE97"/>
                </a:solidFill>
                <a:uFill>
                  <a:solidFill>
                    <a:srgbClr val="03AE97"/>
                  </a:solidFill>
                </a:uFill>
                <a:latin typeface="+mn-ea"/>
                <a:ea typeface="+mn-ea"/>
              </a:rPr>
              <a:t>2009</a:t>
            </a:r>
          </a:p>
        </p:txBody>
      </p:sp>
      <p:sp>
        <p:nvSpPr>
          <p:cNvPr id="4144" name="Shape 4144"/>
          <p:cNvSpPr/>
          <p:nvPr/>
        </p:nvSpPr>
        <p:spPr>
          <a:xfrm>
            <a:off x="11536439" y="9293961"/>
            <a:ext cx="1436478" cy="738664"/>
          </a:xfrm>
          <a:prstGeom prst="rect">
            <a:avLst/>
          </a:prstGeom>
          <a:ln w="12700">
            <a:miter lim="400000"/>
          </a:ln>
        </p:spPr>
        <p:txBody>
          <a:bodyPr wrap="none" lIns="0" tIns="0" rIns="0" bIns="0" anchor="ctr">
            <a:spAutoFit/>
          </a:bodyPr>
          <a:lstStyle>
            <a:lvl1pPr algn="ctr" defTabSz="914400">
              <a:spcBef>
                <a:spcPts val="400"/>
              </a:spcBef>
              <a:defRPr>
                <a:solidFill>
                  <a:srgbClr val="F7AC12"/>
                </a:solidFill>
                <a:uFill>
                  <a:solidFill>
                    <a:srgbClr val="F7AC12"/>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F7AC12"/>
                </a:solidFill>
                <a:uFill>
                  <a:solidFill>
                    <a:srgbClr val="F7AC12"/>
                  </a:solidFill>
                </a:uFill>
                <a:latin typeface="+mn-ea"/>
                <a:ea typeface="+mn-ea"/>
              </a:rPr>
              <a:t>2008</a:t>
            </a:r>
          </a:p>
        </p:txBody>
      </p:sp>
      <p:sp>
        <p:nvSpPr>
          <p:cNvPr id="4145" name="Shape 4145"/>
          <p:cNvSpPr/>
          <p:nvPr/>
        </p:nvSpPr>
        <p:spPr>
          <a:xfrm>
            <a:off x="15240713" y="5386465"/>
            <a:ext cx="1436478" cy="738664"/>
          </a:xfrm>
          <a:prstGeom prst="rect">
            <a:avLst/>
          </a:prstGeom>
          <a:ln w="12700">
            <a:miter lim="400000"/>
          </a:ln>
        </p:spPr>
        <p:txBody>
          <a:bodyPr wrap="none" lIns="0" tIns="0" rIns="0" bIns="0" anchor="ctr">
            <a:spAutoFit/>
          </a:bodyPr>
          <a:lstStyle>
            <a:lvl1pPr algn="ctr" defTabSz="914400">
              <a:spcBef>
                <a:spcPts val="400"/>
              </a:spcBef>
              <a:defRPr>
                <a:solidFill>
                  <a:srgbClr val="CD4E37"/>
                </a:solidFill>
                <a:uFill>
                  <a:solidFill>
                    <a:srgbClr val="CD4E37"/>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CD4E37"/>
                </a:solidFill>
                <a:uFill>
                  <a:solidFill>
                    <a:srgbClr val="CD4E37"/>
                  </a:solidFill>
                </a:uFill>
                <a:latin typeface="+mn-ea"/>
                <a:ea typeface="+mn-ea"/>
              </a:rPr>
              <a:t>2010</a:t>
            </a:r>
          </a:p>
        </p:txBody>
      </p:sp>
      <p:sp>
        <p:nvSpPr>
          <p:cNvPr id="4146" name="Shape 4146"/>
          <p:cNvSpPr/>
          <p:nvPr/>
        </p:nvSpPr>
        <p:spPr>
          <a:xfrm>
            <a:off x="19081677" y="9293961"/>
            <a:ext cx="1436478" cy="738664"/>
          </a:xfrm>
          <a:prstGeom prst="rect">
            <a:avLst/>
          </a:prstGeom>
          <a:ln w="12700">
            <a:miter lim="400000"/>
          </a:ln>
        </p:spPr>
        <p:txBody>
          <a:bodyPr wrap="none" lIns="0" tIns="0" rIns="0" bIns="0" anchor="ctr">
            <a:spAutoFit/>
          </a:bodyPr>
          <a:lstStyle>
            <a:lvl1pPr algn="ctr" defTabSz="914400">
              <a:spcBef>
                <a:spcPts val="400"/>
              </a:spcBef>
              <a:defRPr>
                <a:solidFill>
                  <a:srgbClr val="00B4CE"/>
                </a:solidFill>
                <a:uFill>
                  <a:solidFill>
                    <a:srgbClr val="00B4CE"/>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00B4CE"/>
                </a:solidFill>
                <a:uFill>
                  <a:solidFill>
                    <a:srgbClr val="00B4CE"/>
                  </a:solidFill>
                </a:uFill>
                <a:latin typeface="+mn-ea"/>
                <a:ea typeface="+mn-ea"/>
              </a:rPr>
              <a:t>2012</a:t>
            </a:r>
          </a:p>
        </p:txBody>
      </p:sp>
      <p:sp>
        <p:nvSpPr>
          <p:cNvPr id="4147" name="Shape 4147"/>
          <p:cNvSpPr/>
          <p:nvPr/>
        </p:nvSpPr>
        <p:spPr>
          <a:xfrm>
            <a:off x="11530136" y="7076387"/>
            <a:ext cx="1373768" cy="10345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230" y="0"/>
                </a:lnTo>
                <a:lnTo>
                  <a:pt x="1230" y="19603"/>
                </a:lnTo>
                <a:lnTo>
                  <a:pt x="21600" y="19603"/>
                </a:lnTo>
                <a:lnTo>
                  <a:pt x="21600" y="21600"/>
                </a:lnTo>
                <a:close/>
                <a:moveTo>
                  <a:pt x="6835" y="17970"/>
                </a:moveTo>
                <a:lnTo>
                  <a:pt x="3965" y="17970"/>
                </a:lnTo>
                <a:lnTo>
                  <a:pt x="3965" y="10891"/>
                </a:lnTo>
                <a:lnTo>
                  <a:pt x="6835" y="10891"/>
                </a:lnTo>
                <a:lnTo>
                  <a:pt x="6835" y="17970"/>
                </a:lnTo>
                <a:close/>
                <a:moveTo>
                  <a:pt x="10663" y="17970"/>
                </a:moveTo>
                <a:lnTo>
                  <a:pt x="8066" y="17970"/>
                </a:lnTo>
                <a:lnTo>
                  <a:pt x="8066" y="3449"/>
                </a:lnTo>
                <a:lnTo>
                  <a:pt x="10663" y="3449"/>
                </a:lnTo>
                <a:lnTo>
                  <a:pt x="10663" y="17970"/>
                </a:lnTo>
                <a:close/>
                <a:moveTo>
                  <a:pt x="14901" y="17970"/>
                </a:moveTo>
                <a:lnTo>
                  <a:pt x="12167" y="17970"/>
                </a:lnTo>
                <a:lnTo>
                  <a:pt x="12167" y="7079"/>
                </a:lnTo>
                <a:lnTo>
                  <a:pt x="14901" y="7079"/>
                </a:lnTo>
                <a:lnTo>
                  <a:pt x="14901" y="17970"/>
                </a:lnTo>
                <a:close/>
                <a:moveTo>
                  <a:pt x="19003" y="17970"/>
                </a:moveTo>
                <a:lnTo>
                  <a:pt x="16268" y="17970"/>
                </a:lnTo>
                <a:lnTo>
                  <a:pt x="16268" y="1997"/>
                </a:lnTo>
                <a:lnTo>
                  <a:pt x="19003" y="1997"/>
                </a:lnTo>
                <a:lnTo>
                  <a:pt x="19003" y="17970"/>
                </a:lnTo>
                <a:close/>
              </a:path>
            </a:pathLst>
          </a:custGeom>
          <a:solidFill>
            <a:srgbClr val="F7AC12"/>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148" name="Shape 4148"/>
          <p:cNvSpPr/>
          <p:nvPr/>
        </p:nvSpPr>
        <p:spPr>
          <a:xfrm>
            <a:off x="4165829" y="7166187"/>
            <a:ext cx="1060269" cy="854944"/>
          </a:xfrm>
          <a:custGeom>
            <a:avLst/>
            <a:gdLst/>
            <a:ahLst/>
            <a:cxnLst>
              <a:cxn ang="0">
                <a:pos x="wd2" y="hd2"/>
              </a:cxn>
              <a:cxn ang="5400000">
                <a:pos x="wd2" y="hd2"/>
              </a:cxn>
              <a:cxn ang="10800000">
                <a:pos x="wd2" y="hd2"/>
              </a:cxn>
              <a:cxn ang="16200000">
                <a:pos x="wd2" y="hd2"/>
              </a:cxn>
            </a:cxnLst>
            <a:rect l="0" t="0" r="r" b="b"/>
            <a:pathLst>
              <a:path w="21600" h="21600" extrusionOk="0">
                <a:moveTo>
                  <a:pt x="20842" y="12678"/>
                </a:moveTo>
                <a:cubicBezTo>
                  <a:pt x="20842" y="12678"/>
                  <a:pt x="20463" y="12678"/>
                  <a:pt x="20463" y="12678"/>
                </a:cubicBezTo>
                <a:cubicBezTo>
                  <a:pt x="20463" y="12678"/>
                  <a:pt x="20463" y="12678"/>
                  <a:pt x="20463" y="12678"/>
                </a:cubicBezTo>
                <a:cubicBezTo>
                  <a:pt x="20463" y="12678"/>
                  <a:pt x="20084" y="12678"/>
                  <a:pt x="20084" y="12678"/>
                </a:cubicBezTo>
                <a:cubicBezTo>
                  <a:pt x="10611" y="2817"/>
                  <a:pt x="10611" y="2817"/>
                  <a:pt x="10611" y="2817"/>
                </a:cubicBezTo>
                <a:cubicBezTo>
                  <a:pt x="1516" y="12678"/>
                  <a:pt x="1516" y="12678"/>
                  <a:pt x="1516" y="12678"/>
                </a:cubicBezTo>
                <a:cubicBezTo>
                  <a:pt x="1516" y="12678"/>
                  <a:pt x="1137" y="12678"/>
                  <a:pt x="1137" y="12678"/>
                </a:cubicBezTo>
                <a:cubicBezTo>
                  <a:pt x="1137" y="12678"/>
                  <a:pt x="758" y="12678"/>
                  <a:pt x="758" y="12678"/>
                </a:cubicBezTo>
                <a:cubicBezTo>
                  <a:pt x="0" y="11270"/>
                  <a:pt x="0" y="11270"/>
                  <a:pt x="0" y="11270"/>
                </a:cubicBezTo>
                <a:cubicBezTo>
                  <a:pt x="0" y="11270"/>
                  <a:pt x="0" y="10800"/>
                  <a:pt x="0" y="10800"/>
                </a:cubicBezTo>
                <a:cubicBezTo>
                  <a:pt x="9853" y="470"/>
                  <a:pt x="9853" y="470"/>
                  <a:pt x="9853" y="470"/>
                </a:cubicBezTo>
                <a:cubicBezTo>
                  <a:pt x="10232" y="0"/>
                  <a:pt x="11368" y="0"/>
                  <a:pt x="11747" y="470"/>
                </a:cubicBezTo>
                <a:cubicBezTo>
                  <a:pt x="15158" y="3757"/>
                  <a:pt x="15158" y="3757"/>
                  <a:pt x="15158" y="3757"/>
                </a:cubicBezTo>
                <a:cubicBezTo>
                  <a:pt x="15158" y="470"/>
                  <a:pt x="15158" y="470"/>
                  <a:pt x="15158" y="470"/>
                </a:cubicBezTo>
                <a:cubicBezTo>
                  <a:pt x="15158" y="470"/>
                  <a:pt x="15158" y="0"/>
                  <a:pt x="15537" y="0"/>
                </a:cubicBezTo>
                <a:cubicBezTo>
                  <a:pt x="18189" y="0"/>
                  <a:pt x="18189" y="0"/>
                  <a:pt x="18189" y="0"/>
                </a:cubicBezTo>
                <a:cubicBezTo>
                  <a:pt x="18568" y="0"/>
                  <a:pt x="18568" y="470"/>
                  <a:pt x="18568" y="470"/>
                </a:cubicBezTo>
                <a:cubicBezTo>
                  <a:pt x="18568" y="7513"/>
                  <a:pt x="18568" y="7513"/>
                  <a:pt x="18568" y="7513"/>
                </a:cubicBezTo>
                <a:cubicBezTo>
                  <a:pt x="21600" y="10800"/>
                  <a:pt x="21600" y="10800"/>
                  <a:pt x="21600" y="10800"/>
                </a:cubicBezTo>
                <a:cubicBezTo>
                  <a:pt x="21600" y="10800"/>
                  <a:pt x="21600" y="11270"/>
                  <a:pt x="21600" y="11270"/>
                </a:cubicBezTo>
                <a:lnTo>
                  <a:pt x="20842" y="12678"/>
                </a:lnTo>
                <a:close/>
                <a:moveTo>
                  <a:pt x="18568" y="20661"/>
                </a:moveTo>
                <a:cubicBezTo>
                  <a:pt x="18568" y="21130"/>
                  <a:pt x="18189" y="21600"/>
                  <a:pt x="17811" y="21600"/>
                </a:cubicBezTo>
                <a:cubicBezTo>
                  <a:pt x="12505" y="21600"/>
                  <a:pt x="12505" y="21600"/>
                  <a:pt x="12505" y="21600"/>
                </a:cubicBezTo>
                <a:cubicBezTo>
                  <a:pt x="12505" y="15026"/>
                  <a:pt x="12505" y="15026"/>
                  <a:pt x="12505" y="15026"/>
                </a:cubicBezTo>
                <a:cubicBezTo>
                  <a:pt x="9095" y="15026"/>
                  <a:pt x="9095" y="15026"/>
                  <a:pt x="9095" y="15026"/>
                </a:cubicBezTo>
                <a:cubicBezTo>
                  <a:pt x="9095" y="21600"/>
                  <a:pt x="9095" y="21600"/>
                  <a:pt x="9095" y="21600"/>
                </a:cubicBezTo>
                <a:cubicBezTo>
                  <a:pt x="3789" y="21600"/>
                  <a:pt x="3789" y="21600"/>
                  <a:pt x="3789" y="21600"/>
                </a:cubicBezTo>
                <a:cubicBezTo>
                  <a:pt x="3411" y="21600"/>
                  <a:pt x="3032" y="21130"/>
                  <a:pt x="3032" y="20661"/>
                </a:cubicBezTo>
                <a:cubicBezTo>
                  <a:pt x="3032" y="12678"/>
                  <a:pt x="3032" y="12678"/>
                  <a:pt x="3032" y="12678"/>
                </a:cubicBezTo>
                <a:cubicBezTo>
                  <a:pt x="3032" y="12678"/>
                  <a:pt x="3032" y="12209"/>
                  <a:pt x="3032" y="12209"/>
                </a:cubicBezTo>
                <a:cubicBezTo>
                  <a:pt x="10611" y="4226"/>
                  <a:pt x="10611" y="4226"/>
                  <a:pt x="10611" y="4226"/>
                </a:cubicBezTo>
                <a:cubicBezTo>
                  <a:pt x="18568" y="12209"/>
                  <a:pt x="18568" y="12209"/>
                  <a:pt x="18568" y="12209"/>
                </a:cubicBezTo>
                <a:cubicBezTo>
                  <a:pt x="18568" y="12209"/>
                  <a:pt x="18568" y="12678"/>
                  <a:pt x="18568" y="12678"/>
                </a:cubicBezTo>
                <a:lnTo>
                  <a:pt x="18568" y="20661"/>
                </a:lnTo>
                <a:close/>
              </a:path>
            </a:pathLst>
          </a:custGeom>
          <a:solidFill>
            <a:srgbClr val="A5C06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149" name="Shape 4149"/>
          <p:cNvSpPr/>
          <p:nvPr/>
        </p:nvSpPr>
        <p:spPr>
          <a:xfrm>
            <a:off x="7878703" y="7024324"/>
            <a:ext cx="1155569" cy="1138675"/>
          </a:xfrm>
          <a:custGeom>
            <a:avLst/>
            <a:gdLst/>
            <a:ahLst/>
            <a:cxnLst>
              <a:cxn ang="0">
                <a:pos x="wd2" y="hd2"/>
              </a:cxn>
              <a:cxn ang="5400000">
                <a:pos x="wd2" y="hd2"/>
              </a:cxn>
              <a:cxn ang="10800000">
                <a:pos x="wd2" y="hd2"/>
              </a:cxn>
              <a:cxn ang="16200000">
                <a:pos x="wd2" y="hd2"/>
              </a:cxn>
            </a:cxnLst>
            <a:rect l="0" t="0" r="r" b="b"/>
            <a:pathLst>
              <a:path w="21600" h="21600" extrusionOk="0">
                <a:moveTo>
                  <a:pt x="19912" y="21600"/>
                </a:moveTo>
                <a:cubicBezTo>
                  <a:pt x="19238" y="21600"/>
                  <a:pt x="18900" y="21257"/>
                  <a:pt x="18563" y="20914"/>
                </a:cubicBezTo>
                <a:cubicBezTo>
                  <a:pt x="14175" y="16457"/>
                  <a:pt x="14175" y="16457"/>
                  <a:pt x="14175" y="16457"/>
                </a:cubicBezTo>
                <a:cubicBezTo>
                  <a:pt x="12825" y="17486"/>
                  <a:pt x="11137" y="18171"/>
                  <a:pt x="9113" y="18171"/>
                </a:cubicBezTo>
                <a:cubicBezTo>
                  <a:pt x="4050" y="18171"/>
                  <a:pt x="0" y="14057"/>
                  <a:pt x="0" y="8914"/>
                </a:cubicBezTo>
                <a:cubicBezTo>
                  <a:pt x="0" y="4114"/>
                  <a:pt x="4050" y="0"/>
                  <a:pt x="9113" y="0"/>
                </a:cubicBezTo>
                <a:cubicBezTo>
                  <a:pt x="14175" y="0"/>
                  <a:pt x="18225" y="4114"/>
                  <a:pt x="18225" y="8914"/>
                </a:cubicBezTo>
                <a:cubicBezTo>
                  <a:pt x="18225" y="10971"/>
                  <a:pt x="17550" y="12686"/>
                  <a:pt x="16537" y="14057"/>
                </a:cubicBezTo>
                <a:cubicBezTo>
                  <a:pt x="20925" y="18514"/>
                  <a:pt x="20925" y="18514"/>
                  <a:pt x="20925" y="18514"/>
                </a:cubicBezTo>
                <a:cubicBezTo>
                  <a:pt x="21262" y="18857"/>
                  <a:pt x="21600" y="19543"/>
                  <a:pt x="21600" y="19886"/>
                </a:cubicBezTo>
                <a:cubicBezTo>
                  <a:pt x="21600" y="20914"/>
                  <a:pt x="20588" y="21600"/>
                  <a:pt x="19912" y="21600"/>
                </a:cubicBezTo>
                <a:close/>
                <a:moveTo>
                  <a:pt x="9113" y="3086"/>
                </a:moveTo>
                <a:cubicBezTo>
                  <a:pt x="6075" y="3086"/>
                  <a:pt x="3375" y="5829"/>
                  <a:pt x="3375" y="8914"/>
                </a:cubicBezTo>
                <a:cubicBezTo>
                  <a:pt x="3375" y="12343"/>
                  <a:pt x="6075" y="14743"/>
                  <a:pt x="9113" y="14743"/>
                </a:cubicBezTo>
                <a:cubicBezTo>
                  <a:pt x="12487" y="14743"/>
                  <a:pt x="14850" y="12343"/>
                  <a:pt x="14850" y="8914"/>
                </a:cubicBezTo>
                <a:cubicBezTo>
                  <a:pt x="14850" y="5829"/>
                  <a:pt x="12487" y="3086"/>
                  <a:pt x="9113" y="3086"/>
                </a:cubicBezTo>
                <a:close/>
              </a:path>
            </a:pathLst>
          </a:custGeom>
          <a:solidFill>
            <a:srgbClr val="03AE97"/>
          </a:solidFill>
          <a:ln w="12700">
            <a:miter lim="400000"/>
          </a:ln>
        </p:spPr>
        <p:txBody>
          <a:bodyPr lIns="0" tIns="0" rIns="0" bIns="0"/>
          <a:lstStyle/>
          <a:p>
            <a:pPr lvl="0">
              <a:defRPr>
                <a:solidFill>
                  <a:srgbClr val="805804"/>
                </a:solidFill>
                <a:uFill>
                  <a:solidFill>
                    <a:srgbClr val="805804"/>
                  </a:solidFill>
                </a:uFill>
                <a:latin typeface="Roboto condensed"/>
                <a:ea typeface="Roboto condensed"/>
                <a:cs typeface="Roboto condensed"/>
                <a:sym typeface="Roboto condensed"/>
              </a:defRPr>
            </a:pPr>
            <a:endParaRPr>
              <a:latin typeface="+mn-ea"/>
              <a:ea typeface="+mn-ea"/>
            </a:endParaRPr>
          </a:p>
        </p:txBody>
      </p:sp>
      <p:sp>
        <p:nvSpPr>
          <p:cNvPr id="4150" name="Shape 4150"/>
          <p:cNvSpPr/>
          <p:nvPr/>
        </p:nvSpPr>
        <p:spPr>
          <a:xfrm>
            <a:off x="15412652" y="7024324"/>
            <a:ext cx="1129790" cy="1138675"/>
          </a:xfrm>
          <a:custGeom>
            <a:avLst/>
            <a:gdLst/>
            <a:ahLst/>
            <a:cxnLst>
              <a:cxn ang="0">
                <a:pos x="wd2" y="hd2"/>
              </a:cxn>
              <a:cxn ang="5400000">
                <a:pos x="wd2" y="hd2"/>
              </a:cxn>
              <a:cxn ang="10800000">
                <a:pos x="wd2" y="hd2"/>
              </a:cxn>
              <a:cxn ang="16200000">
                <a:pos x="wd2" y="hd2"/>
              </a:cxn>
            </a:cxnLst>
            <a:rect l="0" t="0" r="r" b="b"/>
            <a:pathLst>
              <a:path w="21600" h="21600" extrusionOk="0">
                <a:moveTo>
                  <a:pt x="21600" y="12290"/>
                </a:moveTo>
                <a:cubicBezTo>
                  <a:pt x="21600" y="12662"/>
                  <a:pt x="21600" y="12662"/>
                  <a:pt x="21228" y="12662"/>
                </a:cubicBezTo>
                <a:cubicBezTo>
                  <a:pt x="18621" y="13034"/>
                  <a:pt x="18621" y="13034"/>
                  <a:pt x="18621" y="13034"/>
                </a:cubicBezTo>
                <a:cubicBezTo>
                  <a:pt x="18621" y="13779"/>
                  <a:pt x="18248" y="14152"/>
                  <a:pt x="18248" y="14524"/>
                </a:cubicBezTo>
                <a:cubicBezTo>
                  <a:pt x="18621" y="15269"/>
                  <a:pt x="18993" y="15641"/>
                  <a:pt x="19738" y="16386"/>
                </a:cubicBezTo>
                <a:cubicBezTo>
                  <a:pt x="19738" y="16386"/>
                  <a:pt x="19738" y="16759"/>
                  <a:pt x="19738" y="16759"/>
                </a:cubicBezTo>
                <a:cubicBezTo>
                  <a:pt x="19738" y="16759"/>
                  <a:pt x="19738" y="17131"/>
                  <a:pt x="19738" y="17131"/>
                </a:cubicBezTo>
                <a:cubicBezTo>
                  <a:pt x="19366" y="17503"/>
                  <a:pt x="17503" y="19738"/>
                  <a:pt x="16759" y="19738"/>
                </a:cubicBezTo>
                <a:cubicBezTo>
                  <a:pt x="16759" y="19738"/>
                  <a:pt x="16759" y="19738"/>
                  <a:pt x="16386" y="19366"/>
                </a:cubicBezTo>
                <a:cubicBezTo>
                  <a:pt x="14524" y="17876"/>
                  <a:pt x="14524" y="17876"/>
                  <a:pt x="14524" y="17876"/>
                </a:cubicBezTo>
                <a:cubicBezTo>
                  <a:pt x="14152" y="18248"/>
                  <a:pt x="13779" y="18248"/>
                  <a:pt x="13407" y="18621"/>
                </a:cubicBezTo>
                <a:cubicBezTo>
                  <a:pt x="13034" y="19366"/>
                  <a:pt x="13034" y="20483"/>
                  <a:pt x="12662" y="21228"/>
                </a:cubicBezTo>
                <a:cubicBezTo>
                  <a:pt x="12662" y="21228"/>
                  <a:pt x="12662" y="21600"/>
                  <a:pt x="12290" y="21600"/>
                </a:cubicBezTo>
                <a:cubicBezTo>
                  <a:pt x="9310" y="21600"/>
                  <a:pt x="9310" y="21600"/>
                  <a:pt x="9310" y="21600"/>
                </a:cubicBezTo>
                <a:cubicBezTo>
                  <a:pt x="8938" y="21600"/>
                  <a:pt x="8566" y="21228"/>
                  <a:pt x="8566" y="21228"/>
                </a:cubicBezTo>
                <a:cubicBezTo>
                  <a:pt x="8193" y="18621"/>
                  <a:pt x="8193" y="18621"/>
                  <a:pt x="8193" y="18621"/>
                </a:cubicBezTo>
                <a:cubicBezTo>
                  <a:pt x="7821" y="18248"/>
                  <a:pt x="7448" y="18248"/>
                  <a:pt x="7076" y="17876"/>
                </a:cubicBezTo>
                <a:cubicBezTo>
                  <a:pt x="5214" y="19366"/>
                  <a:pt x="5214" y="19366"/>
                  <a:pt x="5214" y="19366"/>
                </a:cubicBezTo>
                <a:cubicBezTo>
                  <a:pt x="4841" y="19738"/>
                  <a:pt x="4841" y="19738"/>
                  <a:pt x="4841" y="19738"/>
                </a:cubicBezTo>
                <a:cubicBezTo>
                  <a:pt x="4469" y="19738"/>
                  <a:pt x="4469" y="19738"/>
                  <a:pt x="4469" y="19366"/>
                </a:cubicBezTo>
                <a:cubicBezTo>
                  <a:pt x="3724" y="18621"/>
                  <a:pt x="2607" y="17876"/>
                  <a:pt x="1862" y="17131"/>
                </a:cubicBezTo>
                <a:cubicBezTo>
                  <a:pt x="1862" y="17131"/>
                  <a:pt x="1862" y="16759"/>
                  <a:pt x="1862" y="16759"/>
                </a:cubicBezTo>
                <a:cubicBezTo>
                  <a:pt x="1862" y="16759"/>
                  <a:pt x="1862" y="16386"/>
                  <a:pt x="1862" y="16386"/>
                </a:cubicBezTo>
                <a:cubicBezTo>
                  <a:pt x="2607" y="15641"/>
                  <a:pt x="2979" y="15269"/>
                  <a:pt x="3352" y="14524"/>
                </a:cubicBezTo>
                <a:cubicBezTo>
                  <a:pt x="3352" y="14152"/>
                  <a:pt x="2979" y="13779"/>
                  <a:pt x="2979" y="13034"/>
                </a:cubicBezTo>
                <a:cubicBezTo>
                  <a:pt x="372" y="12662"/>
                  <a:pt x="372" y="12662"/>
                  <a:pt x="372" y="12662"/>
                </a:cubicBezTo>
                <a:cubicBezTo>
                  <a:pt x="0" y="12662"/>
                  <a:pt x="0" y="12290"/>
                  <a:pt x="0" y="12290"/>
                </a:cubicBezTo>
                <a:cubicBezTo>
                  <a:pt x="0" y="8938"/>
                  <a:pt x="0" y="8938"/>
                  <a:pt x="0" y="8938"/>
                </a:cubicBezTo>
                <a:cubicBezTo>
                  <a:pt x="0" y="8938"/>
                  <a:pt x="0" y="8566"/>
                  <a:pt x="372" y="8566"/>
                </a:cubicBezTo>
                <a:cubicBezTo>
                  <a:pt x="2979" y="8193"/>
                  <a:pt x="2979" y="8193"/>
                  <a:pt x="2979" y="8193"/>
                </a:cubicBezTo>
                <a:cubicBezTo>
                  <a:pt x="2979" y="7821"/>
                  <a:pt x="3352" y="7448"/>
                  <a:pt x="3352" y="6703"/>
                </a:cubicBezTo>
                <a:cubicBezTo>
                  <a:pt x="2979" y="6331"/>
                  <a:pt x="2607" y="5586"/>
                  <a:pt x="1862" y="4841"/>
                </a:cubicBezTo>
                <a:cubicBezTo>
                  <a:pt x="1862" y="4841"/>
                  <a:pt x="1862" y="4841"/>
                  <a:pt x="1862" y="4469"/>
                </a:cubicBezTo>
                <a:cubicBezTo>
                  <a:pt x="1862" y="4469"/>
                  <a:pt x="1862" y="4469"/>
                  <a:pt x="1862" y="4097"/>
                </a:cubicBezTo>
                <a:cubicBezTo>
                  <a:pt x="2234" y="3724"/>
                  <a:pt x="4097" y="1862"/>
                  <a:pt x="4841" y="1862"/>
                </a:cubicBezTo>
                <a:cubicBezTo>
                  <a:pt x="4841" y="1862"/>
                  <a:pt x="4841" y="1862"/>
                  <a:pt x="5214" y="1862"/>
                </a:cubicBezTo>
                <a:cubicBezTo>
                  <a:pt x="7076" y="3352"/>
                  <a:pt x="7076" y="3352"/>
                  <a:pt x="7076" y="3352"/>
                </a:cubicBezTo>
                <a:cubicBezTo>
                  <a:pt x="7448" y="3352"/>
                  <a:pt x="7821" y="2979"/>
                  <a:pt x="8193" y="2979"/>
                </a:cubicBezTo>
                <a:cubicBezTo>
                  <a:pt x="8193" y="1862"/>
                  <a:pt x="8566" y="1117"/>
                  <a:pt x="8566" y="372"/>
                </a:cubicBezTo>
                <a:cubicBezTo>
                  <a:pt x="8566" y="0"/>
                  <a:pt x="8938" y="0"/>
                  <a:pt x="9310" y="0"/>
                </a:cubicBezTo>
                <a:cubicBezTo>
                  <a:pt x="12290" y="0"/>
                  <a:pt x="12290" y="0"/>
                  <a:pt x="12290" y="0"/>
                </a:cubicBezTo>
                <a:cubicBezTo>
                  <a:pt x="12662" y="0"/>
                  <a:pt x="12662" y="0"/>
                  <a:pt x="12662" y="372"/>
                </a:cubicBezTo>
                <a:cubicBezTo>
                  <a:pt x="13407" y="2979"/>
                  <a:pt x="13407" y="2979"/>
                  <a:pt x="13407" y="2979"/>
                </a:cubicBezTo>
                <a:cubicBezTo>
                  <a:pt x="13779" y="2979"/>
                  <a:pt x="14152" y="3352"/>
                  <a:pt x="14524" y="3352"/>
                </a:cubicBezTo>
                <a:cubicBezTo>
                  <a:pt x="16386" y="1862"/>
                  <a:pt x="16386" y="1862"/>
                  <a:pt x="16386" y="1862"/>
                </a:cubicBezTo>
                <a:cubicBezTo>
                  <a:pt x="16759" y="1862"/>
                  <a:pt x="16759" y="1862"/>
                  <a:pt x="16759" y="1862"/>
                </a:cubicBezTo>
                <a:cubicBezTo>
                  <a:pt x="17131" y="1862"/>
                  <a:pt x="17131" y="1862"/>
                  <a:pt x="17131" y="1862"/>
                </a:cubicBezTo>
                <a:cubicBezTo>
                  <a:pt x="17876" y="2607"/>
                  <a:pt x="18993" y="3352"/>
                  <a:pt x="19366" y="4469"/>
                </a:cubicBezTo>
                <a:cubicBezTo>
                  <a:pt x="19738" y="4469"/>
                  <a:pt x="19738" y="4469"/>
                  <a:pt x="19738" y="4469"/>
                </a:cubicBezTo>
                <a:cubicBezTo>
                  <a:pt x="19738" y="4841"/>
                  <a:pt x="19738" y="4841"/>
                  <a:pt x="19366" y="4841"/>
                </a:cubicBezTo>
                <a:cubicBezTo>
                  <a:pt x="18993" y="5586"/>
                  <a:pt x="18621" y="6331"/>
                  <a:pt x="17876" y="6703"/>
                </a:cubicBezTo>
                <a:cubicBezTo>
                  <a:pt x="18248" y="7448"/>
                  <a:pt x="18621" y="7821"/>
                  <a:pt x="18621" y="8193"/>
                </a:cubicBezTo>
                <a:cubicBezTo>
                  <a:pt x="21228" y="8566"/>
                  <a:pt x="21228" y="8566"/>
                  <a:pt x="21228" y="8566"/>
                </a:cubicBezTo>
                <a:cubicBezTo>
                  <a:pt x="21600" y="8566"/>
                  <a:pt x="21600" y="8938"/>
                  <a:pt x="21600" y="9310"/>
                </a:cubicBezTo>
                <a:lnTo>
                  <a:pt x="21600" y="12290"/>
                </a:lnTo>
                <a:close/>
                <a:moveTo>
                  <a:pt x="10800" y="7076"/>
                </a:moveTo>
                <a:cubicBezTo>
                  <a:pt x="8938" y="7076"/>
                  <a:pt x="7076" y="8566"/>
                  <a:pt x="7076" y="10800"/>
                </a:cubicBezTo>
                <a:cubicBezTo>
                  <a:pt x="7076" y="12662"/>
                  <a:pt x="8938" y="14152"/>
                  <a:pt x="10800" y="14152"/>
                </a:cubicBezTo>
                <a:cubicBezTo>
                  <a:pt x="12662" y="14152"/>
                  <a:pt x="14524" y="12662"/>
                  <a:pt x="14524" y="10800"/>
                </a:cubicBezTo>
                <a:cubicBezTo>
                  <a:pt x="14524" y="8566"/>
                  <a:pt x="12662" y="7076"/>
                  <a:pt x="10800" y="7076"/>
                </a:cubicBezTo>
                <a:close/>
              </a:path>
            </a:pathLst>
          </a:custGeom>
          <a:solidFill>
            <a:srgbClr val="CD4E3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151" name="Shape 4151"/>
          <p:cNvSpPr/>
          <p:nvPr/>
        </p:nvSpPr>
        <p:spPr>
          <a:xfrm>
            <a:off x="19219004" y="7074651"/>
            <a:ext cx="1038151" cy="1038016"/>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7673" y="7855"/>
                </a:moveTo>
                <a:cubicBezTo>
                  <a:pt x="16495" y="6676"/>
                  <a:pt x="16495" y="6676"/>
                  <a:pt x="16495" y="6676"/>
                </a:cubicBezTo>
                <a:cubicBezTo>
                  <a:pt x="16102" y="6284"/>
                  <a:pt x="16102" y="6284"/>
                  <a:pt x="15709" y="6284"/>
                </a:cubicBezTo>
                <a:cubicBezTo>
                  <a:pt x="15316" y="6284"/>
                  <a:pt x="15316" y="6284"/>
                  <a:pt x="14924" y="6676"/>
                </a:cubicBezTo>
                <a:cubicBezTo>
                  <a:pt x="9425" y="12175"/>
                  <a:pt x="9425" y="12175"/>
                  <a:pt x="9425" y="12175"/>
                </a:cubicBezTo>
                <a:cubicBezTo>
                  <a:pt x="6284" y="9033"/>
                  <a:pt x="6284" y="9033"/>
                  <a:pt x="6284" y="9033"/>
                </a:cubicBezTo>
                <a:cubicBezTo>
                  <a:pt x="5891" y="9033"/>
                  <a:pt x="5891" y="8640"/>
                  <a:pt x="5498" y="8640"/>
                </a:cubicBezTo>
                <a:cubicBezTo>
                  <a:pt x="5498" y="8640"/>
                  <a:pt x="5105" y="9033"/>
                  <a:pt x="5105" y="9033"/>
                </a:cubicBezTo>
                <a:cubicBezTo>
                  <a:pt x="3535" y="10211"/>
                  <a:pt x="3535" y="10211"/>
                  <a:pt x="3535" y="10211"/>
                </a:cubicBezTo>
                <a:cubicBezTo>
                  <a:pt x="3535" y="10604"/>
                  <a:pt x="3535" y="10604"/>
                  <a:pt x="3535" y="10996"/>
                </a:cubicBezTo>
                <a:cubicBezTo>
                  <a:pt x="3535" y="11389"/>
                  <a:pt x="3535" y="11389"/>
                  <a:pt x="3535" y="11782"/>
                </a:cubicBezTo>
                <a:cubicBezTo>
                  <a:pt x="8640" y="16887"/>
                  <a:pt x="8640" y="16887"/>
                  <a:pt x="8640" y="16887"/>
                </a:cubicBezTo>
                <a:cubicBezTo>
                  <a:pt x="9033" y="16887"/>
                  <a:pt x="9033" y="16887"/>
                  <a:pt x="9425" y="16887"/>
                </a:cubicBezTo>
                <a:cubicBezTo>
                  <a:pt x="9818" y="16887"/>
                  <a:pt x="9818" y="16887"/>
                  <a:pt x="10211" y="16887"/>
                </a:cubicBezTo>
                <a:cubicBezTo>
                  <a:pt x="17673" y="9033"/>
                  <a:pt x="17673" y="9033"/>
                  <a:pt x="17673" y="9033"/>
                </a:cubicBezTo>
                <a:cubicBezTo>
                  <a:pt x="17673" y="9033"/>
                  <a:pt x="18065" y="8640"/>
                  <a:pt x="18065" y="8640"/>
                </a:cubicBezTo>
                <a:cubicBezTo>
                  <a:pt x="18065" y="8247"/>
                  <a:pt x="17673" y="7855"/>
                  <a:pt x="17673" y="7855"/>
                </a:cubicBezTo>
                <a:close/>
              </a:path>
            </a:pathLst>
          </a:custGeom>
          <a:solidFill>
            <a:srgbClr val="3194C6"/>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grpSp>
        <p:nvGrpSpPr>
          <p:cNvPr id="4154" name="Group 4154"/>
          <p:cNvGrpSpPr/>
          <p:nvPr/>
        </p:nvGrpSpPr>
        <p:grpSpPr>
          <a:xfrm>
            <a:off x="2584260" y="3378808"/>
            <a:ext cx="4071941" cy="1423528"/>
            <a:chOff x="0" y="0"/>
            <a:chExt cx="1526778" cy="533822"/>
          </a:xfrm>
        </p:grpSpPr>
        <p:sp>
          <p:nvSpPr>
            <p:cNvPr id="4152" name="Shape 4152"/>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53" name="Shape 4153"/>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57" name="Group 4157"/>
          <p:cNvGrpSpPr/>
          <p:nvPr/>
        </p:nvGrpSpPr>
        <p:grpSpPr>
          <a:xfrm>
            <a:off x="10154449" y="3378808"/>
            <a:ext cx="4071941" cy="1423528"/>
            <a:chOff x="0" y="0"/>
            <a:chExt cx="1526778" cy="533822"/>
          </a:xfrm>
        </p:grpSpPr>
        <p:sp>
          <p:nvSpPr>
            <p:cNvPr id="4155" name="Shape 4155"/>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56" name="Shape 4156"/>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60" name="Group 4160"/>
          <p:cNvGrpSpPr/>
          <p:nvPr/>
        </p:nvGrpSpPr>
        <p:grpSpPr>
          <a:xfrm>
            <a:off x="17656892" y="3378808"/>
            <a:ext cx="4071941" cy="1423528"/>
            <a:chOff x="0" y="0"/>
            <a:chExt cx="1526778" cy="533822"/>
          </a:xfrm>
        </p:grpSpPr>
        <p:sp>
          <p:nvSpPr>
            <p:cNvPr id="4158" name="Shape 4158"/>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59" name="Shape 4159"/>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63" name="Group 4163"/>
          <p:cNvGrpSpPr/>
          <p:nvPr/>
        </p:nvGrpSpPr>
        <p:grpSpPr>
          <a:xfrm>
            <a:off x="6394759" y="9981824"/>
            <a:ext cx="4071941" cy="1423528"/>
            <a:chOff x="0" y="0"/>
            <a:chExt cx="1526778" cy="533822"/>
          </a:xfrm>
        </p:grpSpPr>
        <p:sp>
          <p:nvSpPr>
            <p:cNvPr id="4161" name="Shape 4161"/>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62" name="Shape 4162"/>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66" name="Group 4166"/>
          <p:cNvGrpSpPr/>
          <p:nvPr/>
        </p:nvGrpSpPr>
        <p:grpSpPr>
          <a:xfrm>
            <a:off x="13931074" y="9981824"/>
            <a:ext cx="4071941" cy="1423528"/>
            <a:chOff x="0" y="0"/>
            <a:chExt cx="1526778" cy="533822"/>
          </a:xfrm>
        </p:grpSpPr>
        <p:sp>
          <p:nvSpPr>
            <p:cNvPr id="4164" name="Shape 4164"/>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65" name="Shape 4165"/>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sp>
        <p:nvSpPr>
          <p:cNvPr id="40"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1"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indefinite" fill="hold"/>
                                        <p:tgtEl>
                                          <p:spTgt spid="4132"/>
                                        </p:tgtEl>
                                        <p:attrNameLst>
                                          <p:attrName>style.visibility</p:attrName>
                                        </p:attrNameLst>
                                      </p:cBhvr>
                                      <p:to>
                                        <p:strVal val="visible"/>
                                      </p:to>
                                    </p:set>
                                    <p:anim calcmode="lin" valueType="num">
                                      <p:cBhvr>
                                        <p:cTn id="7" dur="500" fill="hold"/>
                                        <p:tgtEl>
                                          <p:spTgt spid="4132"/>
                                        </p:tgtEl>
                                        <p:attrNameLst>
                                          <p:attrName>ppt_x</p:attrName>
                                        </p:attrNameLst>
                                      </p:cBhvr>
                                      <p:tavLst>
                                        <p:tav tm="0">
                                          <p:val>
                                            <p:strVal val="#ppt_x"/>
                                          </p:val>
                                        </p:tav>
                                        <p:tav tm="100000">
                                          <p:val>
                                            <p:strVal val="#ppt_x"/>
                                          </p:val>
                                        </p:tav>
                                      </p:tavLst>
                                    </p:anim>
                                    <p:anim calcmode="lin" valueType="num">
                                      <p:cBhvr>
                                        <p:cTn id="8" dur="500" fill="hold"/>
                                        <p:tgtEl>
                                          <p:spTgt spid="41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indefinite" fill="hold"/>
                                        <p:tgtEl>
                                          <p:spTgt spid="4137"/>
                                        </p:tgtEl>
                                        <p:attrNameLst>
                                          <p:attrName>style.visibility</p:attrName>
                                        </p:attrNameLst>
                                      </p:cBhvr>
                                      <p:to>
                                        <p:strVal val="visible"/>
                                      </p:to>
                                    </p:set>
                                    <p:anim calcmode="lin" valueType="num">
                                      <p:cBhvr>
                                        <p:cTn id="12" dur="500" fill="hold"/>
                                        <p:tgtEl>
                                          <p:spTgt spid="4137"/>
                                        </p:tgtEl>
                                        <p:attrNameLst>
                                          <p:attrName>ppt_w</p:attrName>
                                        </p:attrNameLst>
                                      </p:cBhvr>
                                      <p:tavLst>
                                        <p:tav tm="0">
                                          <p:val>
                                            <p:fltVal val="0"/>
                                          </p:val>
                                        </p:tav>
                                        <p:tav tm="100000">
                                          <p:val>
                                            <p:strVal val="#ppt_w"/>
                                          </p:val>
                                        </p:tav>
                                      </p:tavLst>
                                    </p:anim>
                                    <p:anim calcmode="lin" valueType="num">
                                      <p:cBhvr>
                                        <p:cTn id="13" dur="500" fill="hold"/>
                                        <p:tgtEl>
                                          <p:spTgt spid="413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indefinite" fill="hold"/>
                                        <p:tgtEl>
                                          <p:spTgt spid="4148"/>
                                        </p:tgtEl>
                                        <p:attrNameLst>
                                          <p:attrName>style.visibility</p:attrName>
                                        </p:attrNameLst>
                                      </p:cBhvr>
                                      <p:to>
                                        <p:strVal val="visible"/>
                                      </p:to>
                                    </p:set>
                                    <p:anim calcmode="lin" valueType="num">
                                      <p:cBhvr>
                                        <p:cTn id="17" dur="500" fill="hold"/>
                                        <p:tgtEl>
                                          <p:spTgt spid="4148"/>
                                        </p:tgtEl>
                                        <p:attrNameLst>
                                          <p:attrName>ppt_w</p:attrName>
                                        </p:attrNameLst>
                                      </p:cBhvr>
                                      <p:tavLst>
                                        <p:tav tm="0">
                                          <p:val>
                                            <p:fltVal val="0"/>
                                          </p:val>
                                        </p:tav>
                                        <p:tav tm="100000">
                                          <p:val>
                                            <p:strVal val="#ppt_w"/>
                                          </p:val>
                                        </p:tav>
                                      </p:tavLst>
                                    </p:anim>
                                    <p:anim calcmode="lin" valueType="num">
                                      <p:cBhvr>
                                        <p:cTn id="18" dur="500" fill="hold"/>
                                        <p:tgtEl>
                                          <p:spTgt spid="414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indefinite" fill="hold"/>
                                        <p:tgtEl>
                                          <p:spTgt spid="4142"/>
                                        </p:tgtEl>
                                        <p:attrNameLst>
                                          <p:attrName>style.visibility</p:attrName>
                                        </p:attrNameLst>
                                      </p:cBhvr>
                                      <p:to>
                                        <p:strVal val="visible"/>
                                      </p:to>
                                    </p:set>
                                    <p:anim calcmode="lin" valueType="num">
                                      <p:cBhvr>
                                        <p:cTn id="22" dur="500" fill="hold"/>
                                        <p:tgtEl>
                                          <p:spTgt spid="4142"/>
                                        </p:tgtEl>
                                        <p:attrNameLst>
                                          <p:attrName>ppt_x</p:attrName>
                                        </p:attrNameLst>
                                      </p:cBhvr>
                                      <p:tavLst>
                                        <p:tav tm="0">
                                          <p:val>
                                            <p:strVal val="#ppt_x"/>
                                          </p:val>
                                        </p:tav>
                                        <p:tav tm="100000">
                                          <p:val>
                                            <p:strVal val="#ppt_x"/>
                                          </p:val>
                                        </p:tav>
                                      </p:tavLst>
                                    </p:anim>
                                    <p:anim calcmode="lin" valueType="num">
                                      <p:cBhvr>
                                        <p:cTn id="23" dur="500" fill="hold"/>
                                        <p:tgtEl>
                                          <p:spTgt spid="414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indefinite" fill="hold"/>
                                        <p:tgtEl>
                                          <p:spTgt spid="4133"/>
                                        </p:tgtEl>
                                        <p:attrNameLst>
                                          <p:attrName>style.visibility</p:attrName>
                                        </p:attrNameLst>
                                      </p:cBhvr>
                                      <p:to>
                                        <p:strVal val="visible"/>
                                      </p:to>
                                    </p:set>
                                    <p:anim calcmode="lin" valueType="num">
                                      <p:cBhvr>
                                        <p:cTn id="27" dur="500" fill="hold"/>
                                        <p:tgtEl>
                                          <p:spTgt spid="4133"/>
                                        </p:tgtEl>
                                        <p:attrNameLst>
                                          <p:attrName>ppt_x</p:attrName>
                                        </p:attrNameLst>
                                      </p:cBhvr>
                                      <p:tavLst>
                                        <p:tav tm="0">
                                          <p:val>
                                            <p:strVal val="#ppt_x"/>
                                          </p:val>
                                        </p:tav>
                                        <p:tav tm="100000">
                                          <p:val>
                                            <p:strVal val="#ppt_x"/>
                                          </p:val>
                                        </p:tav>
                                      </p:tavLst>
                                    </p:anim>
                                    <p:anim calcmode="lin" valueType="num">
                                      <p:cBhvr>
                                        <p:cTn id="28" dur="500" fill="hold"/>
                                        <p:tgtEl>
                                          <p:spTgt spid="413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3" presetClass="entr" presetSubtype="32" fill="hold" grpId="0" nodeType="afterEffect">
                                  <p:stCondLst>
                                    <p:cond delay="0"/>
                                  </p:stCondLst>
                                  <p:childTnLst>
                                    <p:set>
                                      <p:cBhvr>
                                        <p:cTn id="31" dur="indefinite" fill="hold"/>
                                        <p:tgtEl>
                                          <p:spTgt spid="4138"/>
                                        </p:tgtEl>
                                        <p:attrNameLst>
                                          <p:attrName>style.visibility</p:attrName>
                                        </p:attrNameLst>
                                      </p:cBhvr>
                                      <p:to>
                                        <p:strVal val="visible"/>
                                      </p:to>
                                    </p:set>
                                    <p:anim calcmode="lin" valueType="num">
                                      <p:cBhvr>
                                        <p:cTn id="32" dur="500" fill="hold"/>
                                        <p:tgtEl>
                                          <p:spTgt spid="4138"/>
                                        </p:tgtEl>
                                        <p:attrNameLst>
                                          <p:attrName>ppt_w</p:attrName>
                                        </p:attrNameLst>
                                      </p:cBhvr>
                                      <p:tavLst>
                                        <p:tav tm="0">
                                          <p:val>
                                            <p:fltVal val="0"/>
                                          </p:val>
                                        </p:tav>
                                        <p:tav tm="100000">
                                          <p:val>
                                            <p:strVal val="#ppt_w"/>
                                          </p:val>
                                        </p:tav>
                                      </p:tavLst>
                                    </p:anim>
                                    <p:anim calcmode="lin" valueType="num">
                                      <p:cBhvr>
                                        <p:cTn id="33" dur="500" fill="hold"/>
                                        <p:tgtEl>
                                          <p:spTgt spid="4138"/>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32" fill="hold" grpId="0" nodeType="afterEffect">
                                  <p:stCondLst>
                                    <p:cond delay="0"/>
                                  </p:stCondLst>
                                  <p:childTnLst>
                                    <p:set>
                                      <p:cBhvr>
                                        <p:cTn id="36" dur="indefinite" fill="hold"/>
                                        <p:tgtEl>
                                          <p:spTgt spid="4149"/>
                                        </p:tgtEl>
                                        <p:attrNameLst>
                                          <p:attrName>style.visibility</p:attrName>
                                        </p:attrNameLst>
                                      </p:cBhvr>
                                      <p:to>
                                        <p:strVal val="visible"/>
                                      </p:to>
                                    </p:set>
                                    <p:anim calcmode="lin" valueType="num">
                                      <p:cBhvr>
                                        <p:cTn id="37" dur="500" fill="hold"/>
                                        <p:tgtEl>
                                          <p:spTgt spid="4149"/>
                                        </p:tgtEl>
                                        <p:attrNameLst>
                                          <p:attrName>ppt_w</p:attrName>
                                        </p:attrNameLst>
                                      </p:cBhvr>
                                      <p:tavLst>
                                        <p:tav tm="0">
                                          <p:val>
                                            <p:fltVal val="0"/>
                                          </p:val>
                                        </p:tav>
                                        <p:tav tm="100000">
                                          <p:val>
                                            <p:strVal val="#ppt_w"/>
                                          </p:val>
                                        </p:tav>
                                      </p:tavLst>
                                    </p:anim>
                                    <p:anim calcmode="lin" valueType="num">
                                      <p:cBhvr>
                                        <p:cTn id="38" dur="500" fill="hold"/>
                                        <p:tgtEl>
                                          <p:spTgt spid="4149"/>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indefinite" fill="hold"/>
                                        <p:tgtEl>
                                          <p:spTgt spid="4143"/>
                                        </p:tgtEl>
                                        <p:attrNameLst>
                                          <p:attrName>style.visibility</p:attrName>
                                        </p:attrNameLst>
                                      </p:cBhvr>
                                      <p:to>
                                        <p:strVal val="visible"/>
                                      </p:to>
                                    </p:set>
                                    <p:anim calcmode="lin" valueType="num">
                                      <p:cBhvr>
                                        <p:cTn id="42" dur="500" fill="hold"/>
                                        <p:tgtEl>
                                          <p:spTgt spid="4143"/>
                                        </p:tgtEl>
                                        <p:attrNameLst>
                                          <p:attrName>ppt_x</p:attrName>
                                        </p:attrNameLst>
                                      </p:cBhvr>
                                      <p:tavLst>
                                        <p:tav tm="0">
                                          <p:val>
                                            <p:strVal val="#ppt_x"/>
                                          </p:val>
                                        </p:tav>
                                        <p:tav tm="100000">
                                          <p:val>
                                            <p:strVal val="#ppt_x"/>
                                          </p:val>
                                        </p:tav>
                                      </p:tavLst>
                                    </p:anim>
                                    <p:anim calcmode="lin" valueType="num">
                                      <p:cBhvr>
                                        <p:cTn id="43" dur="500" fill="hold"/>
                                        <p:tgtEl>
                                          <p:spTgt spid="414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1" fill="hold" grpId="0" nodeType="afterEffect">
                                  <p:stCondLst>
                                    <p:cond delay="0"/>
                                  </p:stCondLst>
                                  <p:childTnLst>
                                    <p:set>
                                      <p:cBhvr>
                                        <p:cTn id="46" dur="indefinite" fill="hold"/>
                                        <p:tgtEl>
                                          <p:spTgt spid="4134"/>
                                        </p:tgtEl>
                                        <p:attrNameLst>
                                          <p:attrName>style.visibility</p:attrName>
                                        </p:attrNameLst>
                                      </p:cBhvr>
                                      <p:to>
                                        <p:strVal val="visible"/>
                                      </p:to>
                                    </p:set>
                                    <p:anim calcmode="lin" valueType="num">
                                      <p:cBhvr>
                                        <p:cTn id="47" dur="500" fill="hold"/>
                                        <p:tgtEl>
                                          <p:spTgt spid="4134"/>
                                        </p:tgtEl>
                                        <p:attrNameLst>
                                          <p:attrName>ppt_x</p:attrName>
                                        </p:attrNameLst>
                                      </p:cBhvr>
                                      <p:tavLst>
                                        <p:tav tm="0">
                                          <p:val>
                                            <p:strVal val="#ppt_x"/>
                                          </p:val>
                                        </p:tav>
                                        <p:tav tm="100000">
                                          <p:val>
                                            <p:strVal val="#ppt_x"/>
                                          </p:val>
                                        </p:tav>
                                      </p:tavLst>
                                    </p:anim>
                                    <p:anim calcmode="lin" valueType="num">
                                      <p:cBhvr>
                                        <p:cTn id="48" dur="500" fill="hold"/>
                                        <p:tgtEl>
                                          <p:spTgt spid="4134"/>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3" presetClass="entr" presetSubtype="32" fill="hold" grpId="0" nodeType="afterEffect">
                                  <p:stCondLst>
                                    <p:cond delay="0"/>
                                  </p:stCondLst>
                                  <p:childTnLst>
                                    <p:set>
                                      <p:cBhvr>
                                        <p:cTn id="51" dur="indefinite" fill="hold"/>
                                        <p:tgtEl>
                                          <p:spTgt spid="4139"/>
                                        </p:tgtEl>
                                        <p:attrNameLst>
                                          <p:attrName>style.visibility</p:attrName>
                                        </p:attrNameLst>
                                      </p:cBhvr>
                                      <p:to>
                                        <p:strVal val="visible"/>
                                      </p:to>
                                    </p:set>
                                    <p:anim calcmode="lin" valueType="num">
                                      <p:cBhvr>
                                        <p:cTn id="52" dur="500" fill="hold"/>
                                        <p:tgtEl>
                                          <p:spTgt spid="4139"/>
                                        </p:tgtEl>
                                        <p:attrNameLst>
                                          <p:attrName>ppt_w</p:attrName>
                                        </p:attrNameLst>
                                      </p:cBhvr>
                                      <p:tavLst>
                                        <p:tav tm="0">
                                          <p:val>
                                            <p:fltVal val="0"/>
                                          </p:val>
                                        </p:tav>
                                        <p:tav tm="100000">
                                          <p:val>
                                            <p:strVal val="#ppt_w"/>
                                          </p:val>
                                        </p:tav>
                                      </p:tavLst>
                                    </p:anim>
                                    <p:anim calcmode="lin" valueType="num">
                                      <p:cBhvr>
                                        <p:cTn id="53" dur="500" fill="hold"/>
                                        <p:tgtEl>
                                          <p:spTgt spid="4139"/>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32" fill="hold" grpId="0" nodeType="afterEffect">
                                  <p:stCondLst>
                                    <p:cond delay="0"/>
                                  </p:stCondLst>
                                  <p:childTnLst>
                                    <p:set>
                                      <p:cBhvr>
                                        <p:cTn id="56" dur="indefinite" fill="hold"/>
                                        <p:tgtEl>
                                          <p:spTgt spid="4147"/>
                                        </p:tgtEl>
                                        <p:attrNameLst>
                                          <p:attrName>style.visibility</p:attrName>
                                        </p:attrNameLst>
                                      </p:cBhvr>
                                      <p:to>
                                        <p:strVal val="visible"/>
                                      </p:to>
                                    </p:set>
                                    <p:anim calcmode="lin" valueType="num">
                                      <p:cBhvr>
                                        <p:cTn id="57" dur="500" fill="hold"/>
                                        <p:tgtEl>
                                          <p:spTgt spid="4147"/>
                                        </p:tgtEl>
                                        <p:attrNameLst>
                                          <p:attrName>ppt_w</p:attrName>
                                        </p:attrNameLst>
                                      </p:cBhvr>
                                      <p:tavLst>
                                        <p:tav tm="0">
                                          <p:val>
                                            <p:fltVal val="0"/>
                                          </p:val>
                                        </p:tav>
                                        <p:tav tm="100000">
                                          <p:val>
                                            <p:strVal val="#ppt_w"/>
                                          </p:val>
                                        </p:tav>
                                      </p:tavLst>
                                    </p:anim>
                                    <p:anim calcmode="lin" valueType="num">
                                      <p:cBhvr>
                                        <p:cTn id="58" dur="500" fill="hold"/>
                                        <p:tgtEl>
                                          <p:spTgt spid="4147"/>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indefinite" fill="hold"/>
                                        <p:tgtEl>
                                          <p:spTgt spid="4144"/>
                                        </p:tgtEl>
                                        <p:attrNameLst>
                                          <p:attrName>style.visibility</p:attrName>
                                        </p:attrNameLst>
                                      </p:cBhvr>
                                      <p:to>
                                        <p:strVal val="visible"/>
                                      </p:to>
                                    </p:set>
                                    <p:anim calcmode="lin" valueType="num">
                                      <p:cBhvr>
                                        <p:cTn id="62" dur="500" fill="hold"/>
                                        <p:tgtEl>
                                          <p:spTgt spid="4144"/>
                                        </p:tgtEl>
                                        <p:attrNameLst>
                                          <p:attrName>ppt_x</p:attrName>
                                        </p:attrNameLst>
                                      </p:cBhvr>
                                      <p:tavLst>
                                        <p:tav tm="0">
                                          <p:val>
                                            <p:strVal val="#ppt_x"/>
                                          </p:val>
                                        </p:tav>
                                        <p:tav tm="100000">
                                          <p:val>
                                            <p:strVal val="#ppt_x"/>
                                          </p:val>
                                        </p:tav>
                                      </p:tavLst>
                                    </p:anim>
                                    <p:anim calcmode="lin" valueType="num">
                                      <p:cBhvr>
                                        <p:cTn id="63" dur="500" fill="hold"/>
                                        <p:tgtEl>
                                          <p:spTgt spid="4144"/>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indefinite" fill="hold"/>
                                        <p:tgtEl>
                                          <p:spTgt spid="4135"/>
                                        </p:tgtEl>
                                        <p:attrNameLst>
                                          <p:attrName>style.visibility</p:attrName>
                                        </p:attrNameLst>
                                      </p:cBhvr>
                                      <p:to>
                                        <p:strVal val="visible"/>
                                      </p:to>
                                    </p:set>
                                    <p:anim calcmode="lin" valueType="num">
                                      <p:cBhvr>
                                        <p:cTn id="67" dur="500" fill="hold"/>
                                        <p:tgtEl>
                                          <p:spTgt spid="4135"/>
                                        </p:tgtEl>
                                        <p:attrNameLst>
                                          <p:attrName>ppt_x</p:attrName>
                                        </p:attrNameLst>
                                      </p:cBhvr>
                                      <p:tavLst>
                                        <p:tav tm="0">
                                          <p:val>
                                            <p:strVal val="#ppt_x"/>
                                          </p:val>
                                        </p:tav>
                                        <p:tav tm="100000">
                                          <p:val>
                                            <p:strVal val="#ppt_x"/>
                                          </p:val>
                                        </p:tav>
                                      </p:tavLst>
                                    </p:anim>
                                    <p:anim calcmode="lin" valueType="num">
                                      <p:cBhvr>
                                        <p:cTn id="68" dur="500" fill="hold"/>
                                        <p:tgtEl>
                                          <p:spTgt spid="4135"/>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3" presetClass="entr" presetSubtype="32" fill="hold" grpId="0" nodeType="afterEffect">
                                  <p:stCondLst>
                                    <p:cond delay="0"/>
                                  </p:stCondLst>
                                  <p:childTnLst>
                                    <p:set>
                                      <p:cBhvr>
                                        <p:cTn id="71" dur="indefinite" fill="hold"/>
                                        <p:tgtEl>
                                          <p:spTgt spid="4140"/>
                                        </p:tgtEl>
                                        <p:attrNameLst>
                                          <p:attrName>style.visibility</p:attrName>
                                        </p:attrNameLst>
                                      </p:cBhvr>
                                      <p:to>
                                        <p:strVal val="visible"/>
                                      </p:to>
                                    </p:set>
                                    <p:anim calcmode="lin" valueType="num">
                                      <p:cBhvr>
                                        <p:cTn id="72" dur="500" fill="hold"/>
                                        <p:tgtEl>
                                          <p:spTgt spid="4140"/>
                                        </p:tgtEl>
                                        <p:attrNameLst>
                                          <p:attrName>ppt_w</p:attrName>
                                        </p:attrNameLst>
                                      </p:cBhvr>
                                      <p:tavLst>
                                        <p:tav tm="0">
                                          <p:val>
                                            <p:fltVal val="0"/>
                                          </p:val>
                                        </p:tav>
                                        <p:tav tm="100000">
                                          <p:val>
                                            <p:strVal val="#ppt_w"/>
                                          </p:val>
                                        </p:tav>
                                      </p:tavLst>
                                    </p:anim>
                                    <p:anim calcmode="lin" valueType="num">
                                      <p:cBhvr>
                                        <p:cTn id="73" dur="500" fill="hold"/>
                                        <p:tgtEl>
                                          <p:spTgt spid="4140"/>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32" fill="hold" grpId="0" nodeType="afterEffect">
                                  <p:stCondLst>
                                    <p:cond delay="0"/>
                                  </p:stCondLst>
                                  <p:childTnLst>
                                    <p:set>
                                      <p:cBhvr>
                                        <p:cTn id="76" dur="indefinite" fill="hold"/>
                                        <p:tgtEl>
                                          <p:spTgt spid="4150"/>
                                        </p:tgtEl>
                                        <p:attrNameLst>
                                          <p:attrName>style.visibility</p:attrName>
                                        </p:attrNameLst>
                                      </p:cBhvr>
                                      <p:to>
                                        <p:strVal val="visible"/>
                                      </p:to>
                                    </p:set>
                                    <p:anim calcmode="lin" valueType="num">
                                      <p:cBhvr>
                                        <p:cTn id="77" dur="500" fill="hold"/>
                                        <p:tgtEl>
                                          <p:spTgt spid="4150"/>
                                        </p:tgtEl>
                                        <p:attrNameLst>
                                          <p:attrName>ppt_w</p:attrName>
                                        </p:attrNameLst>
                                      </p:cBhvr>
                                      <p:tavLst>
                                        <p:tav tm="0">
                                          <p:val>
                                            <p:fltVal val="0"/>
                                          </p:val>
                                        </p:tav>
                                        <p:tav tm="100000">
                                          <p:val>
                                            <p:strVal val="#ppt_w"/>
                                          </p:val>
                                        </p:tav>
                                      </p:tavLst>
                                    </p:anim>
                                    <p:anim calcmode="lin" valueType="num">
                                      <p:cBhvr>
                                        <p:cTn id="78" dur="500" fill="hold"/>
                                        <p:tgtEl>
                                          <p:spTgt spid="4150"/>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indefinite" fill="hold"/>
                                        <p:tgtEl>
                                          <p:spTgt spid="4145"/>
                                        </p:tgtEl>
                                        <p:attrNameLst>
                                          <p:attrName>style.visibility</p:attrName>
                                        </p:attrNameLst>
                                      </p:cBhvr>
                                      <p:to>
                                        <p:strVal val="visible"/>
                                      </p:to>
                                    </p:set>
                                    <p:anim calcmode="lin" valueType="num">
                                      <p:cBhvr>
                                        <p:cTn id="82" dur="500" fill="hold"/>
                                        <p:tgtEl>
                                          <p:spTgt spid="4145"/>
                                        </p:tgtEl>
                                        <p:attrNameLst>
                                          <p:attrName>ppt_x</p:attrName>
                                        </p:attrNameLst>
                                      </p:cBhvr>
                                      <p:tavLst>
                                        <p:tav tm="0">
                                          <p:val>
                                            <p:strVal val="#ppt_x"/>
                                          </p:val>
                                        </p:tav>
                                        <p:tav tm="100000">
                                          <p:val>
                                            <p:strVal val="#ppt_x"/>
                                          </p:val>
                                        </p:tav>
                                      </p:tavLst>
                                    </p:anim>
                                    <p:anim calcmode="lin" valueType="num">
                                      <p:cBhvr>
                                        <p:cTn id="83" dur="500" fill="hold"/>
                                        <p:tgtEl>
                                          <p:spTgt spid="4145"/>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1" fill="hold" grpId="0" nodeType="afterEffect">
                                  <p:stCondLst>
                                    <p:cond delay="0"/>
                                  </p:stCondLst>
                                  <p:childTnLst>
                                    <p:set>
                                      <p:cBhvr>
                                        <p:cTn id="86" dur="indefinite" fill="hold"/>
                                        <p:tgtEl>
                                          <p:spTgt spid="4136"/>
                                        </p:tgtEl>
                                        <p:attrNameLst>
                                          <p:attrName>style.visibility</p:attrName>
                                        </p:attrNameLst>
                                      </p:cBhvr>
                                      <p:to>
                                        <p:strVal val="visible"/>
                                      </p:to>
                                    </p:set>
                                    <p:anim calcmode="lin" valueType="num">
                                      <p:cBhvr>
                                        <p:cTn id="87" dur="500" fill="hold"/>
                                        <p:tgtEl>
                                          <p:spTgt spid="4136"/>
                                        </p:tgtEl>
                                        <p:attrNameLst>
                                          <p:attrName>ppt_x</p:attrName>
                                        </p:attrNameLst>
                                      </p:cBhvr>
                                      <p:tavLst>
                                        <p:tav tm="0">
                                          <p:val>
                                            <p:strVal val="#ppt_x"/>
                                          </p:val>
                                        </p:tav>
                                        <p:tav tm="100000">
                                          <p:val>
                                            <p:strVal val="#ppt_x"/>
                                          </p:val>
                                        </p:tav>
                                      </p:tavLst>
                                    </p:anim>
                                    <p:anim calcmode="lin" valueType="num">
                                      <p:cBhvr>
                                        <p:cTn id="88" dur="500" fill="hold"/>
                                        <p:tgtEl>
                                          <p:spTgt spid="4136"/>
                                        </p:tgtEl>
                                        <p:attrNameLst>
                                          <p:attrName>ppt_y</p:attrName>
                                        </p:attrNameLst>
                                      </p:cBhvr>
                                      <p:tavLst>
                                        <p:tav tm="0">
                                          <p:val>
                                            <p:strVal val="0-#ppt_h/2"/>
                                          </p:val>
                                        </p:tav>
                                        <p:tav tm="100000">
                                          <p:val>
                                            <p:strVal val="#ppt_y"/>
                                          </p:val>
                                        </p:tav>
                                      </p:tavLst>
                                    </p:anim>
                                  </p:childTnLst>
                                </p:cTn>
                              </p:par>
                            </p:childTnLst>
                          </p:cTn>
                        </p:par>
                        <p:par>
                          <p:cTn id="89" fill="hold">
                            <p:stCondLst>
                              <p:cond delay="8500"/>
                            </p:stCondLst>
                            <p:childTnLst>
                              <p:par>
                                <p:cTn id="90" presetID="23" presetClass="entr" presetSubtype="32" fill="hold" grpId="0" nodeType="afterEffect">
                                  <p:stCondLst>
                                    <p:cond delay="0"/>
                                  </p:stCondLst>
                                  <p:childTnLst>
                                    <p:set>
                                      <p:cBhvr>
                                        <p:cTn id="91" dur="indefinite" fill="hold"/>
                                        <p:tgtEl>
                                          <p:spTgt spid="4141"/>
                                        </p:tgtEl>
                                        <p:attrNameLst>
                                          <p:attrName>style.visibility</p:attrName>
                                        </p:attrNameLst>
                                      </p:cBhvr>
                                      <p:to>
                                        <p:strVal val="visible"/>
                                      </p:to>
                                    </p:set>
                                    <p:anim calcmode="lin" valueType="num">
                                      <p:cBhvr>
                                        <p:cTn id="92" dur="500" fill="hold"/>
                                        <p:tgtEl>
                                          <p:spTgt spid="4141"/>
                                        </p:tgtEl>
                                        <p:attrNameLst>
                                          <p:attrName>ppt_w</p:attrName>
                                        </p:attrNameLst>
                                      </p:cBhvr>
                                      <p:tavLst>
                                        <p:tav tm="0">
                                          <p:val>
                                            <p:fltVal val="0"/>
                                          </p:val>
                                        </p:tav>
                                        <p:tav tm="100000">
                                          <p:val>
                                            <p:strVal val="#ppt_w"/>
                                          </p:val>
                                        </p:tav>
                                      </p:tavLst>
                                    </p:anim>
                                    <p:anim calcmode="lin" valueType="num">
                                      <p:cBhvr>
                                        <p:cTn id="93" dur="500" fill="hold"/>
                                        <p:tgtEl>
                                          <p:spTgt spid="4141"/>
                                        </p:tgtEl>
                                        <p:attrNameLst>
                                          <p:attrName>ppt_h</p:attrName>
                                        </p:attrNameLst>
                                      </p:cBhvr>
                                      <p:tavLst>
                                        <p:tav tm="0">
                                          <p:val>
                                            <p:fltVal val="0"/>
                                          </p:val>
                                        </p:tav>
                                        <p:tav tm="100000">
                                          <p:val>
                                            <p:strVal val="#ppt_h"/>
                                          </p:val>
                                        </p:tav>
                                      </p:tavLst>
                                    </p:anim>
                                  </p:childTnLst>
                                </p:cTn>
                              </p:par>
                            </p:childTnLst>
                          </p:cTn>
                        </p:par>
                        <p:par>
                          <p:cTn id="94" fill="hold">
                            <p:stCondLst>
                              <p:cond delay="9000"/>
                            </p:stCondLst>
                            <p:childTnLst>
                              <p:par>
                                <p:cTn id="95" presetID="23" presetClass="entr" presetSubtype="32" fill="hold" grpId="0" nodeType="afterEffect">
                                  <p:stCondLst>
                                    <p:cond delay="0"/>
                                  </p:stCondLst>
                                  <p:childTnLst>
                                    <p:set>
                                      <p:cBhvr>
                                        <p:cTn id="96" dur="indefinite" fill="hold"/>
                                        <p:tgtEl>
                                          <p:spTgt spid="4151"/>
                                        </p:tgtEl>
                                        <p:attrNameLst>
                                          <p:attrName>style.visibility</p:attrName>
                                        </p:attrNameLst>
                                      </p:cBhvr>
                                      <p:to>
                                        <p:strVal val="visible"/>
                                      </p:to>
                                    </p:set>
                                    <p:anim calcmode="lin" valueType="num">
                                      <p:cBhvr>
                                        <p:cTn id="97" dur="500" fill="hold"/>
                                        <p:tgtEl>
                                          <p:spTgt spid="4151"/>
                                        </p:tgtEl>
                                        <p:attrNameLst>
                                          <p:attrName>ppt_w</p:attrName>
                                        </p:attrNameLst>
                                      </p:cBhvr>
                                      <p:tavLst>
                                        <p:tav tm="0">
                                          <p:val>
                                            <p:fltVal val="0"/>
                                          </p:val>
                                        </p:tav>
                                        <p:tav tm="100000">
                                          <p:val>
                                            <p:strVal val="#ppt_w"/>
                                          </p:val>
                                        </p:tav>
                                      </p:tavLst>
                                    </p:anim>
                                    <p:anim calcmode="lin" valueType="num">
                                      <p:cBhvr>
                                        <p:cTn id="98" dur="500" fill="hold"/>
                                        <p:tgtEl>
                                          <p:spTgt spid="4151"/>
                                        </p:tgtEl>
                                        <p:attrNameLst>
                                          <p:attrName>ppt_h</p:attrName>
                                        </p:attrNameLst>
                                      </p:cBhvr>
                                      <p:tavLst>
                                        <p:tav tm="0">
                                          <p:val>
                                            <p:fltVal val="0"/>
                                          </p:val>
                                        </p:tav>
                                        <p:tav tm="100000">
                                          <p:val>
                                            <p:strVal val="#ppt_h"/>
                                          </p:val>
                                        </p:tav>
                                      </p:tavLst>
                                    </p:anim>
                                  </p:childTnLst>
                                </p:cTn>
                              </p:par>
                            </p:childTnLst>
                          </p:cTn>
                        </p:par>
                        <p:par>
                          <p:cTn id="99" fill="hold">
                            <p:stCondLst>
                              <p:cond delay="9500"/>
                            </p:stCondLst>
                            <p:childTnLst>
                              <p:par>
                                <p:cTn id="100" presetID="2" presetClass="entr" presetSubtype="4" fill="hold" grpId="0" nodeType="afterEffect">
                                  <p:stCondLst>
                                    <p:cond delay="0"/>
                                  </p:stCondLst>
                                  <p:childTnLst>
                                    <p:set>
                                      <p:cBhvr>
                                        <p:cTn id="101" dur="indefinite" fill="hold"/>
                                        <p:tgtEl>
                                          <p:spTgt spid="4146"/>
                                        </p:tgtEl>
                                        <p:attrNameLst>
                                          <p:attrName>style.visibility</p:attrName>
                                        </p:attrNameLst>
                                      </p:cBhvr>
                                      <p:to>
                                        <p:strVal val="visible"/>
                                      </p:to>
                                    </p:set>
                                    <p:anim calcmode="lin" valueType="num">
                                      <p:cBhvr>
                                        <p:cTn id="102" dur="500" fill="hold"/>
                                        <p:tgtEl>
                                          <p:spTgt spid="4146"/>
                                        </p:tgtEl>
                                        <p:attrNameLst>
                                          <p:attrName>ppt_x</p:attrName>
                                        </p:attrNameLst>
                                      </p:cBhvr>
                                      <p:tavLst>
                                        <p:tav tm="0">
                                          <p:val>
                                            <p:strVal val="#ppt_x"/>
                                          </p:val>
                                        </p:tav>
                                        <p:tav tm="100000">
                                          <p:val>
                                            <p:strVal val="#ppt_x"/>
                                          </p:val>
                                        </p:tav>
                                      </p:tavLst>
                                    </p:anim>
                                    <p:anim calcmode="lin" valueType="num">
                                      <p:cBhvr>
                                        <p:cTn id="103" dur="500" fill="hold"/>
                                        <p:tgtEl>
                                          <p:spTgt spid="4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2" grpId="0" animBg="1" advAuto="0"/>
      <p:bldP spid="4133" grpId="0" animBg="1" advAuto="0"/>
      <p:bldP spid="4134" grpId="0" animBg="1" advAuto="0"/>
      <p:bldP spid="4135" grpId="0" animBg="1" advAuto="0"/>
      <p:bldP spid="4136" grpId="0" animBg="1" advAuto="0"/>
      <p:bldP spid="4137" grpId="0" animBg="1" advAuto="0"/>
      <p:bldP spid="4138" grpId="0" animBg="1" advAuto="0"/>
      <p:bldP spid="4139" grpId="0" animBg="1" advAuto="0"/>
      <p:bldP spid="4140" grpId="0" animBg="1" advAuto="0"/>
      <p:bldP spid="4141" grpId="0" animBg="1" advAuto="0"/>
      <p:bldP spid="4142" grpId="0" animBg="1" advAuto="0"/>
      <p:bldP spid="4143" grpId="0" animBg="1" advAuto="0"/>
      <p:bldP spid="4144" grpId="0" animBg="1" advAuto="0"/>
      <p:bldP spid="4145" grpId="0" animBg="1" advAuto="0"/>
      <p:bldP spid="4146" grpId="0" animBg="1" advAuto="0"/>
      <p:bldP spid="4147" grpId="0" animBg="1" advAuto="0"/>
      <p:bldP spid="4148" grpId="0" animBg="1" advAuto="0"/>
      <p:bldP spid="4149" grpId="0" animBg="1" advAuto="0"/>
      <p:bldP spid="4150" grpId="0" animBg="1" advAuto="0"/>
      <p:bldP spid="415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1" name="Shape 4171"/>
          <p:cNvSpPr/>
          <p:nvPr/>
        </p:nvSpPr>
        <p:spPr>
          <a:xfrm>
            <a:off x="13795440" y="8705433"/>
            <a:ext cx="762385" cy="694280"/>
          </a:xfrm>
          <a:prstGeom prst="line">
            <a:avLst/>
          </a:prstGeom>
          <a:ln w="12700">
            <a:solidFill>
              <a:srgbClr val="03AE97"/>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72" name="Shape 4172"/>
          <p:cNvSpPr/>
          <p:nvPr/>
        </p:nvSpPr>
        <p:spPr>
          <a:xfrm>
            <a:off x="13967699" y="7534071"/>
            <a:ext cx="1128760" cy="3"/>
          </a:xfrm>
          <a:prstGeom prst="line">
            <a:avLst/>
          </a:prstGeom>
          <a:ln w="12700">
            <a:solidFill>
              <a:srgbClr val="00B4CE"/>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73" name="Shape 4173"/>
          <p:cNvSpPr/>
          <p:nvPr/>
        </p:nvSpPr>
        <p:spPr>
          <a:xfrm flipV="1">
            <a:off x="13764948" y="5680233"/>
            <a:ext cx="762385" cy="694280"/>
          </a:xfrm>
          <a:prstGeom prst="line">
            <a:avLst/>
          </a:prstGeom>
          <a:ln w="12700">
            <a:solidFill>
              <a:srgbClr val="CD4E37"/>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74" name="Shape 4174"/>
          <p:cNvSpPr/>
          <p:nvPr/>
        </p:nvSpPr>
        <p:spPr>
          <a:xfrm>
            <a:off x="14415966" y="3690628"/>
            <a:ext cx="2193931" cy="21936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CD4E37"/>
          </a:solidFill>
          <a:ln w="12700">
            <a:miter lim="400000"/>
          </a:ln>
        </p:spPr>
        <p:txBody>
          <a:bodyPr lIns="0" tIns="0" rIns="0" bIns="0" anchor="ctr"/>
          <a:lstStyle/>
          <a:p>
            <a:pPr algn="ctr" defTabSz="1777365">
              <a:lnSpc>
                <a:spcPct val="90000"/>
              </a:lnSpc>
              <a:spcBef>
                <a:spcPts val="1865"/>
              </a:spcBef>
              <a:defRPr sz="24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75" name="Shape 4175"/>
          <p:cNvSpPr/>
          <p:nvPr/>
        </p:nvSpPr>
        <p:spPr>
          <a:xfrm>
            <a:off x="15234966" y="6458197"/>
            <a:ext cx="2193931" cy="21936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00B4CE"/>
          </a:solidFill>
          <a:ln w="12700">
            <a:miter lim="400000"/>
          </a:ln>
        </p:spPr>
        <p:txBody>
          <a:bodyPr lIns="0" tIns="0" rIns="0" bIns="0" anchor="ctr"/>
          <a:lstStyle/>
          <a:p>
            <a:pPr algn="ctr" defTabSz="1777365">
              <a:lnSpc>
                <a:spcPct val="90000"/>
              </a:lnSpc>
              <a:spcBef>
                <a:spcPts val="1865"/>
              </a:spcBef>
              <a:defRPr sz="24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76" name="Shape 4176"/>
          <p:cNvSpPr/>
          <p:nvPr/>
        </p:nvSpPr>
        <p:spPr>
          <a:xfrm>
            <a:off x="14415966" y="9272925"/>
            <a:ext cx="2193931" cy="21936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03AE97"/>
          </a:solidFill>
          <a:ln w="12700">
            <a:miter lim="400000"/>
          </a:ln>
        </p:spPr>
        <p:txBody>
          <a:bodyPr lIns="0" tIns="0" rIns="0" bIns="0" anchor="ctr"/>
          <a:lstStyle/>
          <a:p>
            <a:pPr algn="ctr" defTabSz="1777365">
              <a:lnSpc>
                <a:spcPct val="90000"/>
              </a:lnSpc>
              <a:spcBef>
                <a:spcPts val="1865"/>
              </a:spcBef>
              <a:defRPr sz="24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77" name="Shape 4177"/>
          <p:cNvSpPr/>
          <p:nvPr/>
        </p:nvSpPr>
        <p:spPr>
          <a:xfrm>
            <a:off x="10405161" y="5848201"/>
            <a:ext cx="3434807" cy="343434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F2F2F2"/>
          </a:solidFill>
          <a:ln w="25400">
            <a:solidFill>
              <a:srgbClr val="3194C6"/>
            </a:solidFill>
            <a:round/>
          </a:ln>
        </p:spPr>
        <p:txBody>
          <a:bodyPr lIns="0" tIns="0" rIns="0" bIns="0" anchor="ctr"/>
          <a:lstStyle/>
          <a:p>
            <a:pPr algn="ctr" defTabSz="1777365">
              <a:lnSpc>
                <a:spcPct val="90000"/>
              </a:lnSpc>
              <a:spcBef>
                <a:spcPts val="1865"/>
              </a:spcBef>
              <a:defRPr sz="36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78" name="Shape 4178"/>
          <p:cNvSpPr/>
          <p:nvPr/>
        </p:nvSpPr>
        <p:spPr>
          <a:xfrm flipH="1">
            <a:off x="9571777" y="8705433"/>
            <a:ext cx="762387" cy="694280"/>
          </a:xfrm>
          <a:prstGeom prst="line">
            <a:avLst/>
          </a:prstGeom>
          <a:ln w="12700">
            <a:solidFill>
              <a:srgbClr val="F7AC12"/>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79" name="Shape 4179"/>
          <p:cNvSpPr/>
          <p:nvPr/>
        </p:nvSpPr>
        <p:spPr>
          <a:xfrm flipH="1">
            <a:off x="9119027" y="7534071"/>
            <a:ext cx="1128760" cy="3"/>
          </a:xfrm>
          <a:prstGeom prst="line">
            <a:avLst/>
          </a:prstGeom>
          <a:ln w="12700">
            <a:solidFill>
              <a:srgbClr val="03AE97"/>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80" name="Shape 4180"/>
          <p:cNvSpPr/>
          <p:nvPr/>
        </p:nvSpPr>
        <p:spPr>
          <a:xfrm flipH="1" flipV="1">
            <a:off x="9602273" y="5680233"/>
            <a:ext cx="762385" cy="694280"/>
          </a:xfrm>
          <a:prstGeom prst="line">
            <a:avLst/>
          </a:prstGeom>
          <a:ln w="12700">
            <a:solidFill>
              <a:srgbClr val="A5C067"/>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81" name="Shape 4181"/>
          <p:cNvSpPr/>
          <p:nvPr/>
        </p:nvSpPr>
        <p:spPr>
          <a:xfrm>
            <a:off x="7459247" y="3690628"/>
            <a:ext cx="2193931" cy="21936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A5C067"/>
          </a:solidFill>
          <a:ln w="12700">
            <a:miter lim="400000"/>
          </a:ln>
        </p:spPr>
        <p:txBody>
          <a:bodyPr lIns="0" tIns="0" rIns="0" bIns="0" anchor="ctr"/>
          <a:lstStyle/>
          <a:p>
            <a:pPr algn="ctr" defTabSz="1777365">
              <a:lnSpc>
                <a:spcPct val="90000"/>
              </a:lnSpc>
              <a:spcBef>
                <a:spcPts val="1865"/>
              </a:spcBef>
              <a:defRPr sz="24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82" name="Shape 4182"/>
          <p:cNvSpPr/>
          <p:nvPr/>
        </p:nvSpPr>
        <p:spPr>
          <a:xfrm>
            <a:off x="6734032" y="6458197"/>
            <a:ext cx="2193928" cy="21936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03AE97"/>
          </a:solidFill>
          <a:ln w="12700">
            <a:miter lim="400000"/>
          </a:ln>
        </p:spPr>
        <p:txBody>
          <a:bodyPr lIns="0" tIns="0" rIns="0" bIns="0" anchor="ctr"/>
          <a:lstStyle/>
          <a:p>
            <a:pPr algn="ctr" defTabSz="1777365">
              <a:lnSpc>
                <a:spcPct val="90000"/>
              </a:lnSpc>
              <a:spcBef>
                <a:spcPts val="1865"/>
              </a:spcBef>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83" name="Shape 4183"/>
          <p:cNvSpPr/>
          <p:nvPr/>
        </p:nvSpPr>
        <p:spPr>
          <a:xfrm>
            <a:off x="7502225" y="9272925"/>
            <a:ext cx="2193928" cy="21936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F7AC12"/>
          </a:solidFill>
          <a:ln w="12700">
            <a:miter lim="400000"/>
          </a:ln>
        </p:spPr>
        <p:txBody>
          <a:bodyPr lIns="0" tIns="0" rIns="0" bIns="0" anchor="ctr"/>
          <a:lstStyle/>
          <a:p>
            <a:pPr algn="ctr" defTabSz="1777365">
              <a:lnSpc>
                <a:spcPct val="90000"/>
              </a:lnSpc>
              <a:spcBef>
                <a:spcPts val="1865"/>
              </a:spcBef>
              <a:defRPr>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4186" name="Group 4186"/>
          <p:cNvGrpSpPr/>
          <p:nvPr/>
        </p:nvGrpSpPr>
        <p:grpSpPr>
          <a:xfrm>
            <a:off x="17517838" y="6626903"/>
            <a:ext cx="5194618" cy="1279669"/>
            <a:chOff x="0" y="49664"/>
            <a:chExt cx="1947727" cy="479874"/>
          </a:xfrm>
        </p:grpSpPr>
        <p:sp>
          <p:nvSpPr>
            <p:cNvPr id="4184" name="Shape 4184"/>
            <p:cNvSpPr/>
            <p:nvPr/>
          </p:nvSpPr>
          <p:spPr>
            <a:xfrm>
              <a:off x="0" y="49664"/>
              <a:ext cx="346203" cy="103874"/>
            </a:xfrm>
            <a:prstGeom prst="rect">
              <a:avLst/>
            </a:prstGeom>
            <a:noFill/>
            <a:ln w="12700" cap="flat">
              <a:noFill/>
              <a:miter lim="400000"/>
            </a:ln>
            <a:effectLst/>
          </p:spPr>
          <p:txBody>
            <a:bodyPr wrap="none" lIns="0" tIns="0" rIns="0" bIns="0" numCol="1" anchor="ctr">
              <a:spAutoFit/>
            </a:bodyPr>
            <a:lstStyle>
              <a:lvl1pPr defTabSz="914400">
                <a:spcBef>
                  <a:spcPts val="200"/>
                </a:spcBef>
                <a:defRPr sz="12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sp>
          <p:nvSpPr>
            <p:cNvPr id="4185" name="Shape 4185"/>
            <p:cNvSpPr/>
            <p:nvPr/>
          </p:nvSpPr>
          <p:spPr>
            <a:xfrm>
              <a:off x="0" y="321789"/>
              <a:ext cx="1947727" cy="207749"/>
            </a:xfrm>
            <a:prstGeom prst="rect">
              <a:avLst/>
            </a:prstGeom>
            <a:noFill/>
            <a:ln w="12700" cap="flat">
              <a:noFill/>
              <a:miter lim="400000"/>
            </a:ln>
            <a:effectLst/>
          </p:spPr>
          <p:txBody>
            <a:bodyPr wrap="square" lIns="0" tIns="0" rIns="0" bIns="0" numCol="1" anchor="ctr">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89" name="Group 4189"/>
          <p:cNvGrpSpPr/>
          <p:nvPr/>
        </p:nvGrpSpPr>
        <p:grpSpPr>
          <a:xfrm>
            <a:off x="16903287" y="3708150"/>
            <a:ext cx="5194620" cy="1330013"/>
            <a:chOff x="0" y="49663"/>
            <a:chExt cx="1947727" cy="498754"/>
          </a:xfrm>
        </p:grpSpPr>
        <p:sp>
          <p:nvSpPr>
            <p:cNvPr id="4187" name="Shape 4187"/>
            <p:cNvSpPr/>
            <p:nvPr/>
          </p:nvSpPr>
          <p:spPr>
            <a:xfrm>
              <a:off x="0" y="49663"/>
              <a:ext cx="346203" cy="103874"/>
            </a:xfrm>
            <a:prstGeom prst="rect">
              <a:avLst/>
            </a:prstGeom>
            <a:noFill/>
            <a:ln w="12700" cap="flat">
              <a:noFill/>
              <a:miter lim="400000"/>
            </a:ln>
            <a:effectLst/>
          </p:spPr>
          <p:txBody>
            <a:bodyPr wrap="none" lIns="0" tIns="0" rIns="0" bIns="0" numCol="1" anchor="ctr">
              <a:spAutoFit/>
            </a:bodyPr>
            <a:lstStyle>
              <a:lvl1pPr defTabSz="914400">
                <a:spcBef>
                  <a:spcPts val="200"/>
                </a:spcBef>
                <a:defRPr sz="1200" b="1">
                  <a:ln>
                    <a:solidFill>
                      <a:srgbClr val="FFFFFF"/>
                    </a:solidFill>
                  </a:ln>
                  <a:solidFill>
                    <a:srgbClr val="CD4E37"/>
                  </a:solidFill>
                  <a:uFill>
                    <a:solidFill>
                      <a:srgbClr val="CD4E37"/>
                    </a:solidFill>
                  </a:uFill>
                  <a:latin typeface="Roboto condensed"/>
                  <a:ea typeface="Roboto condensed"/>
                  <a:cs typeface="Roboto condensed"/>
                  <a:sym typeface="Roboto condensed"/>
                </a:defRPr>
              </a:lvl1pPr>
            </a:lstStyle>
            <a:p>
              <a:pPr lvl="0">
                <a:defRPr sz="1800" b="0">
                  <a:ln>
                    <a:noFill/>
                  </a:ln>
                  <a:solidFill>
                    <a:srgbClr val="000000"/>
                  </a:solidFill>
                  <a:uFillTx/>
                </a:defRPr>
              </a:pPr>
              <a:r>
                <a:rPr lang="zh-CN" altLang="en-US" dirty="0">
                  <a:ln>
                    <a:noFill/>
                  </a:ln>
                  <a:solidFill>
                    <a:schemeClr val="tx2"/>
                  </a:solidFill>
                  <a:latin typeface="+mn-ea"/>
                  <a:ea typeface="+mn-ea"/>
                </a:rPr>
                <a:t>添加标题</a:t>
              </a:r>
              <a:endParaRPr dirty="0">
                <a:ln>
                  <a:noFill/>
                </a:ln>
                <a:solidFill>
                  <a:schemeClr val="tx2"/>
                </a:solidFill>
                <a:latin typeface="+mn-ea"/>
                <a:ea typeface="+mn-ea"/>
              </a:endParaRPr>
            </a:p>
          </p:txBody>
        </p:sp>
        <p:sp>
          <p:nvSpPr>
            <p:cNvPr id="4188" name="Shape 4188"/>
            <p:cNvSpPr/>
            <p:nvPr/>
          </p:nvSpPr>
          <p:spPr>
            <a:xfrm>
              <a:off x="0" y="340668"/>
              <a:ext cx="1947727" cy="207749"/>
            </a:xfrm>
            <a:prstGeom prst="rect">
              <a:avLst/>
            </a:prstGeom>
            <a:noFill/>
            <a:ln w="12700" cap="flat">
              <a:noFill/>
              <a:miter lim="400000"/>
            </a:ln>
            <a:effectLst/>
          </p:spPr>
          <p:txBody>
            <a:bodyPr wrap="square" lIns="0" tIns="0" rIns="0" bIns="0" numCol="1" anchor="ctr">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92" name="Group 4192"/>
          <p:cNvGrpSpPr/>
          <p:nvPr/>
        </p:nvGrpSpPr>
        <p:grpSpPr>
          <a:xfrm>
            <a:off x="2000337" y="9545656"/>
            <a:ext cx="5194620" cy="1335237"/>
            <a:chOff x="0" y="49663"/>
            <a:chExt cx="1947727" cy="500713"/>
          </a:xfrm>
        </p:grpSpPr>
        <p:sp>
          <p:nvSpPr>
            <p:cNvPr id="4190" name="Shape 4190"/>
            <p:cNvSpPr/>
            <p:nvPr/>
          </p:nvSpPr>
          <p:spPr>
            <a:xfrm>
              <a:off x="1601524" y="49663"/>
              <a:ext cx="346203" cy="103874"/>
            </a:xfrm>
            <a:prstGeom prst="rect">
              <a:avLst/>
            </a:prstGeom>
            <a:noFill/>
            <a:ln w="12700" cap="flat">
              <a:noFill/>
              <a:miter lim="400000"/>
            </a:ln>
            <a:effectLst/>
          </p:spPr>
          <p:txBody>
            <a:bodyPr wrap="none" lIns="0" tIns="0" rIns="0" bIns="0" numCol="1" anchor="ctr">
              <a:spAutoFit/>
            </a:bodyPr>
            <a:lstStyle>
              <a:lvl1pPr algn="r" defTabSz="914400">
                <a:spcBef>
                  <a:spcPts val="200"/>
                </a:spcBef>
                <a:defRPr sz="1200" b="1">
                  <a:ln>
                    <a:solidFill>
                      <a:srgbClr val="FFFFFF"/>
                    </a:solidFill>
                  </a:ln>
                  <a:solidFill>
                    <a:srgbClr val="F7AC12"/>
                  </a:solidFill>
                  <a:uFill>
                    <a:solidFill>
                      <a:srgbClr val="F7AC12"/>
                    </a:solidFill>
                  </a:uFill>
                  <a:latin typeface="Roboto condensed"/>
                  <a:ea typeface="Roboto condensed"/>
                  <a:cs typeface="Roboto condensed"/>
                  <a:sym typeface="Roboto condensed"/>
                </a:defRPr>
              </a:lvl1pPr>
            </a:lstStyle>
            <a:p>
              <a:pPr lvl="0">
                <a:defRPr sz="1800" b="0">
                  <a:ln>
                    <a:noFill/>
                  </a:ln>
                  <a:solidFill>
                    <a:srgbClr val="000000"/>
                  </a:solidFill>
                  <a:uFillTx/>
                </a:defRPr>
              </a:pPr>
              <a:r>
                <a:rPr lang="zh-CN" altLang="en-US" dirty="0">
                  <a:ln>
                    <a:noFill/>
                  </a:ln>
                  <a:solidFill>
                    <a:schemeClr val="tx2"/>
                  </a:solidFill>
                  <a:latin typeface="+mn-ea"/>
                  <a:ea typeface="+mn-ea"/>
                </a:rPr>
                <a:t>添加标题</a:t>
              </a:r>
              <a:endParaRPr dirty="0">
                <a:ln>
                  <a:noFill/>
                </a:ln>
                <a:solidFill>
                  <a:schemeClr val="tx2"/>
                </a:solidFill>
                <a:latin typeface="+mn-ea"/>
                <a:ea typeface="+mn-ea"/>
              </a:endParaRPr>
            </a:p>
          </p:txBody>
        </p:sp>
        <p:sp>
          <p:nvSpPr>
            <p:cNvPr id="4191" name="Shape 4191"/>
            <p:cNvSpPr/>
            <p:nvPr/>
          </p:nvSpPr>
          <p:spPr>
            <a:xfrm>
              <a:off x="0" y="342627"/>
              <a:ext cx="1947727" cy="207749"/>
            </a:xfrm>
            <a:prstGeom prst="rect">
              <a:avLst/>
            </a:prstGeom>
            <a:noFill/>
            <a:ln w="12700" cap="flat">
              <a:noFill/>
              <a:miter lim="400000"/>
            </a:ln>
            <a:effectLst/>
          </p:spPr>
          <p:txBody>
            <a:bodyPr wrap="square" lIns="0" tIns="0" rIns="0" bIns="0" numCol="1" anchor="ctr">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95" name="Group 4195"/>
          <p:cNvGrpSpPr/>
          <p:nvPr/>
        </p:nvGrpSpPr>
        <p:grpSpPr>
          <a:xfrm>
            <a:off x="1356679" y="6780518"/>
            <a:ext cx="5194620" cy="1330013"/>
            <a:chOff x="0" y="49663"/>
            <a:chExt cx="1947727" cy="498754"/>
          </a:xfrm>
        </p:grpSpPr>
        <p:sp>
          <p:nvSpPr>
            <p:cNvPr id="4193" name="Shape 4193"/>
            <p:cNvSpPr/>
            <p:nvPr/>
          </p:nvSpPr>
          <p:spPr>
            <a:xfrm>
              <a:off x="1601524" y="49663"/>
              <a:ext cx="346203" cy="103874"/>
            </a:xfrm>
            <a:prstGeom prst="rect">
              <a:avLst/>
            </a:prstGeom>
            <a:noFill/>
            <a:ln w="12700" cap="flat">
              <a:noFill/>
              <a:miter lim="400000"/>
            </a:ln>
            <a:effectLst/>
          </p:spPr>
          <p:txBody>
            <a:bodyPr wrap="none" lIns="0" tIns="0" rIns="0" bIns="0" numCol="1" anchor="ctr">
              <a:spAutoFit/>
            </a:bodyPr>
            <a:lstStyle>
              <a:lvl1pPr algn="r" defTabSz="914400">
                <a:spcBef>
                  <a:spcPts val="200"/>
                </a:spcBef>
                <a:defRPr sz="1200" b="1">
                  <a:ln>
                    <a:solidFill>
                      <a:srgbClr val="FFFFFF"/>
                    </a:solidFill>
                  </a:ln>
                  <a:solidFill>
                    <a:srgbClr val="03AE97"/>
                  </a:solidFill>
                  <a:uFill>
                    <a:solidFill>
                      <a:srgbClr val="03AE97"/>
                    </a:solidFill>
                  </a:uFill>
                  <a:latin typeface="Roboto condensed"/>
                  <a:ea typeface="Roboto condensed"/>
                  <a:cs typeface="Roboto condensed"/>
                  <a:sym typeface="Roboto condensed"/>
                </a:defRPr>
              </a:lvl1pPr>
            </a:lstStyle>
            <a:p>
              <a:pPr lvl="0">
                <a:defRPr sz="1800" b="0">
                  <a:ln>
                    <a:noFill/>
                  </a:ln>
                  <a:solidFill>
                    <a:srgbClr val="000000"/>
                  </a:solidFill>
                  <a:uFillTx/>
                </a:defRPr>
              </a:pPr>
              <a:r>
                <a:rPr lang="zh-CN" altLang="en-US" dirty="0">
                  <a:ln>
                    <a:noFill/>
                  </a:ln>
                  <a:solidFill>
                    <a:schemeClr val="tx2"/>
                  </a:solidFill>
                  <a:latin typeface="+mn-ea"/>
                  <a:ea typeface="+mn-ea"/>
                </a:rPr>
                <a:t>添加标题</a:t>
              </a:r>
              <a:endParaRPr dirty="0">
                <a:ln>
                  <a:noFill/>
                </a:ln>
                <a:solidFill>
                  <a:schemeClr val="tx2"/>
                </a:solidFill>
                <a:latin typeface="+mn-ea"/>
                <a:ea typeface="+mn-ea"/>
              </a:endParaRPr>
            </a:p>
          </p:txBody>
        </p:sp>
        <p:sp>
          <p:nvSpPr>
            <p:cNvPr id="4194" name="Shape 4194"/>
            <p:cNvSpPr/>
            <p:nvPr/>
          </p:nvSpPr>
          <p:spPr>
            <a:xfrm>
              <a:off x="0" y="340668"/>
              <a:ext cx="1947727" cy="207749"/>
            </a:xfrm>
            <a:prstGeom prst="rect">
              <a:avLst/>
            </a:prstGeom>
            <a:noFill/>
            <a:ln w="12700" cap="flat">
              <a:noFill/>
              <a:miter lim="400000"/>
            </a:ln>
            <a:effectLst/>
          </p:spPr>
          <p:txBody>
            <a:bodyPr wrap="square" lIns="0" tIns="0" rIns="0" bIns="0" numCol="1" anchor="ctr">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98" name="Group 4198"/>
          <p:cNvGrpSpPr/>
          <p:nvPr/>
        </p:nvGrpSpPr>
        <p:grpSpPr>
          <a:xfrm>
            <a:off x="2000337" y="4015384"/>
            <a:ext cx="5194620" cy="1240242"/>
            <a:chOff x="0" y="49663"/>
            <a:chExt cx="1947727" cy="465090"/>
          </a:xfrm>
        </p:grpSpPr>
        <p:sp>
          <p:nvSpPr>
            <p:cNvPr id="4196" name="Shape 4196"/>
            <p:cNvSpPr/>
            <p:nvPr/>
          </p:nvSpPr>
          <p:spPr>
            <a:xfrm>
              <a:off x="1601524" y="49663"/>
              <a:ext cx="346203" cy="103874"/>
            </a:xfrm>
            <a:prstGeom prst="rect">
              <a:avLst/>
            </a:prstGeom>
            <a:noFill/>
            <a:ln w="12700" cap="flat">
              <a:noFill/>
              <a:miter lim="400000"/>
            </a:ln>
            <a:effectLst/>
          </p:spPr>
          <p:txBody>
            <a:bodyPr wrap="none" lIns="0" tIns="0" rIns="0" bIns="0" numCol="1" anchor="ctr">
              <a:spAutoFit/>
            </a:bodyPr>
            <a:lstStyle>
              <a:lvl1pPr algn="r" defTabSz="914400">
                <a:spcBef>
                  <a:spcPts val="200"/>
                </a:spcBef>
                <a:defRPr sz="1200" b="1">
                  <a:ln>
                    <a:solidFill>
                      <a:srgbClr val="FFFFFF"/>
                    </a:solidFill>
                  </a:ln>
                  <a:solidFill>
                    <a:srgbClr val="A5C067"/>
                  </a:solidFill>
                  <a:uFill>
                    <a:solidFill>
                      <a:srgbClr val="A5C067"/>
                    </a:solidFill>
                  </a:uFill>
                  <a:latin typeface="Roboto condensed"/>
                  <a:ea typeface="Roboto condensed"/>
                  <a:cs typeface="Roboto condensed"/>
                  <a:sym typeface="Roboto condensed"/>
                </a:defRPr>
              </a:lvl1pPr>
            </a:lstStyle>
            <a:p>
              <a:pPr lvl="0">
                <a:defRPr sz="1800" b="0">
                  <a:ln>
                    <a:noFill/>
                  </a:ln>
                  <a:solidFill>
                    <a:srgbClr val="000000"/>
                  </a:solidFill>
                  <a:uFillTx/>
                </a:defRPr>
              </a:pPr>
              <a:r>
                <a:rPr lang="zh-CN" altLang="en-US" dirty="0">
                  <a:ln>
                    <a:noFill/>
                  </a:ln>
                  <a:solidFill>
                    <a:schemeClr val="tx2"/>
                  </a:solidFill>
                  <a:latin typeface="+mn-ea"/>
                  <a:ea typeface="+mn-ea"/>
                </a:rPr>
                <a:t>添加标题</a:t>
              </a:r>
              <a:endParaRPr dirty="0">
                <a:ln>
                  <a:noFill/>
                </a:ln>
                <a:solidFill>
                  <a:schemeClr val="tx2"/>
                </a:solidFill>
                <a:latin typeface="+mn-ea"/>
                <a:ea typeface="+mn-ea"/>
              </a:endParaRPr>
            </a:p>
          </p:txBody>
        </p:sp>
        <p:sp>
          <p:nvSpPr>
            <p:cNvPr id="4197" name="Shape 4197"/>
            <p:cNvSpPr/>
            <p:nvPr/>
          </p:nvSpPr>
          <p:spPr>
            <a:xfrm>
              <a:off x="0" y="307004"/>
              <a:ext cx="1947727" cy="207749"/>
            </a:xfrm>
            <a:prstGeom prst="rect">
              <a:avLst/>
            </a:prstGeom>
            <a:noFill/>
            <a:ln w="12700" cap="flat">
              <a:noFill/>
              <a:miter lim="400000"/>
            </a:ln>
            <a:effectLst/>
          </p:spPr>
          <p:txBody>
            <a:bodyPr wrap="square" lIns="0" tIns="0" rIns="0" bIns="0" numCol="1" anchor="ctr">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201" name="Group 4201"/>
          <p:cNvGrpSpPr/>
          <p:nvPr/>
        </p:nvGrpSpPr>
        <p:grpSpPr>
          <a:xfrm>
            <a:off x="16903287" y="9545661"/>
            <a:ext cx="5194620" cy="1287039"/>
            <a:chOff x="0" y="49664"/>
            <a:chExt cx="1947727" cy="482638"/>
          </a:xfrm>
        </p:grpSpPr>
        <p:sp>
          <p:nvSpPr>
            <p:cNvPr id="4199" name="Shape 4199"/>
            <p:cNvSpPr/>
            <p:nvPr/>
          </p:nvSpPr>
          <p:spPr>
            <a:xfrm>
              <a:off x="0" y="49664"/>
              <a:ext cx="346203" cy="103874"/>
            </a:xfrm>
            <a:prstGeom prst="rect">
              <a:avLst/>
            </a:prstGeom>
            <a:noFill/>
            <a:ln w="12700" cap="flat">
              <a:noFill/>
              <a:miter lim="400000"/>
            </a:ln>
            <a:effectLst/>
          </p:spPr>
          <p:txBody>
            <a:bodyPr wrap="none" lIns="0" tIns="0" rIns="0" bIns="0" numCol="1" anchor="ctr">
              <a:spAutoFit/>
            </a:bodyPr>
            <a:lstStyle>
              <a:lvl1pPr defTabSz="914400">
                <a:spcBef>
                  <a:spcPts val="200"/>
                </a:spcBef>
                <a:defRPr sz="12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sp>
          <p:nvSpPr>
            <p:cNvPr id="4200" name="Shape 4200"/>
            <p:cNvSpPr/>
            <p:nvPr/>
          </p:nvSpPr>
          <p:spPr>
            <a:xfrm>
              <a:off x="0" y="324553"/>
              <a:ext cx="1947727" cy="207749"/>
            </a:xfrm>
            <a:prstGeom prst="rect">
              <a:avLst/>
            </a:prstGeom>
            <a:noFill/>
            <a:ln w="12700" cap="flat">
              <a:noFill/>
              <a:miter lim="400000"/>
            </a:ln>
            <a:effectLst/>
          </p:spPr>
          <p:txBody>
            <a:bodyPr wrap="square" lIns="0" tIns="0" rIns="0" bIns="0" numCol="1" anchor="ctr">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sp>
        <p:nvSpPr>
          <p:cNvPr id="4202" name="Shape 4202"/>
          <p:cNvSpPr/>
          <p:nvPr/>
        </p:nvSpPr>
        <p:spPr>
          <a:xfrm>
            <a:off x="8115593" y="4343365"/>
            <a:ext cx="881229" cy="888160"/>
          </a:xfrm>
          <a:custGeom>
            <a:avLst/>
            <a:gdLst/>
            <a:ahLst/>
            <a:cxnLst>
              <a:cxn ang="0">
                <a:pos x="wd2" y="hd2"/>
              </a:cxn>
              <a:cxn ang="5400000">
                <a:pos x="wd2" y="hd2"/>
              </a:cxn>
              <a:cxn ang="10800000">
                <a:pos x="wd2" y="hd2"/>
              </a:cxn>
              <a:cxn ang="16200000">
                <a:pos x="wd2" y="hd2"/>
              </a:cxn>
            </a:cxnLst>
            <a:rect l="0" t="0" r="r" b="b"/>
            <a:pathLst>
              <a:path w="21600" h="21600" extrusionOk="0">
                <a:moveTo>
                  <a:pt x="21600" y="12290"/>
                </a:moveTo>
                <a:cubicBezTo>
                  <a:pt x="21600" y="12662"/>
                  <a:pt x="21600" y="12662"/>
                  <a:pt x="21228" y="12662"/>
                </a:cubicBezTo>
                <a:cubicBezTo>
                  <a:pt x="18621" y="13034"/>
                  <a:pt x="18621" y="13034"/>
                  <a:pt x="18621" y="13034"/>
                </a:cubicBezTo>
                <a:cubicBezTo>
                  <a:pt x="18621" y="13779"/>
                  <a:pt x="18248" y="14152"/>
                  <a:pt x="18248" y="14524"/>
                </a:cubicBezTo>
                <a:cubicBezTo>
                  <a:pt x="18621" y="15269"/>
                  <a:pt x="18993" y="15641"/>
                  <a:pt x="19738" y="16386"/>
                </a:cubicBezTo>
                <a:cubicBezTo>
                  <a:pt x="19738" y="16386"/>
                  <a:pt x="19738" y="16759"/>
                  <a:pt x="19738" y="16759"/>
                </a:cubicBezTo>
                <a:cubicBezTo>
                  <a:pt x="19738" y="16759"/>
                  <a:pt x="19738" y="17131"/>
                  <a:pt x="19738" y="17131"/>
                </a:cubicBezTo>
                <a:cubicBezTo>
                  <a:pt x="19366" y="17503"/>
                  <a:pt x="17503" y="19738"/>
                  <a:pt x="16759" y="19738"/>
                </a:cubicBezTo>
                <a:cubicBezTo>
                  <a:pt x="16759" y="19738"/>
                  <a:pt x="16759" y="19738"/>
                  <a:pt x="16386" y="19366"/>
                </a:cubicBezTo>
                <a:cubicBezTo>
                  <a:pt x="14524" y="17876"/>
                  <a:pt x="14524" y="17876"/>
                  <a:pt x="14524" y="17876"/>
                </a:cubicBezTo>
                <a:cubicBezTo>
                  <a:pt x="14152" y="18248"/>
                  <a:pt x="13779" y="18248"/>
                  <a:pt x="13407" y="18621"/>
                </a:cubicBezTo>
                <a:cubicBezTo>
                  <a:pt x="13034" y="19366"/>
                  <a:pt x="13034" y="20483"/>
                  <a:pt x="12662" y="21228"/>
                </a:cubicBezTo>
                <a:cubicBezTo>
                  <a:pt x="12662" y="21228"/>
                  <a:pt x="12662" y="21600"/>
                  <a:pt x="12290" y="21600"/>
                </a:cubicBezTo>
                <a:cubicBezTo>
                  <a:pt x="9310" y="21600"/>
                  <a:pt x="9310" y="21600"/>
                  <a:pt x="9310" y="21600"/>
                </a:cubicBezTo>
                <a:cubicBezTo>
                  <a:pt x="8938" y="21600"/>
                  <a:pt x="8566" y="21228"/>
                  <a:pt x="8566" y="21228"/>
                </a:cubicBezTo>
                <a:cubicBezTo>
                  <a:pt x="8193" y="18621"/>
                  <a:pt x="8193" y="18621"/>
                  <a:pt x="8193" y="18621"/>
                </a:cubicBezTo>
                <a:cubicBezTo>
                  <a:pt x="7821" y="18248"/>
                  <a:pt x="7448" y="18248"/>
                  <a:pt x="7076" y="17876"/>
                </a:cubicBezTo>
                <a:cubicBezTo>
                  <a:pt x="5214" y="19366"/>
                  <a:pt x="5214" y="19366"/>
                  <a:pt x="5214" y="19366"/>
                </a:cubicBezTo>
                <a:cubicBezTo>
                  <a:pt x="4841" y="19738"/>
                  <a:pt x="4841" y="19738"/>
                  <a:pt x="4841" y="19738"/>
                </a:cubicBezTo>
                <a:cubicBezTo>
                  <a:pt x="4469" y="19738"/>
                  <a:pt x="4469" y="19738"/>
                  <a:pt x="4469" y="19366"/>
                </a:cubicBezTo>
                <a:cubicBezTo>
                  <a:pt x="3724" y="18621"/>
                  <a:pt x="2607" y="17876"/>
                  <a:pt x="1862" y="17131"/>
                </a:cubicBezTo>
                <a:cubicBezTo>
                  <a:pt x="1862" y="17131"/>
                  <a:pt x="1862" y="16759"/>
                  <a:pt x="1862" y="16759"/>
                </a:cubicBezTo>
                <a:cubicBezTo>
                  <a:pt x="1862" y="16759"/>
                  <a:pt x="1862" y="16386"/>
                  <a:pt x="1862" y="16386"/>
                </a:cubicBezTo>
                <a:cubicBezTo>
                  <a:pt x="2607" y="15641"/>
                  <a:pt x="2979" y="15269"/>
                  <a:pt x="3352" y="14524"/>
                </a:cubicBezTo>
                <a:cubicBezTo>
                  <a:pt x="3352" y="14152"/>
                  <a:pt x="2979" y="13779"/>
                  <a:pt x="2979" y="13034"/>
                </a:cubicBezTo>
                <a:cubicBezTo>
                  <a:pt x="372" y="12662"/>
                  <a:pt x="372" y="12662"/>
                  <a:pt x="372" y="12662"/>
                </a:cubicBezTo>
                <a:cubicBezTo>
                  <a:pt x="0" y="12662"/>
                  <a:pt x="0" y="12290"/>
                  <a:pt x="0" y="12290"/>
                </a:cubicBezTo>
                <a:cubicBezTo>
                  <a:pt x="0" y="8938"/>
                  <a:pt x="0" y="8938"/>
                  <a:pt x="0" y="8938"/>
                </a:cubicBezTo>
                <a:cubicBezTo>
                  <a:pt x="0" y="8938"/>
                  <a:pt x="0" y="8566"/>
                  <a:pt x="372" y="8566"/>
                </a:cubicBezTo>
                <a:cubicBezTo>
                  <a:pt x="2979" y="8193"/>
                  <a:pt x="2979" y="8193"/>
                  <a:pt x="2979" y="8193"/>
                </a:cubicBezTo>
                <a:cubicBezTo>
                  <a:pt x="2979" y="7821"/>
                  <a:pt x="3352" y="7448"/>
                  <a:pt x="3352" y="6703"/>
                </a:cubicBezTo>
                <a:cubicBezTo>
                  <a:pt x="2979" y="6331"/>
                  <a:pt x="2607" y="5586"/>
                  <a:pt x="1862" y="4841"/>
                </a:cubicBezTo>
                <a:cubicBezTo>
                  <a:pt x="1862" y="4841"/>
                  <a:pt x="1862" y="4841"/>
                  <a:pt x="1862" y="4469"/>
                </a:cubicBezTo>
                <a:cubicBezTo>
                  <a:pt x="1862" y="4469"/>
                  <a:pt x="1862" y="4469"/>
                  <a:pt x="1862" y="4097"/>
                </a:cubicBezTo>
                <a:cubicBezTo>
                  <a:pt x="2234" y="3724"/>
                  <a:pt x="4097" y="1862"/>
                  <a:pt x="4841" y="1862"/>
                </a:cubicBezTo>
                <a:cubicBezTo>
                  <a:pt x="4841" y="1862"/>
                  <a:pt x="4841" y="1862"/>
                  <a:pt x="5214" y="1862"/>
                </a:cubicBezTo>
                <a:cubicBezTo>
                  <a:pt x="7076" y="3352"/>
                  <a:pt x="7076" y="3352"/>
                  <a:pt x="7076" y="3352"/>
                </a:cubicBezTo>
                <a:cubicBezTo>
                  <a:pt x="7448" y="3352"/>
                  <a:pt x="7821" y="2979"/>
                  <a:pt x="8193" y="2979"/>
                </a:cubicBezTo>
                <a:cubicBezTo>
                  <a:pt x="8193" y="1862"/>
                  <a:pt x="8566" y="1117"/>
                  <a:pt x="8566" y="372"/>
                </a:cubicBezTo>
                <a:cubicBezTo>
                  <a:pt x="8566" y="0"/>
                  <a:pt x="8938" y="0"/>
                  <a:pt x="9310" y="0"/>
                </a:cubicBezTo>
                <a:cubicBezTo>
                  <a:pt x="12290" y="0"/>
                  <a:pt x="12290" y="0"/>
                  <a:pt x="12290" y="0"/>
                </a:cubicBezTo>
                <a:cubicBezTo>
                  <a:pt x="12662" y="0"/>
                  <a:pt x="12662" y="0"/>
                  <a:pt x="12662" y="372"/>
                </a:cubicBezTo>
                <a:cubicBezTo>
                  <a:pt x="13407" y="2979"/>
                  <a:pt x="13407" y="2979"/>
                  <a:pt x="13407" y="2979"/>
                </a:cubicBezTo>
                <a:cubicBezTo>
                  <a:pt x="13779" y="2979"/>
                  <a:pt x="14152" y="3352"/>
                  <a:pt x="14524" y="3352"/>
                </a:cubicBezTo>
                <a:cubicBezTo>
                  <a:pt x="16386" y="1862"/>
                  <a:pt x="16386" y="1862"/>
                  <a:pt x="16386" y="1862"/>
                </a:cubicBezTo>
                <a:cubicBezTo>
                  <a:pt x="16759" y="1862"/>
                  <a:pt x="16759" y="1862"/>
                  <a:pt x="16759" y="1862"/>
                </a:cubicBezTo>
                <a:cubicBezTo>
                  <a:pt x="17131" y="1862"/>
                  <a:pt x="17131" y="1862"/>
                  <a:pt x="17131" y="1862"/>
                </a:cubicBezTo>
                <a:cubicBezTo>
                  <a:pt x="17876" y="2607"/>
                  <a:pt x="18993" y="3352"/>
                  <a:pt x="19366" y="4469"/>
                </a:cubicBezTo>
                <a:cubicBezTo>
                  <a:pt x="19738" y="4469"/>
                  <a:pt x="19738" y="4469"/>
                  <a:pt x="19738" y="4469"/>
                </a:cubicBezTo>
                <a:cubicBezTo>
                  <a:pt x="19738" y="4841"/>
                  <a:pt x="19738" y="4841"/>
                  <a:pt x="19366" y="4841"/>
                </a:cubicBezTo>
                <a:cubicBezTo>
                  <a:pt x="18993" y="5586"/>
                  <a:pt x="18621" y="6331"/>
                  <a:pt x="17876" y="6703"/>
                </a:cubicBezTo>
                <a:cubicBezTo>
                  <a:pt x="18248" y="7448"/>
                  <a:pt x="18621" y="7821"/>
                  <a:pt x="18621" y="8193"/>
                </a:cubicBezTo>
                <a:cubicBezTo>
                  <a:pt x="21228" y="8566"/>
                  <a:pt x="21228" y="8566"/>
                  <a:pt x="21228" y="8566"/>
                </a:cubicBezTo>
                <a:cubicBezTo>
                  <a:pt x="21600" y="8566"/>
                  <a:pt x="21600" y="8938"/>
                  <a:pt x="21600" y="9310"/>
                </a:cubicBezTo>
                <a:lnTo>
                  <a:pt x="21600" y="12290"/>
                </a:lnTo>
                <a:close/>
                <a:moveTo>
                  <a:pt x="10800" y="7076"/>
                </a:moveTo>
                <a:cubicBezTo>
                  <a:pt x="8938" y="7076"/>
                  <a:pt x="7076" y="8566"/>
                  <a:pt x="7076" y="10800"/>
                </a:cubicBezTo>
                <a:cubicBezTo>
                  <a:pt x="7076" y="12662"/>
                  <a:pt x="8938" y="14152"/>
                  <a:pt x="10800" y="14152"/>
                </a:cubicBezTo>
                <a:cubicBezTo>
                  <a:pt x="12662" y="14152"/>
                  <a:pt x="14524" y="12662"/>
                  <a:pt x="14524" y="10800"/>
                </a:cubicBezTo>
                <a:cubicBezTo>
                  <a:pt x="14524" y="8566"/>
                  <a:pt x="12662" y="7076"/>
                  <a:pt x="10800" y="7076"/>
                </a:cubicBez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3" name="Shape 4203"/>
          <p:cNvSpPr/>
          <p:nvPr/>
        </p:nvSpPr>
        <p:spPr>
          <a:xfrm>
            <a:off x="7277150" y="7088128"/>
            <a:ext cx="1126280" cy="873477"/>
          </a:xfrm>
          <a:custGeom>
            <a:avLst/>
            <a:gdLst/>
            <a:ahLst/>
            <a:cxnLst>
              <a:cxn ang="0">
                <a:pos x="wd2" y="hd2"/>
              </a:cxn>
              <a:cxn ang="5400000">
                <a:pos x="wd2" y="hd2"/>
              </a:cxn>
              <a:cxn ang="10800000">
                <a:pos x="wd2" y="hd2"/>
              </a:cxn>
              <a:cxn ang="16200000">
                <a:pos x="wd2" y="hd2"/>
              </a:cxn>
            </a:cxnLst>
            <a:rect l="0" t="0" r="r" b="b"/>
            <a:pathLst>
              <a:path w="21600" h="21600" extrusionOk="0">
                <a:moveTo>
                  <a:pt x="8700" y="15814"/>
                </a:moveTo>
                <a:cubicBezTo>
                  <a:pt x="7800" y="15814"/>
                  <a:pt x="7200" y="15429"/>
                  <a:pt x="6600" y="15429"/>
                </a:cubicBezTo>
                <a:cubicBezTo>
                  <a:pt x="5400" y="16200"/>
                  <a:pt x="4500" y="16971"/>
                  <a:pt x="3300" y="17357"/>
                </a:cubicBezTo>
                <a:cubicBezTo>
                  <a:pt x="2700" y="17357"/>
                  <a:pt x="2400" y="17743"/>
                  <a:pt x="2100" y="17743"/>
                </a:cubicBezTo>
                <a:cubicBezTo>
                  <a:pt x="2100" y="17743"/>
                  <a:pt x="2100" y="17743"/>
                  <a:pt x="2100" y="17743"/>
                </a:cubicBezTo>
                <a:cubicBezTo>
                  <a:pt x="1800" y="17743"/>
                  <a:pt x="1800" y="17357"/>
                  <a:pt x="1800" y="17357"/>
                </a:cubicBezTo>
                <a:cubicBezTo>
                  <a:pt x="1500" y="16971"/>
                  <a:pt x="1800" y="16586"/>
                  <a:pt x="1800" y="16586"/>
                </a:cubicBezTo>
                <a:cubicBezTo>
                  <a:pt x="2400" y="15814"/>
                  <a:pt x="3000" y="15429"/>
                  <a:pt x="3300" y="13886"/>
                </a:cubicBezTo>
                <a:cubicBezTo>
                  <a:pt x="1500" y="12343"/>
                  <a:pt x="0" y="10414"/>
                  <a:pt x="0" y="7714"/>
                </a:cubicBezTo>
                <a:cubicBezTo>
                  <a:pt x="0" y="3471"/>
                  <a:pt x="3900" y="0"/>
                  <a:pt x="8700" y="0"/>
                </a:cubicBezTo>
                <a:cubicBezTo>
                  <a:pt x="13200" y="0"/>
                  <a:pt x="17100" y="3471"/>
                  <a:pt x="17100" y="7714"/>
                </a:cubicBezTo>
                <a:cubicBezTo>
                  <a:pt x="17100" y="12343"/>
                  <a:pt x="13200" y="15814"/>
                  <a:pt x="8700" y="15814"/>
                </a:cubicBezTo>
                <a:close/>
                <a:moveTo>
                  <a:pt x="18600" y="18129"/>
                </a:moveTo>
                <a:cubicBezTo>
                  <a:pt x="18900" y="19286"/>
                  <a:pt x="19500" y="19671"/>
                  <a:pt x="19800" y="20443"/>
                </a:cubicBezTo>
                <a:cubicBezTo>
                  <a:pt x="20100" y="20829"/>
                  <a:pt x="20100" y="20829"/>
                  <a:pt x="20100" y="21214"/>
                </a:cubicBezTo>
                <a:cubicBezTo>
                  <a:pt x="20100" y="21600"/>
                  <a:pt x="20100" y="21600"/>
                  <a:pt x="19800" y="21600"/>
                </a:cubicBezTo>
                <a:cubicBezTo>
                  <a:pt x="19500" y="21600"/>
                  <a:pt x="18900" y="21600"/>
                  <a:pt x="18600" y="21214"/>
                </a:cubicBezTo>
                <a:cubicBezTo>
                  <a:pt x="17400" y="20829"/>
                  <a:pt x="16500" y="20443"/>
                  <a:pt x="15300" y="19286"/>
                </a:cubicBezTo>
                <a:cubicBezTo>
                  <a:pt x="14700" y="19671"/>
                  <a:pt x="14100" y="19671"/>
                  <a:pt x="13200" y="19671"/>
                </a:cubicBezTo>
                <a:cubicBezTo>
                  <a:pt x="11100" y="19671"/>
                  <a:pt x="9000" y="18900"/>
                  <a:pt x="7500" y="17743"/>
                </a:cubicBezTo>
                <a:cubicBezTo>
                  <a:pt x="7800" y="17743"/>
                  <a:pt x="8400" y="17743"/>
                  <a:pt x="8700" y="17743"/>
                </a:cubicBezTo>
                <a:cubicBezTo>
                  <a:pt x="11100" y="17743"/>
                  <a:pt x="13800" y="16586"/>
                  <a:pt x="15600" y="15043"/>
                </a:cubicBezTo>
                <a:cubicBezTo>
                  <a:pt x="17400" y="13114"/>
                  <a:pt x="18600" y="10414"/>
                  <a:pt x="18600" y="7714"/>
                </a:cubicBezTo>
                <a:cubicBezTo>
                  <a:pt x="18600" y="6943"/>
                  <a:pt x="18600" y="6171"/>
                  <a:pt x="18300" y="5400"/>
                </a:cubicBezTo>
                <a:cubicBezTo>
                  <a:pt x="20400" y="6943"/>
                  <a:pt x="21600" y="9257"/>
                  <a:pt x="21600" y="11571"/>
                </a:cubicBezTo>
                <a:cubicBezTo>
                  <a:pt x="21600" y="14271"/>
                  <a:pt x="20400" y="16586"/>
                  <a:pt x="18600" y="18129"/>
                </a:cubicBez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4" name="Shape 4204"/>
          <p:cNvSpPr/>
          <p:nvPr/>
        </p:nvSpPr>
        <p:spPr>
          <a:xfrm>
            <a:off x="8111728" y="9988307"/>
            <a:ext cx="974911" cy="762875"/>
          </a:xfrm>
          <a:custGeom>
            <a:avLst/>
            <a:gdLst/>
            <a:ahLst/>
            <a:cxnLst>
              <a:cxn ang="0">
                <a:pos x="wd2" y="hd2"/>
              </a:cxn>
              <a:cxn ang="5400000">
                <a:pos x="wd2" y="hd2"/>
              </a:cxn>
              <a:cxn ang="10800000">
                <a:pos x="wd2" y="hd2"/>
              </a:cxn>
              <a:cxn ang="16200000">
                <a:pos x="wd2" y="hd2"/>
              </a:cxn>
            </a:cxnLst>
            <a:rect l="0" t="0" r="r" b="b"/>
            <a:pathLst>
              <a:path w="21600" h="21600" extrusionOk="0">
                <a:moveTo>
                  <a:pt x="21600" y="20736"/>
                </a:moveTo>
                <a:cubicBezTo>
                  <a:pt x="21600" y="21168"/>
                  <a:pt x="21263" y="21600"/>
                  <a:pt x="20588" y="21600"/>
                </a:cubicBezTo>
                <a:cubicBezTo>
                  <a:pt x="675" y="21600"/>
                  <a:pt x="675" y="21600"/>
                  <a:pt x="675" y="21600"/>
                </a:cubicBezTo>
                <a:cubicBezTo>
                  <a:pt x="337" y="21600"/>
                  <a:pt x="0" y="21168"/>
                  <a:pt x="0" y="20736"/>
                </a:cubicBezTo>
                <a:cubicBezTo>
                  <a:pt x="0" y="18576"/>
                  <a:pt x="0" y="18576"/>
                  <a:pt x="0" y="18576"/>
                </a:cubicBezTo>
                <a:cubicBezTo>
                  <a:pt x="0" y="18144"/>
                  <a:pt x="337" y="17712"/>
                  <a:pt x="675" y="17712"/>
                </a:cubicBezTo>
                <a:cubicBezTo>
                  <a:pt x="20588" y="17712"/>
                  <a:pt x="20588" y="17712"/>
                  <a:pt x="20588" y="17712"/>
                </a:cubicBezTo>
                <a:cubicBezTo>
                  <a:pt x="21263" y="17712"/>
                  <a:pt x="21600" y="18144"/>
                  <a:pt x="21600" y="18576"/>
                </a:cubicBezTo>
                <a:lnTo>
                  <a:pt x="21600" y="20736"/>
                </a:lnTo>
                <a:close/>
                <a:moveTo>
                  <a:pt x="19913" y="8640"/>
                </a:moveTo>
                <a:cubicBezTo>
                  <a:pt x="19913" y="9504"/>
                  <a:pt x="19575" y="9936"/>
                  <a:pt x="19238" y="9936"/>
                </a:cubicBezTo>
                <a:cubicBezTo>
                  <a:pt x="2362" y="9936"/>
                  <a:pt x="2362" y="9936"/>
                  <a:pt x="2362" y="9936"/>
                </a:cubicBezTo>
                <a:cubicBezTo>
                  <a:pt x="1687" y="9936"/>
                  <a:pt x="1350" y="9504"/>
                  <a:pt x="1350" y="8640"/>
                </a:cubicBezTo>
                <a:cubicBezTo>
                  <a:pt x="1350" y="6912"/>
                  <a:pt x="1350" y="6912"/>
                  <a:pt x="1350" y="6912"/>
                </a:cubicBezTo>
                <a:cubicBezTo>
                  <a:pt x="1350" y="6048"/>
                  <a:pt x="1687" y="5616"/>
                  <a:pt x="2362" y="5616"/>
                </a:cubicBezTo>
                <a:cubicBezTo>
                  <a:pt x="19238" y="5616"/>
                  <a:pt x="19238" y="5616"/>
                  <a:pt x="19238" y="5616"/>
                </a:cubicBezTo>
                <a:cubicBezTo>
                  <a:pt x="19575" y="5616"/>
                  <a:pt x="19913" y="6048"/>
                  <a:pt x="19913" y="6912"/>
                </a:cubicBezTo>
                <a:lnTo>
                  <a:pt x="19913" y="8640"/>
                </a:lnTo>
                <a:close/>
                <a:moveTo>
                  <a:pt x="16875" y="14688"/>
                </a:moveTo>
                <a:cubicBezTo>
                  <a:pt x="16875" y="15120"/>
                  <a:pt x="16538" y="15552"/>
                  <a:pt x="16200" y="15552"/>
                </a:cubicBezTo>
                <a:cubicBezTo>
                  <a:pt x="5400" y="15552"/>
                  <a:pt x="5400" y="15552"/>
                  <a:pt x="5400" y="15552"/>
                </a:cubicBezTo>
                <a:cubicBezTo>
                  <a:pt x="5063" y="15552"/>
                  <a:pt x="4388" y="15120"/>
                  <a:pt x="4388" y="14688"/>
                </a:cubicBezTo>
                <a:cubicBezTo>
                  <a:pt x="4388" y="12528"/>
                  <a:pt x="4388" y="12528"/>
                  <a:pt x="4388" y="12528"/>
                </a:cubicBezTo>
                <a:cubicBezTo>
                  <a:pt x="4388" y="12096"/>
                  <a:pt x="5063" y="11664"/>
                  <a:pt x="5400" y="11664"/>
                </a:cubicBezTo>
                <a:cubicBezTo>
                  <a:pt x="16200" y="11664"/>
                  <a:pt x="16200" y="11664"/>
                  <a:pt x="16200" y="11664"/>
                </a:cubicBezTo>
                <a:cubicBezTo>
                  <a:pt x="16538" y="11664"/>
                  <a:pt x="16875" y="12096"/>
                  <a:pt x="16875" y="12528"/>
                </a:cubicBezTo>
                <a:lnTo>
                  <a:pt x="16875" y="14688"/>
                </a:lnTo>
                <a:close/>
                <a:moveTo>
                  <a:pt x="15187" y="3024"/>
                </a:moveTo>
                <a:cubicBezTo>
                  <a:pt x="15187" y="3456"/>
                  <a:pt x="14850" y="3888"/>
                  <a:pt x="14513" y="3888"/>
                </a:cubicBezTo>
                <a:cubicBezTo>
                  <a:pt x="6750" y="3888"/>
                  <a:pt x="6750" y="3888"/>
                  <a:pt x="6750" y="3888"/>
                </a:cubicBezTo>
                <a:cubicBezTo>
                  <a:pt x="6413" y="3888"/>
                  <a:pt x="6075" y="3456"/>
                  <a:pt x="6075" y="3024"/>
                </a:cubicBezTo>
                <a:cubicBezTo>
                  <a:pt x="6075" y="864"/>
                  <a:pt x="6075" y="864"/>
                  <a:pt x="6075" y="864"/>
                </a:cubicBezTo>
                <a:cubicBezTo>
                  <a:pt x="6075" y="432"/>
                  <a:pt x="6413" y="0"/>
                  <a:pt x="6750" y="0"/>
                </a:cubicBezTo>
                <a:cubicBezTo>
                  <a:pt x="14513" y="0"/>
                  <a:pt x="14513" y="0"/>
                  <a:pt x="14513" y="0"/>
                </a:cubicBezTo>
                <a:cubicBezTo>
                  <a:pt x="14850" y="0"/>
                  <a:pt x="15187" y="432"/>
                  <a:pt x="15187" y="864"/>
                </a:cubicBezTo>
                <a:lnTo>
                  <a:pt x="15187" y="3024"/>
                </a:ln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5" name="Shape 4205"/>
          <p:cNvSpPr/>
          <p:nvPr/>
        </p:nvSpPr>
        <p:spPr>
          <a:xfrm>
            <a:off x="15177556" y="4457679"/>
            <a:ext cx="757227" cy="671213"/>
          </a:xfrm>
          <a:custGeom>
            <a:avLst/>
            <a:gdLst/>
            <a:ahLst/>
            <a:cxnLst>
              <a:cxn ang="0">
                <a:pos x="wd2" y="hd2"/>
              </a:cxn>
              <a:cxn ang="5400000">
                <a:pos x="wd2" y="hd2"/>
              </a:cxn>
              <a:cxn ang="10800000">
                <a:pos x="wd2" y="hd2"/>
              </a:cxn>
              <a:cxn ang="16200000">
                <a:pos x="wd2" y="hd2"/>
              </a:cxn>
            </a:cxnLst>
            <a:rect l="0" t="0" r="r" b="b"/>
            <a:pathLst>
              <a:path w="21600" h="21600" extrusionOk="0">
                <a:moveTo>
                  <a:pt x="2326" y="3352"/>
                </a:moveTo>
                <a:cubicBezTo>
                  <a:pt x="2326" y="21228"/>
                  <a:pt x="2326" y="21228"/>
                  <a:pt x="2326" y="21228"/>
                </a:cubicBezTo>
                <a:cubicBezTo>
                  <a:pt x="2326" y="21228"/>
                  <a:pt x="2326" y="21600"/>
                  <a:pt x="1994" y="21600"/>
                </a:cubicBezTo>
                <a:cubicBezTo>
                  <a:pt x="1329" y="21600"/>
                  <a:pt x="1329" y="21600"/>
                  <a:pt x="1329" y="21600"/>
                </a:cubicBezTo>
                <a:cubicBezTo>
                  <a:pt x="997" y="21600"/>
                  <a:pt x="665" y="21228"/>
                  <a:pt x="665" y="21228"/>
                </a:cubicBezTo>
                <a:cubicBezTo>
                  <a:pt x="665" y="3352"/>
                  <a:pt x="665" y="3352"/>
                  <a:pt x="665" y="3352"/>
                </a:cubicBezTo>
                <a:cubicBezTo>
                  <a:pt x="332" y="2979"/>
                  <a:pt x="0" y="2234"/>
                  <a:pt x="0" y="1490"/>
                </a:cubicBezTo>
                <a:cubicBezTo>
                  <a:pt x="0" y="745"/>
                  <a:pt x="665" y="0"/>
                  <a:pt x="1662" y="0"/>
                </a:cubicBezTo>
                <a:cubicBezTo>
                  <a:pt x="2326" y="0"/>
                  <a:pt x="3323" y="745"/>
                  <a:pt x="3323" y="1490"/>
                </a:cubicBezTo>
                <a:cubicBezTo>
                  <a:pt x="3323" y="2234"/>
                  <a:pt x="2991" y="2979"/>
                  <a:pt x="2326" y="3352"/>
                </a:cubicBezTo>
                <a:close/>
                <a:moveTo>
                  <a:pt x="21600" y="13407"/>
                </a:moveTo>
                <a:cubicBezTo>
                  <a:pt x="21600" y="13779"/>
                  <a:pt x="21600" y="14152"/>
                  <a:pt x="20935" y="14152"/>
                </a:cubicBezTo>
                <a:cubicBezTo>
                  <a:pt x="19606" y="15269"/>
                  <a:pt x="17945" y="16014"/>
                  <a:pt x="16283" y="16014"/>
                </a:cubicBezTo>
                <a:cubicBezTo>
                  <a:pt x="14289" y="16014"/>
                  <a:pt x="12960" y="13779"/>
                  <a:pt x="10302" y="13779"/>
                </a:cubicBezTo>
                <a:cubicBezTo>
                  <a:pt x="8308" y="13779"/>
                  <a:pt x="6314" y="14897"/>
                  <a:pt x="4320" y="16014"/>
                </a:cubicBezTo>
                <a:cubicBezTo>
                  <a:pt x="4320" y="16014"/>
                  <a:pt x="3988" y="16014"/>
                  <a:pt x="3988" y="16014"/>
                </a:cubicBezTo>
                <a:cubicBezTo>
                  <a:pt x="3655" y="16014"/>
                  <a:pt x="3323" y="15641"/>
                  <a:pt x="3323" y="15269"/>
                </a:cubicBezTo>
                <a:cubicBezTo>
                  <a:pt x="3323" y="4841"/>
                  <a:pt x="3323" y="4841"/>
                  <a:pt x="3323" y="4841"/>
                </a:cubicBezTo>
                <a:cubicBezTo>
                  <a:pt x="3323" y="4469"/>
                  <a:pt x="3323" y="4097"/>
                  <a:pt x="3655" y="4097"/>
                </a:cubicBezTo>
                <a:cubicBezTo>
                  <a:pt x="3988" y="3724"/>
                  <a:pt x="4320" y="3352"/>
                  <a:pt x="4652" y="3352"/>
                </a:cubicBezTo>
                <a:cubicBezTo>
                  <a:pt x="6314" y="2607"/>
                  <a:pt x="7975" y="1490"/>
                  <a:pt x="9969" y="1490"/>
                </a:cubicBezTo>
                <a:cubicBezTo>
                  <a:pt x="11963" y="1490"/>
                  <a:pt x="13292" y="2234"/>
                  <a:pt x="15286" y="3352"/>
                </a:cubicBezTo>
                <a:cubicBezTo>
                  <a:pt x="15618" y="3352"/>
                  <a:pt x="15951" y="3724"/>
                  <a:pt x="16283" y="3724"/>
                </a:cubicBezTo>
                <a:cubicBezTo>
                  <a:pt x="18277" y="3724"/>
                  <a:pt x="20271" y="1490"/>
                  <a:pt x="20935" y="1490"/>
                </a:cubicBezTo>
                <a:cubicBezTo>
                  <a:pt x="21268" y="1490"/>
                  <a:pt x="21600" y="2234"/>
                  <a:pt x="21600" y="2607"/>
                </a:cubicBezTo>
                <a:lnTo>
                  <a:pt x="21600" y="13407"/>
                </a:ln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6" name="Shape 4206"/>
          <p:cNvSpPr/>
          <p:nvPr/>
        </p:nvSpPr>
        <p:spPr>
          <a:xfrm>
            <a:off x="15867218" y="7153721"/>
            <a:ext cx="857024" cy="869896"/>
          </a:xfrm>
          <a:custGeom>
            <a:avLst/>
            <a:gdLst/>
            <a:ahLst/>
            <a:cxnLst>
              <a:cxn ang="0">
                <a:pos x="wd2" y="hd2"/>
              </a:cxn>
              <a:cxn ang="5400000">
                <a:pos x="wd2" y="hd2"/>
              </a:cxn>
              <a:cxn ang="10800000">
                <a:pos x="wd2" y="hd2"/>
              </a:cxn>
              <a:cxn ang="16200000">
                <a:pos x="wd2" y="hd2"/>
              </a:cxn>
            </a:cxnLst>
            <a:rect l="0" t="0" r="r" b="b"/>
            <a:pathLst>
              <a:path w="21600" h="21600" extrusionOk="0">
                <a:moveTo>
                  <a:pt x="21600" y="17071"/>
                </a:moveTo>
                <a:cubicBezTo>
                  <a:pt x="21600" y="19510"/>
                  <a:pt x="19830" y="21600"/>
                  <a:pt x="17351" y="21600"/>
                </a:cubicBezTo>
                <a:cubicBezTo>
                  <a:pt x="14518" y="21600"/>
                  <a:pt x="12748" y="19510"/>
                  <a:pt x="12748" y="17071"/>
                </a:cubicBezTo>
                <a:cubicBezTo>
                  <a:pt x="12748" y="17071"/>
                  <a:pt x="12748" y="16723"/>
                  <a:pt x="12748" y="16723"/>
                </a:cubicBezTo>
                <a:cubicBezTo>
                  <a:pt x="7436" y="14284"/>
                  <a:pt x="7436" y="14284"/>
                  <a:pt x="7436" y="14284"/>
                </a:cubicBezTo>
                <a:cubicBezTo>
                  <a:pt x="6728" y="14981"/>
                  <a:pt x="5666" y="15329"/>
                  <a:pt x="4603" y="15329"/>
                </a:cubicBezTo>
                <a:cubicBezTo>
                  <a:pt x="2125" y="15329"/>
                  <a:pt x="0" y="13239"/>
                  <a:pt x="0" y="10800"/>
                </a:cubicBezTo>
                <a:cubicBezTo>
                  <a:pt x="0" y="8361"/>
                  <a:pt x="2125" y="6271"/>
                  <a:pt x="4603" y="6271"/>
                </a:cubicBezTo>
                <a:cubicBezTo>
                  <a:pt x="5666" y="6271"/>
                  <a:pt x="6728" y="6968"/>
                  <a:pt x="7436" y="7665"/>
                </a:cubicBezTo>
                <a:cubicBezTo>
                  <a:pt x="12748" y="5226"/>
                  <a:pt x="12748" y="5226"/>
                  <a:pt x="12748" y="5226"/>
                </a:cubicBezTo>
                <a:cubicBezTo>
                  <a:pt x="12748" y="4877"/>
                  <a:pt x="12748" y="4877"/>
                  <a:pt x="12748" y="4529"/>
                </a:cubicBezTo>
                <a:cubicBezTo>
                  <a:pt x="12748" y="2090"/>
                  <a:pt x="14518" y="0"/>
                  <a:pt x="17351" y="0"/>
                </a:cubicBezTo>
                <a:cubicBezTo>
                  <a:pt x="19830" y="0"/>
                  <a:pt x="21600" y="2090"/>
                  <a:pt x="21600" y="4529"/>
                </a:cubicBezTo>
                <a:cubicBezTo>
                  <a:pt x="21600" y="6968"/>
                  <a:pt x="19830" y="9058"/>
                  <a:pt x="17351" y="9058"/>
                </a:cubicBezTo>
                <a:cubicBezTo>
                  <a:pt x="15934" y="9058"/>
                  <a:pt x="14872" y="8710"/>
                  <a:pt x="14164" y="8013"/>
                </a:cubicBezTo>
                <a:cubicBezTo>
                  <a:pt x="8852" y="10452"/>
                  <a:pt x="8852" y="10452"/>
                  <a:pt x="8852" y="10452"/>
                </a:cubicBezTo>
                <a:cubicBezTo>
                  <a:pt x="8852" y="10452"/>
                  <a:pt x="8852" y="10800"/>
                  <a:pt x="8852" y="10800"/>
                </a:cubicBezTo>
                <a:cubicBezTo>
                  <a:pt x="8852" y="11148"/>
                  <a:pt x="8852" y="11148"/>
                  <a:pt x="8852" y="11497"/>
                </a:cubicBezTo>
                <a:cubicBezTo>
                  <a:pt x="14164" y="13935"/>
                  <a:pt x="14164" y="13935"/>
                  <a:pt x="14164" y="13935"/>
                </a:cubicBezTo>
                <a:cubicBezTo>
                  <a:pt x="14872" y="13239"/>
                  <a:pt x="15934" y="12542"/>
                  <a:pt x="17351" y="12542"/>
                </a:cubicBezTo>
                <a:cubicBezTo>
                  <a:pt x="19830" y="12542"/>
                  <a:pt x="21600" y="14632"/>
                  <a:pt x="21600" y="17071"/>
                </a:cubicBez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7" name="Shape 4207"/>
          <p:cNvSpPr/>
          <p:nvPr/>
        </p:nvSpPr>
        <p:spPr>
          <a:xfrm>
            <a:off x="15022561" y="9879440"/>
            <a:ext cx="980730" cy="9806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3"/>
                  <a:pt x="16763" y="21600"/>
                  <a:pt x="10800" y="21600"/>
                </a:cubicBezTo>
                <a:cubicBezTo>
                  <a:pt x="4837" y="21600"/>
                  <a:pt x="0" y="16763"/>
                  <a:pt x="0" y="10800"/>
                </a:cubicBezTo>
                <a:cubicBezTo>
                  <a:pt x="0" y="4837"/>
                  <a:pt x="4837" y="0"/>
                  <a:pt x="10800" y="0"/>
                </a:cubicBezTo>
                <a:cubicBezTo>
                  <a:pt x="16763" y="0"/>
                  <a:pt x="21600" y="4837"/>
                  <a:pt x="21600" y="10800"/>
                </a:cubicBezTo>
                <a:close/>
                <a:moveTo>
                  <a:pt x="14344" y="7594"/>
                </a:moveTo>
                <a:cubicBezTo>
                  <a:pt x="14400" y="7594"/>
                  <a:pt x="14456" y="7312"/>
                  <a:pt x="14513" y="7256"/>
                </a:cubicBezTo>
                <a:cubicBezTo>
                  <a:pt x="14625" y="7144"/>
                  <a:pt x="14737" y="7087"/>
                  <a:pt x="14850" y="7031"/>
                </a:cubicBezTo>
                <a:cubicBezTo>
                  <a:pt x="15075" y="6975"/>
                  <a:pt x="15300" y="6919"/>
                  <a:pt x="15581" y="6863"/>
                </a:cubicBezTo>
                <a:cubicBezTo>
                  <a:pt x="15806" y="6806"/>
                  <a:pt x="16087" y="6806"/>
                  <a:pt x="16256" y="7031"/>
                </a:cubicBezTo>
                <a:cubicBezTo>
                  <a:pt x="16256" y="6975"/>
                  <a:pt x="16594" y="6694"/>
                  <a:pt x="16594" y="6694"/>
                </a:cubicBezTo>
                <a:cubicBezTo>
                  <a:pt x="16763" y="6637"/>
                  <a:pt x="16931" y="6637"/>
                  <a:pt x="17044" y="6525"/>
                </a:cubicBezTo>
                <a:cubicBezTo>
                  <a:pt x="17044" y="6469"/>
                  <a:pt x="17044" y="6187"/>
                  <a:pt x="17044" y="6187"/>
                </a:cubicBezTo>
                <a:cubicBezTo>
                  <a:pt x="16819" y="6244"/>
                  <a:pt x="16763" y="6019"/>
                  <a:pt x="16706" y="5794"/>
                </a:cubicBezTo>
                <a:cubicBezTo>
                  <a:pt x="16706" y="5850"/>
                  <a:pt x="16706" y="5850"/>
                  <a:pt x="16650" y="5906"/>
                </a:cubicBezTo>
                <a:cubicBezTo>
                  <a:pt x="16650" y="5737"/>
                  <a:pt x="16369" y="5850"/>
                  <a:pt x="16313" y="5850"/>
                </a:cubicBezTo>
                <a:cubicBezTo>
                  <a:pt x="15975" y="5737"/>
                  <a:pt x="16031" y="5512"/>
                  <a:pt x="15919" y="5287"/>
                </a:cubicBezTo>
                <a:cubicBezTo>
                  <a:pt x="15862" y="5175"/>
                  <a:pt x="15694" y="5119"/>
                  <a:pt x="15638" y="5006"/>
                </a:cubicBezTo>
                <a:cubicBezTo>
                  <a:pt x="15581" y="4894"/>
                  <a:pt x="15581" y="4725"/>
                  <a:pt x="15412" y="4725"/>
                </a:cubicBezTo>
                <a:cubicBezTo>
                  <a:pt x="15356" y="4725"/>
                  <a:pt x="15188" y="5006"/>
                  <a:pt x="15188" y="5006"/>
                </a:cubicBezTo>
                <a:cubicBezTo>
                  <a:pt x="15019" y="4950"/>
                  <a:pt x="14962" y="5006"/>
                  <a:pt x="14906" y="5062"/>
                </a:cubicBezTo>
                <a:cubicBezTo>
                  <a:pt x="14794" y="5119"/>
                  <a:pt x="14737" y="5119"/>
                  <a:pt x="14625" y="5175"/>
                </a:cubicBezTo>
                <a:cubicBezTo>
                  <a:pt x="14906" y="5062"/>
                  <a:pt x="14513" y="4950"/>
                  <a:pt x="14400" y="4950"/>
                </a:cubicBezTo>
                <a:cubicBezTo>
                  <a:pt x="14625" y="4894"/>
                  <a:pt x="14513" y="4669"/>
                  <a:pt x="14400" y="4612"/>
                </a:cubicBezTo>
                <a:cubicBezTo>
                  <a:pt x="14400" y="4612"/>
                  <a:pt x="14456" y="4612"/>
                  <a:pt x="14456" y="4612"/>
                </a:cubicBezTo>
                <a:cubicBezTo>
                  <a:pt x="14456" y="4444"/>
                  <a:pt x="14063" y="4331"/>
                  <a:pt x="13894" y="4275"/>
                </a:cubicBezTo>
                <a:cubicBezTo>
                  <a:pt x="13781" y="4162"/>
                  <a:pt x="13106" y="4050"/>
                  <a:pt x="12994" y="4106"/>
                </a:cubicBezTo>
                <a:cubicBezTo>
                  <a:pt x="12825" y="4219"/>
                  <a:pt x="12994" y="4500"/>
                  <a:pt x="12994" y="4669"/>
                </a:cubicBezTo>
                <a:cubicBezTo>
                  <a:pt x="13050" y="4837"/>
                  <a:pt x="12825" y="4837"/>
                  <a:pt x="12825" y="5006"/>
                </a:cubicBezTo>
                <a:cubicBezTo>
                  <a:pt x="12825" y="5231"/>
                  <a:pt x="13275" y="5175"/>
                  <a:pt x="13162" y="5512"/>
                </a:cubicBezTo>
                <a:cubicBezTo>
                  <a:pt x="13106" y="5737"/>
                  <a:pt x="12825" y="5737"/>
                  <a:pt x="12712" y="5906"/>
                </a:cubicBezTo>
                <a:cubicBezTo>
                  <a:pt x="12600" y="6075"/>
                  <a:pt x="12769" y="6300"/>
                  <a:pt x="12881" y="6412"/>
                </a:cubicBezTo>
                <a:cubicBezTo>
                  <a:pt x="12994" y="6469"/>
                  <a:pt x="12656" y="6637"/>
                  <a:pt x="12600" y="6637"/>
                </a:cubicBezTo>
                <a:cubicBezTo>
                  <a:pt x="12375" y="6750"/>
                  <a:pt x="12206" y="6412"/>
                  <a:pt x="12150" y="6187"/>
                </a:cubicBezTo>
                <a:cubicBezTo>
                  <a:pt x="12094" y="6075"/>
                  <a:pt x="12094" y="5850"/>
                  <a:pt x="11925" y="5794"/>
                </a:cubicBezTo>
                <a:cubicBezTo>
                  <a:pt x="11812" y="5737"/>
                  <a:pt x="11588" y="5737"/>
                  <a:pt x="11531" y="5794"/>
                </a:cubicBezTo>
                <a:cubicBezTo>
                  <a:pt x="11419" y="5569"/>
                  <a:pt x="11137" y="5512"/>
                  <a:pt x="10912" y="5456"/>
                </a:cubicBezTo>
                <a:cubicBezTo>
                  <a:pt x="10631" y="5344"/>
                  <a:pt x="10406" y="5344"/>
                  <a:pt x="10125" y="5400"/>
                </a:cubicBezTo>
                <a:cubicBezTo>
                  <a:pt x="10181" y="5344"/>
                  <a:pt x="10069" y="4950"/>
                  <a:pt x="9844" y="5006"/>
                </a:cubicBezTo>
                <a:cubicBezTo>
                  <a:pt x="9900" y="4837"/>
                  <a:pt x="9900" y="4725"/>
                  <a:pt x="9900" y="4556"/>
                </a:cubicBezTo>
                <a:cubicBezTo>
                  <a:pt x="9956" y="4444"/>
                  <a:pt x="10012" y="4331"/>
                  <a:pt x="10069" y="4219"/>
                </a:cubicBezTo>
                <a:cubicBezTo>
                  <a:pt x="10125" y="4162"/>
                  <a:pt x="10406" y="3881"/>
                  <a:pt x="10294" y="3825"/>
                </a:cubicBezTo>
                <a:cubicBezTo>
                  <a:pt x="10575" y="3881"/>
                  <a:pt x="10856" y="3881"/>
                  <a:pt x="11025" y="3712"/>
                </a:cubicBezTo>
                <a:cubicBezTo>
                  <a:pt x="11137" y="3544"/>
                  <a:pt x="11194" y="3375"/>
                  <a:pt x="11362" y="3206"/>
                </a:cubicBezTo>
                <a:cubicBezTo>
                  <a:pt x="11531" y="2981"/>
                  <a:pt x="11756" y="3262"/>
                  <a:pt x="11925" y="3262"/>
                </a:cubicBezTo>
                <a:cubicBezTo>
                  <a:pt x="12206" y="3319"/>
                  <a:pt x="12206" y="2981"/>
                  <a:pt x="12037" y="2869"/>
                </a:cubicBezTo>
                <a:cubicBezTo>
                  <a:pt x="12263" y="2869"/>
                  <a:pt x="12094" y="2531"/>
                  <a:pt x="11981" y="2475"/>
                </a:cubicBezTo>
                <a:cubicBezTo>
                  <a:pt x="11869" y="2419"/>
                  <a:pt x="11362" y="2587"/>
                  <a:pt x="11644" y="2644"/>
                </a:cubicBezTo>
                <a:cubicBezTo>
                  <a:pt x="11588" y="2644"/>
                  <a:pt x="11250" y="3319"/>
                  <a:pt x="11025" y="2981"/>
                </a:cubicBezTo>
                <a:cubicBezTo>
                  <a:pt x="10969" y="2925"/>
                  <a:pt x="10969" y="2644"/>
                  <a:pt x="10856" y="2587"/>
                </a:cubicBezTo>
                <a:cubicBezTo>
                  <a:pt x="10687" y="2587"/>
                  <a:pt x="10631" y="2756"/>
                  <a:pt x="10575" y="2812"/>
                </a:cubicBezTo>
                <a:cubicBezTo>
                  <a:pt x="10687" y="2644"/>
                  <a:pt x="10181" y="2531"/>
                  <a:pt x="10125" y="2475"/>
                </a:cubicBezTo>
                <a:cubicBezTo>
                  <a:pt x="10294" y="2362"/>
                  <a:pt x="10125" y="2194"/>
                  <a:pt x="10012" y="2137"/>
                </a:cubicBezTo>
                <a:cubicBezTo>
                  <a:pt x="9900" y="2025"/>
                  <a:pt x="9506" y="1969"/>
                  <a:pt x="9450" y="2081"/>
                </a:cubicBezTo>
                <a:cubicBezTo>
                  <a:pt x="9169" y="2419"/>
                  <a:pt x="9731" y="2475"/>
                  <a:pt x="9844" y="2531"/>
                </a:cubicBezTo>
                <a:cubicBezTo>
                  <a:pt x="9900" y="2587"/>
                  <a:pt x="10069" y="2700"/>
                  <a:pt x="9956" y="2756"/>
                </a:cubicBezTo>
                <a:cubicBezTo>
                  <a:pt x="9900" y="2812"/>
                  <a:pt x="9619" y="2869"/>
                  <a:pt x="9619" y="2925"/>
                </a:cubicBezTo>
                <a:cubicBezTo>
                  <a:pt x="9506" y="3037"/>
                  <a:pt x="9675" y="3206"/>
                  <a:pt x="9562" y="3319"/>
                </a:cubicBezTo>
                <a:cubicBezTo>
                  <a:pt x="9450" y="3206"/>
                  <a:pt x="9450" y="2981"/>
                  <a:pt x="9338" y="2812"/>
                </a:cubicBezTo>
                <a:cubicBezTo>
                  <a:pt x="9450" y="2981"/>
                  <a:pt x="8831" y="2925"/>
                  <a:pt x="8831" y="2925"/>
                </a:cubicBezTo>
                <a:cubicBezTo>
                  <a:pt x="8662" y="2925"/>
                  <a:pt x="8325" y="3037"/>
                  <a:pt x="8156" y="2812"/>
                </a:cubicBezTo>
                <a:cubicBezTo>
                  <a:pt x="8100" y="2756"/>
                  <a:pt x="8100" y="2475"/>
                  <a:pt x="8212" y="2531"/>
                </a:cubicBezTo>
                <a:cubicBezTo>
                  <a:pt x="8100" y="2419"/>
                  <a:pt x="7988" y="2306"/>
                  <a:pt x="7931" y="2250"/>
                </a:cubicBezTo>
                <a:cubicBezTo>
                  <a:pt x="7425" y="2419"/>
                  <a:pt x="7031" y="2644"/>
                  <a:pt x="6581" y="2869"/>
                </a:cubicBezTo>
                <a:cubicBezTo>
                  <a:pt x="6637" y="2869"/>
                  <a:pt x="6694" y="2869"/>
                  <a:pt x="6750" y="2812"/>
                </a:cubicBezTo>
                <a:cubicBezTo>
                  <a:pt x="6863" y="2812"/>
                  <a:pt x="6975" y="2700"/>
                  <a:pt x="7087" y="2644"/>
                </a:cubicBezTo>
                <a:cubicBezTo>
                  <a:pt x="7200" y="2587"/>
                  <a:pt x="7537" y="2419"/>
                  <a:pt x="7650" y="2587"/>
                </a:cubicBezTo>
                <a:cubicBezTo>
                  <a:pt x="7706" y="2531"/>
                  <a:pt x="7706" y="2531"/>
                  <a:pt x="7762" y="2475"/>
                </a:cubicBezTo>
                <a:cubicBezTo>
                  <a:pt x="7819" y="2587"/>
                  <a:pt x="7931" y="2700"/>
                  <a:pt x="8044" y="2869"/>
                </a:cubicBezTo>
                <a:cubicBezTo>
                  <a:pt x="7931" y="2812"/>
                  <a:pt x="7706" y="2812"/>
                  <a:pt x="7594" y="2812"/>
                </a:cubicBezTo>
                <a:cubicBezTo>
                  <a:pt x="7481" y="2869"/>
                  <a:pt x="7312" y="2869"/>
                  <a:pt x="7312" y="2981"/>
                </a:cubicBezTo>
                <a:cubicBezTo>
                  <a:pt x="7312" y="3094"/>
                  <a:pt x="7369" y="3206"/>
                  <a:pt x="7369" y="3262"/>
                </a:cubicBezTo>
                <a:cubicBezTo>
                  <a:pt x="7200" y="3150"/>
                  <a:pt x="7031" y="2925"/>
                  <a:pt x="6806" y="2869"/>
                </a:cubicBezTo>
                <a:cubicBezTo>
                  <a:pt x="6694" y="2869"/>
                  <a:pt x="6581" y="2869"/>
                  <a:pt x="6469" y="2925"/>
                </a:cubicBezTo>
                <a:cubicBezTo>
                  <a:pt x="5119" y="3656"/>
                  <a:pt x="3994" y="4725"/>
                  <a:pt x="3150" y="6019"/>
                </a:cubicBezTo>
                <a:cubicBezTo>
                  <a:pt x="3206" y="6075"/>
                  <a:pt x="3262" y="6131"/>
                  <a:pt x="3319" y="6131"/>
                </a:cubicBezTo>
                <a:cubicBezTo>
                  <a:pt x="3487" y="6187"/>
                  <a:pt x="3319" y="6581"/>
                  <a:pt x="3600" y="6356"/>
                </a:cubicBezTo>
                <a:cubicBezTo>
                  <a:pt x="3712" y="6469"/>
                  <a:pt x="3712" y="6525"/>
                  <a:pt x="3656" y="6637"/>
                </a:cubicBezTo>
                <a:cubicBezTo>
                  <a:pt x="3656" y="6637"/>
                  <a:pt x="4219" y="6975"/>
                  <a:pt x="4275" y="7031"/>
                </a:cubicBezTo>
                <a:cubicBezTo>
                  <a:pt x="4387" y="7087"/>
                  <a:pt x="4500" y="7200"/>
                  <a:pt x="4556" y="7312"/>
                </a:cubicBezTo>
                <a:cubicBezTo>
                  <a:pt x="4612" y="7425"/>
                  <a:pt x="4500" y="7537"/>
                  <a:pt x="4444" y="7594"/>
                </a:cubicBezTo>
                <a:cubicBezTo>
                  <a:pt x="4387" y="7537"/>
                  <a:pt x="4219" y="7312"/>
                  <a:pt x="4162" y="7369"/>
                </a:cubicBezTo>
                <a:cubicBezTo>
                  <a:pt x="4106" y="7481"/>
                  <a:pt x="4162" y="7819"/>
                  <a:pt x="4331" y="7819"/>
                </a:cubicBezTo>
                <a:cubicBezTo>
                  <a:pt x="4106" y="7819"/>
                  <a:pt x="4219" y="8719"/>
                  <a:pt x="4162" y="8887"/>
                </a:cubicBezTo>
                <a:cubicBezTo>
                  <a:pt x="4162" y="8887"/>
                  <a:pt x="4162" y="8887"/>
                  <a:pt x="4162" y="8887"/>
                </a:cubicBezTo>
                <a:cubicBezTo>
                  <a:pt x="4106" y="9056"/>
                  <a:pt x="4275" y="9731"/>
                  <a:pt x="4556" y="9675"/>
                </a:cubicBezTo>
                <a:cubicBezTo>
                  <a:pt x="4387" y="9675"/>
                  <a:pt x="4894" y="10350"/>
                  <a:pt x="4950" y="10406"/>
                </a:cubicBezTo>
                <a:cubicBezTo>
                  <a:pt x="5119" y="10519"/>
                  <a:pt x="5344" y="10575"/>
                  <a:pt x="5456" y="10800"/>
                </a:cubicBezTo>
                <a:cubicBezTo>
                  <a:pt x="5625" y="10969"/>
                  <a:pt x="5625" y="11306"/>
                  <a:pt x="5794" y="11419"/>
                </a:cubicBezTo>
                <a:cubicBezTo>
                  <a:pt x="5737" y="11588"/>
                  <a:pt x="6075" y="11812"/>
                  <a:pt x="6075" y="12037"/>
                </a:cubicBezTo>
                <a:cubicBezTo>
                  <a:pt x="6075" y="12037"/>
                  <a:pt x="6019" y="12037"/>
                  <a:pt x="6019" y="12094"/>
                </a:cubicBezTo>
                <a:cubicBezTo>
                  <a:pt x="6075" y="12263"/>
                  <a:pt x="6356" y="12263"/>
                  <a:pt x="6469" y="12431"/>
                </a:cubicBezTo>
                <a:cubicBezTo>
                  <a:pt x="6525" y="12544"/>
                  <a:pt x="6469" y="12825"/>
                  <a:pt x="6637" y="12769"/>
                </a:cubicBezTo>
                <a:cubicBezTo>
                  <a:pt x="6637" y="12487"/>
                  <a:pt x="6469" y="12150"/>
                  <a:pt x="6300" y="11925"/>
                </a:cubicBezTo>
                <a:cubicBezTo>
                  <a:pt x="6187" y="11756"/>
                  <a:pt x="6131" y="11644"/>
                  <a:pt x="6075" y="11475"/>
                </a:cubicBezTo>
                <a:cubicBezTo>
                  <a:pt x="5962" y="11362"/>
                  <a:pt x="5962" y="11194"/>
                  <a:pt x="5906" y="11081"/>
                </a:cubicBezTo>
                <a:cubicBezTo>
                  <a:pt x="5962" y="11081"/>
                  <a:pt x="6300" y="11194"/>
                  <a:pt x="6244" y="11250"/>
                </a:cubicBezTo>
                <a:cubicBezTo>
                  <a:pt x="6131" y="11531"/>
                  <a:pt x="6694" y="12037"/>
                  <a:pt x="6863" y="12206"/>
                </a:cubicBezTo>
                <a:cubicBezTo>
                  <a:pt x="6919" y="12263"/>
                  <a:pt x="7200" y="12656"/>
                  <a:pt x="7031" y="12656"/>
                </a:cubicBezTo>
                <a:cubicBezTo>
                  <a:pt x="7256" y="12656"/>
                  <a:pt x="7481" y="12938"/>
                  <a:pt x="7594" y="13106"/>
                </a:cubicBezTo>
                <a:cubicBezTo>
                  <a:pt x="7706" y="13275"/>
                  <a:pt x="7650" y="13556"/>
                  <a:pt x="7762" y="13781"/>
                </a:cubicBezTo>
                <a:cubicBezTo>
                  <a:pt x="7819" y="14063"/>
                  <a:pt x="8212" y="14175"/>
                  <a:pt x="8437" y="14344"/>
                </a:cubicBezTo>
                <a:cubicBezTo>
                  <a:pt x="8662" y="14400"/>
                  <a:pt x="8831" y="14569"/>
                  <a:pt x="9000" y="14625"/>
                </a:cubicBezTo>
                <a:cubicBezTo>
                  <a:pt x="9338" y="14737"/>
                  <a:pt x="9394" y="14625"/>
                  <a:pt x="9619" y="14625"/>
                </a:cubicBezTo>
                <a:cubicBezTo>
                  <a:pt x="10012" y="14569"/>
                  <a:pt x="10069" y="14962"/>
                  <a:pt x="10350" y="15131"/>
                </a:cubicBezTo>
                <a:cubicBezTo>
                  <a:pt x="10519" y="15188"/>
                  <a:pt x="10912" y="15356"/>
                  <a:pt x="11137" y="15244"/>
                </a:cubicBezTo>
                <a:cubicBezTo>
                  <a:pt x="11025" y="15300"/>
                  <a:pt x="11419" y="15862"/>
                  <a:pt x="11475" y="15919"/>
                </a:cubicBezTo>
                <a:cubicBezTo>
                  <a:pt x="11588" y="16087"/>
                  <a:pt x="11812" y="16144"/>
                  <a:pt x="11981" y="16313"/>
                </a:cubicBezTo>
                <a:cubicBezTo>
                  <a:pt x="11981" y="16313"/>
                  <a:pt x="12037" y="16256"/>
                  <a:pt x="12037" y="16200"/>
                </a:cubicBezTo>
                <a:cubicBezTo>
                  <a:pt x="11981" y="16369"/>
                  <a:pt x="12263" y="16650"/>
                  <a:pt x="12431" y="16650"/>
                </a:cubicBezTo>
                <a:cubicBezTo>
                  <a:pt x="12544" y="16594"/>
                  <a:pt x="12600" y="16313"/>
                  <a:pt x="12600" y="16200"/>
                </a:cubicBezTo>
                <a:cubicBezTo>
                  <a:pt x="12319" y="16313"/>
                  <a:pt x="12094" y="16200"/>
                  <a:pt x="11925" y="15919"/>
                </a:cubicBezTo>
                <a:cubicBezTo>
                  <a:pt x="11869" y="15862"/>
                  <a:pt x="11644" y="15469"/>
                  <a:pt x="11869" y="15469"/>
                </a:cubicBezTo>
                <a:cubicBezTo>
                  <a:pt x="12150" y="15469"/>
                  <a:pt x="11925" y="15244"/>
                  <a:pt x="11925" y="15075"/>
                </a:cubicBezTo>
                <a:cubicBezTo>
                  <a:pt x="11869" y="14850"/>
                  <a:pt x="11700" y="14737"/>
                  <a:pt x="11588" y="14569"/>
                </a:cubicBezTo>
                <a:cubicBezTo>
                  <a:pt x="11531" y="14737"/>
                  <a:pt x="11250" y="14681"/>
                  <a:pt x="11137" y="14569"/>
                </a:cubicBezTo>
                <a:cubicBezTo>
                  <a:pt x="11137" y="14569"/>
                  <a:pt x="11081" y="14681"/>
                  <a:pt x="11081" y="14737"/>
                </a:cubicBezTo>
                <a:cubicBezTo>
                  <a:pt x="11025" y="14737"/>
                  <a:pt x="10969" y="14737"/>
                  <a:pt x="10912" y="14681"/>
                </a:cubicBezTo>
                <a:cubicBezTo>
                  <a:pt x="10912" y="14513"/>
                  <a:pt x="10912" y="14344"/>
                  <a:pt x="10969" y="14119"/>
                </a:cubicBezTo>
                <a:cubicBezTo>
                  <a:pt x="11025" y="13894"/>
                  <a:pt x="11531" y="13388"/>
                  <a:pt x="10912" y="13444"/>
                </a:cubicBezTo>
                <a:cubicBezTo>
                  <a:pt x="10687" y="13444"/>
                  <a:pt x="10575" y="13500"/>
                  <a:pt x="10519" y="13725"/>
                </a:cubicBezTo>
                <a:cubicBezTo>
                  <a:pt x="10463" y="13894"/>
                  <a:pt x="10463" y="14006"/>
                  <a:pt x="10294" y="14119"/>
                </a:cubicBezTo>
                <a:cubicBezTo>
                  <a:pt x="10181" y="14175"/>
                  <a:pt x="9731" y="14119"/>
                  <a:pt x="9619" y="14063"/>
                </a:cubicBezTo>
                <a:cubicBezTo>
                  <a:pt x="9338" y="13894"/>
                  <a:pt x="9169" y="13444"/>
                  <a:pt x="9169" y="13162"/>
                </a:cubicBezTo>
                <a:cubicBezTo>
                  <a:pt x="9169" y="12769"/>
                  <a:pt x="9338" y="12431"/>
                  <a:pt x="9169" y="12094"/>
                </a:cubicBezTo>
                <a:cubicBezTo>
                  <a:pt x="9225" y="11981"/>
                  <a:pt x="9338" y="11869"/>
                  <a:pt x="9450" y="11812"/>
                </a:cubicBezTo>
                <a:cubicBezTo>
                  <a:pt x="9506" y="11756"/>
                  <a:pt x="9619" y="11812"/>
                  <a:pt x="9675" y="11644"/>
                </a:cubicBezTo>
                <a:cubicBezTo>
                  <a:pt x="9619" y="11644"/>
                  <a:pt x="9562" y="11588"/>
                  <a:pt x="9562" y="11588"/>
                </a:cubicBezTo>
                <a:cubicBezTo>
                  <a:pt x="9731" y="11700"/>
                  <a:pt x="10125" y="11419"/>
                  <a:pt x="10350" y="11588"/>
                </a:cubicBezTo>
                <a:cubicBezTo>
                  <a:pt x="10463" y="11644"/>
                  <a:pt x="10575" y="11700"/>
                  <a:pt x="10631" y="11531"/>
                </a:cubicBezTo>
                <a:cubicBezTo>
                  <a:pt x="10631" y="11531"/>
                  <a:pt x="10519" y="11362"/>
                  <a:pt x="10575" y="11250"/>
                </a:cubicBezTo>
                <a:cubicBezTo>
                  <a:pt x="10631" y="11475"/>
                  <a:pt x="10800" y="11531"/>
                  <a:pt x="11025" y="11362"/>
                </a:cubicBezTo>
                <a:cubicBezTo>
                  <a:pt x="11081" y="11419"/>
                  <a:pt x="11306" y="11419"/>
                  <a:pt x="11475" y="11475"/>
                </a:cubicBezTo>
                <a:cubicBezTo>
                  <a:pt x="11644" y="11588"/>
                  <a:pt x="11644" y="11756"/>
                  <a:pt x="11869" y="11531"/>
                </a:cubicBezTo>
                <a:cubicBezTo>
                  <a:pt x="11981" y="11700"/>
                  <a:pt x="11981" y="11700"/>
                  <a:pt x="12037" y="11869"/>
                </a:cubicBezTo>
                <a:cubicBezTo>
                  <a:pt x="12037" y="12037"/>
                  <a:pt x="12150" y="12431"/>
                  <a:pt x="12263" y="12487"/>
                </a:cubicBezTo>
                <a:cubicBezTo>
                  <a:pt x="12600" y="12656"/>
                  <a:pt x="12487" y="12206"/>
                  <a:pt x="12487" y="12037"/>
                </a:cubicBezTo>
                <a:cubicBezTo>
                  <a:pt x="12487" y="11981"/>
                  <a:pt x="12487" y="11531"/>
                  <a:pt x="12431" y="11531"/>
                </a:cubicBezTo>
                <a:cubicBezTo>
                  <a:pt x="11981" y="11419"/>
                  <a:pt x="12150" y="11081"/>
                  <a:pt x="12431" y="10856"/>
                </a:cubicBezTo>
                <a:cubicBezTo>
                  <a:pt x="12487" y="10800"/>
                  <a:pt x="12769" y="10687"/>
                  <a:pt x="12938" y="10575"/>
                </a:cubicBezTo>
                <a:cubicBezTo>
                  <a:pt x="13050" y="10463"/>
                  <a:pt x="13219" y="10294"/>
                  <a:pt x="13162" y="10069"/>
                </a:cubicBezTo>
                <a:cubicBezTo>
                  <a:pt x="13219" y="10069"/>
                  <a:pt x="13275" y="10012"/>
                  <a:pt x="13275" y="9956"/>
                </a:cubicBezTo>
                <a:cubicBezTo>
                  <a:pt x="13275" y="9956"/>
                  <a:pt x="13106" y="9787"/>
                  <a:pt x="13050" y="9844"/>
                </a:cubicBezTo>
                <a:cubicBezTo>
                  <a:pt x="13162" y="9787"/>
                  <a:pt x="13162" y="9675"/>
                  <a:pt x="13106" y="9619"/>
                </a:cubicBezTo>
                <a:cubicBezTo>
                  <a:pt x="13219" y="9506"/>
                  <a:pt x="13162" y="9338"/>
                  <a:pt x="13275" y="9281"/>
                </a:cubicBezTo>
                <a:cubicBezTo>
                  <a:pt x="13444" y="9506"/>
                  <a:pt x="13781" y="9281"/>
                  <a:pt x="13612" y="9113"/>
                </a:cubicBezTo>
                <a:cubicBezTo>
                  <a:pt x="13725" y="8887"/>
                  <a:pt x="14063" y="9000"/>
                  <a:pt x="14175" y="8831"/>
                </a:cubicBezTo>
                <a:cubicBezTo>
                  <a:pt x="14344" y="8887"/>
                  <a:pt x="14231" y="8606"/>
                  <a:pt x="14344" y="8437"/>
                </a:cubicBezTo>
                <a:cubicBezTo>
                  <a:pt x="14400" y="8325"/>
                  <a:pt x="14569" y="8325"/>
                  <a:pt x="14737" y="8269"/>
                </a:cubicBezTo>
                <a:cubicBezTo>
                  <a:pt x="14737" y="8269"/>
                  <a:pt x="15075" y="8044"/>
                  <a:pt x="14962" y="8044"/>
                </a:cubicBezTo>
                <a:cubicBezTo>
                  <a:pt x="15188" y="8100"/>
                  <a:pt x="15694" y="7819"/>
                  <a:pt x="15300" y="7594"/>
                </a:cubicBezTo>
                <a:cubicBezTo>
                  <a:pt x="15356" y="7481"/>
                  <a:pt x="15188" y="7425"/>
                  <a:pt x="15075" y="7425"/>
                </a:cubicBezTo>
                <a:cubicBezTo>
                  <a:pt x="15131" y="7369"/>
                  <a:pt x="15300" y="7425"/>
                  <a:pt x="15356" y="7369"/>
                </a:cubicBezTo>
                <a:cubicBezTo>
                  <a:pt x="15525" y="7256"/>
                  <a:pt x="15412" y="7200"/>
                  <a:pt x="15244" y="7144"/>
                </a:cubicBezTo>
                <a:cubicBezTo>
                  <a:pt x="15075" y="7087"/>
                  <a:pt x="14794" y="7200"/>
                  <a:pt x="14681" y="7312"/>
                </a:cubicBezTo>
                <a:cubicBezTo>
                  <a:pt x="14569" y="7425"/>
                  <a:pt x="14456" y="7537"/>
                  <a:pt x="14344" y="7594"/>
                </a:cubicBezTo>
                <a:close/>
                <a:moveTo>
                  <a:pt x="17325" y="16987"/>
                </a:moveTo>
                <a:cubicBezTo>
                  <a:pt x="17212" y="16931"/>
                  <a:pt x="17044" y="16931"/>
                  <a:pt x="16931" y="16875"/>
                </a:cubicBezTo>
                <a:cubicBezTo>
                  <a:pt x="16819" y="16875"/>
                  <a:pt x="16763" y="16819"/>
                  <a:pt x="16594" y="16763"/>
                </a:cubicBezTo>
                <a:cubicBezTo>
                  <a:pt x="16650" y="16481"/>
                  <a:pt x="16313" y="16425"/>
                  <a:pt x="16144" y="16256"/>
                </a:cubicBezTo>
                <a:cubicBezTo>
                  <a:pt x="15975" y="16144"/>
                  <a:pt x="15862" y="15975"/>
                  <a:pt x="15581" y="16031"/>
                </a:cubicBezTo>
                <a:cubicBezTo>
                  <a:pt x="15525" y="16031"/>
                  <a:pt x="15244" y="16144"/>
                  <a:pt x="15300" y="16200"/>
                </a:cubicBezTo>
                <a:cubicBezTo>
                  <a:pt x="15131" y="16031"/>
                  <a:pt x="15075" y="15975"/>
                  <a:pt x="14794" y="15862"/>
                </a:cubicBezTo>
                <a:cubicBezTo>
                  <a:pt x="14569" y="15806"/>
                  <a:pt x="14456" y="15525"/>
                  <a:pt x="14231" y="15806"/>
                </a:cubicBezTo>
                <a:cubicBezTo>
                  <a:pt x="14119" y="15919"/>
                  <a:pt x="14175" y="16087"/>
                  <a:pt x="14119" y="16200"/>
                </a:cubicBezTo>
                <a:cubicBezTo>
                  <a:pt x="13894" y="16031"/>
                  <a:pt x="14287" y="15862"/>
                  <a:pt x="14119" y="15694"/>
                </a:cubicBezTo>
                <a:cubicBezTo>
                  <a:pt x="13950" y="15469"/>
                  <a:pt x="13669" y="15806"/>
                  <a:pt x="13500" y="15862"/>
                </a:cubicBezTo>
                <a:cubicBezTo>
                  <a:pt x="13444" y="15975"/>
                  <a:pt x="13331" y="15975"/>
                  <a:pt x="13275" y="16087"/>
                </a:cubicBezTo>
                <a:cubicBezTo>
                  <a:pt x="13219" y="16144"/>
                  <a:pt x="13162" y="16313"/>
                  <a:pt x="13106" y="16369"/>
                </a:cubicBezTo>
                <a:cubicBezTo>
                  <a:pt x="13106" y="16256"/>
                  <a:pt x="12825" y="16313"/>
                  <a:pt x="12825" y="16200"/>
                </a:cubicBezTo>
                <a:cubicBezTo>
                  <a:pt x="12881" y="16537"/>
                  <a:pt x="12881" y="16931"/>
                  <a:pt x="12938" y="17269"/>
                </a:cubicBezTo>
                <a:cubicBezTo>
                  <a:pt x="12994" y="17438"/>
                  <a:pt x="12938" y="17775"/>
                  <a:pt x="12769" y="17944"/>
                </a:cubicBezTo>
                <a:cubicBezTo>
                  <a:pt x="12600" y="18056"/>
                  <a:pt x="12431" y="18225"/>
                  <a:pt x="12375" y="18506"/>
                </a:cubicBezTo>
                <a:cubicBezTo>
                  <a:pt x="12375" y="18675"/>
                  <a:pt x="12375" y="18787"/>
                  <a:pt x="12544" y="18844"/>
                </a:cubicBezTo>
                <a:cubicBezTo>
                  <a:pt x="12544" y="19069"/>
                  <a:pt x="12319" y="19237"/>
                  <a:pt x="12319" y="19462"/>
                </a:cubicBezTo>
                <a:cubicBezTo>
                  <a:pt x="12319" y="19462"/>
                  <a:pt x="12375" y="19575"/>
                  <a:pt x="12375" y="19688"/>
                </a:cubicBezTo>
                <a:cubicBezTo>
                  <a:pt x="14287" y="19350"/>
                  <a:pt x="16031" y="18394"/>
                  <a:pt x="17325" y="16987"/>
                </a:cubicBez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8" name="Shape 4208"/>
          <p:cNvSpPr/>
          <p:nvPr/>
        </p:nvSpPr>
        <p:spPr>
          <a:xfrm>
            <a:off x="11369293" y="6917071"/>
            <a:ext cx="1506527" cy="1296589"/>
          </a:xfrm>
          <a:custGeom>
            <a:avLst/>
            <a:gdLst/>
            <a:ahLst/>
            <a:cxnLst>
              <a:cxn ang="0">
                <a:pos x="wd2" y="hd2"/>
              </a:cxn>
              <a:cxn ang="5400000">
                <a:pos x="wd2" y="hd2"/>
              </a:cxn>
              <a:cxn ang="10800000">
                <a:pos x="wd2" y="hd2"/>
              </a:cxn>
              <a:cxn ang="16200000">
                <a:pos x="wd2" y="hd2"/>
              </a:cxn>
            </a:cxnLst>
            <a:rect l="0" t="0" r="r" b="b"/>
            <a:pathLst>
              <a:path w="21600" h="21600" extrusionOk="0">
                <a:moveTo>
                  <a:pt x="21600" y="16114"/>
                </a:moveTo>
                <a:cubicBezTo>
                  <a:pt x="21600" y="17143"/>
                  <a:pt x="20712" y="18171"/>
                  <a:pt x="19825" y="18171"/>
                </a:cubicBezTo>
                <a:cubicBezTo>
                  <a:pt x="13611" y="18171"/>
                  <a:pt x="13611" y="18171"/>
                  <a:pt x="13611" y="18171"/>
                </a:cubicBezTo>
                <a:cubicBezTo>
                  <a:pt x="13611" y="19200"/>
                  <a:pt x="14203" y="20229"/>
                  <a:pt x="14203" y="20571"/>
                </a:cubicBezTo>
                <a:cubicBezTo>
                  <a:pt x="14203" y="21257"/>
                  <a:pt x="13907" y="21600"/>
                  <a:pt x="13611" y="21600"/>
                </a:cubicBezTo>
                <a:cubicBezTo>
                  <a:pt x="7693" y="21600"/>
                  <a:pt x="7693" y="21600"/>
                  <a:pt x="7693" y="21600"/>
                </a:cubicBezTo>
                <a:cubicBezTo>
                  <a:pt x="7397" y="21600"/>
                  <a:pt x="7101" y="21257"/>
                  <a:pt x="7101" y="20571"/>
                </a:cubicBezTo>
                <a:cubicBezTo>
                  <a:pt x="7101" y="20229"/>
                  <a:pt x="7693" y="19200"/>
                  <a:pt x="7693" y="18171"/>
                </a:cubicBezTo>
                <a:cubicBezTo>
                  <a:pt x="1775" y="18171"/>
                  <a:pt x="1775" y="18171"/>
                  <a:pt x="1775" y="18171"/>
                </a:cubicBezTo>
                <a:cubicBezTo>
                  <a:pt x="592" y="18171"/>
                  <a:pt x="0" y="17143"/>
                  <a:pt x="0" y="16114"/>
                </a:cubicBezTo>
                <a:cubicBezTo>
                  <a:pt x="0" y="2057"/>
                  <a:pt x="0" y="2057"/>
                  <a:pt x="0" y="2057"/>
                </a:cubicBezTo>
                <a:cubicBezTo>
                  <a:pt x="0" y="686"/>
                  <a:pt x="592" y="0"/>
                  <a:pt x="1775" y="0"/>
                </a:cubicBezTo>
                <a:cubicBezTo>
                  <a:pt x="19825" y="0"/>
                  <a:pt x="19825" y="0"/>
                  <a:pt x="19825" y="0"/>
                </a:cubicBezTo>
                <a:cubicBezTo>
                  <a:pt x="20712" y="0"/>
                  <a:pt x="21600" y="686"/>
                  <a:pt x="21600" y="2057"/>
                </a:cubicBezTo>
                <a:lnTo>
                  <a:pt x="21600" y="16114"/>
                </a:lnTo>
                <a:close/>
                <a:moveTo>
                  <a:pt x="20121" y="2057"/>
                </a:moveTo>
                <a:cubicBezTo>
                  <a:pt x="20121" y="1714"/>
                  <a:pt x="19825" y="1714"/>
                  <a:pt x="19825" y="1714"/>
                </a:cubicBezTo>
                <a:cubicBezTo>
                  <a:pt x="1775" y="1714"/>
                  <a:pt x="1775" y="1714"/>
                  <a:pt x="1775" y="1714"/>
                </a:cubicBezTo>
                <a:cubicBezTo>
                  <a:pt x="1479" y="1714"/>
                  <a:pt x="1479" y="1714"/>
                  <a:pt x="1479" y="2057"/>
                </a:cubicBezTo>
                <a:cubicBezTo>
                  <a:pt x="1479" y="12686"/>
                  <a:pt x="1479" y="12686"/>
                  <a:pt x="1479" y="12686"/>
                </a:cubicBezTo>
                <a:cubicBezTo>
                  <a:pt x="1479" y="13029"/>
                  <a:pt x="1479" y="13371"/>
                  <a:pt x="1775" y="13371"/>
                </a:cubicBezTo>
                <a:cubicBezTo>
                  <a:pt x="19825" y="13371"/>
                  <a:pt x="19825" y="13371"/>
                  <a:pt x="19825" y="13371"/>
                </a:cubicBezTo>
                <a:cubicBezTo>
                  <a:pt x="19825" y="13371"/>
                  <a:pt x="20121" y="13029"/>
                  <a:pt x="20121" y="12686"/>
                </a:cubicBezTo>
                <a:lnTo>
                  <a:pt x="20121" y="2057"/>
                </a:lnTo>
                <a:close/>
              </a:path>
            </a:pathLst>
          </a:custGeom>
          <a:solidFill>
            <a:srgbClr val="3194C6"/>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5"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6"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4177"/>
                                        </p:tgtEl>
                                        <p:attrNameLst>
                                          <p:attrName>style.visibility</p:attrName>
                                        </p:attrNameLst>
                                      </p:cBhvr>
                                      <p:to>
                                        <p:strVal val="visible"/>
                                      </p:to>
                                    </p:set>
                                    <p:anim calcmode="lin" valueType="num">
                                      <p:cBhvr>
                                        <p:cTn id="7" dur="500" fill="hold"/>
                                        <p:tgtEl>
                                          <p:spTgt spid="4177"/>
                                        </p:tgtEl>
                                        <p:attrNameLst>
                                          <p:attrName>ppt_w</p:attrName>
                                        </p:attrNameLst>
                                      </p:cBhvr>
                                      <p:tavLst>
                                        <p:tav tm="0">
                                          <p:val>
                                            <p:fltVal val="0"/>
                                          </p:val>
                                        </p:tav>
                                        <p:tav tm="100000">
                                          <p:val>
                                            <p:strVal val="#ppt_w"/>
                                          </p:val>
                                        </p:tav>
                                      </p:tavLst>
                                    </p:anim>
                                    <p:anim calcmode="lin" valueType="num">
                                      <p:cBhvr>
                                        <p:cTn id="8" dur="500" fill="hold"/>
                                        <p:tgtEl>
                                          <p:spTgt spid="417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indefinite" fill="hold"/>
                                        <p:tgtEl>
                                          <p:spTgt spid="4208"/>
                                        </p:tgtEl>
                                        <p:attrNameLst>
                                          <p:attrName>style.visibility</p:attrName>
                                        </p:attrNameLst>
                                      </p:cBhvr>
                                      <p:to>
                                        <p:strVal val="visible"/>
                                      </p:to>
                                    </p:set>
                                    <p:anim calcmode="lin" valueType="num">
                                      <p:cBhvr>
                                        <p:cTn id="12" dur="500" fill="hold"/>
                                        <p:tgtEl>
                                          <p:spTgt spid="4208"/>
                                        </p:tgtEl>
                                        <p:attrNameLst>
                                          <p:attrName>ppt_w</p:attrName>
                                        </p:attrNameLst>
                                      </p:cBhvr>
                                      <p:tavLst>
                                        <p:tav tm="0">
                                          <p:val>
                                            <p:fltVal val="0"/>
                                          </p:val>
                                        </p:tav>
                                        <p:tav tm="100000">
                                          <p:val>
                                            <p:strVal val="#ppt_w"/>
                                          </p:val>
                                        </p:tav>
                                      </p:tavLst>
                                    </p:anim>
                                    <p:anim calcmode="lin" valueType="num">
                                      <p:cBhvr>
                                        <p:cTn id="13" dur="500" fill="hold"/>
                                        <p:tgtEl>
                                          <p:spTgt spid="420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8" presetClass="entr" presetSubtype="9" fill="hold" grpId="0" nodeType="afterEffect">
                                  <p:stCondLst>
                                    <p:cond delay="0"/>
                                  </p:stCondLst>
                                  <p:childTnLst>
                                    <p:set>
                                      <p:cBhvr>
                                        <p:cTn id="16" dur="indefinite" fill="hold"/>
                                        <p:tgtEl>
                                          <p:spTgt spid="4180"/>
                                        </p:tgtEl>
                                        <p:attrNameLst>
                                          <p:attrName>style.visibility</p:attrName>
                                        </p:attrNameLst>
                                      </p:cBhvr>
                                      <p:to>
                                        <p:strVal val="visible"/>
                                      </p:to>
                                    </p:set>
                                    <p:animEffect transition="in" filter="strips(upLeft)">
                                      <p:cBhvr>
                                        <p:cTn id="17" dur="500"/>
                                        <p:tgtEl>
                                          <p:spTgt spid="4180"/>
                                        </p:tgtEl>
                                      </p:cBhvr>
                                    </p:animEffect>
                                  </p:childTnLst>
                                </p:cTn>
                              </p:par>
                            </p:childTnLst>
                          </p:cTn>
                        </p:par>
                        <p:par>
                          <p:cTn id="18" fill="hold">
                            <p:stCondLst>
                              <p:cond delay="1500"/>
                            </p:stCondLst>
                            <p:childTnLst>
                              <p:par>
                                <p:cTn id="19" presetID="23" presetClass="entr" presetSubtype="32" fill="hold" grpId="0" nodeType="afterEffect">
                                  <p:stCondLst>
                                    <p:cond delay="0"/>
                                  </p:stCondLst>
                                  <p:childTnLst>
                                    <p:set>
                                      <p:cBhvr>
                                        <p:cTn id="20" dur="indefinite" fill="hold"/>
                                        <p:tgtEl>
                                          <p:spTgt spid="4181"/>
                                        </p:tgtEl>
                                        <p:attrNameLst>
                                          <p:attrName>style.visibility</p:attrName>
                                        </p:attrNameLst>
                                      </p:cBhvr>
                                      <p:to>
                                        <p:strVal val="visible"/>
                                      </p:to>
                                    </p:set>
                                    <p:anim calcmode="lin" valueType="num">
                                      <p:cBhvr>
                                        <p:cTn id="21" dur="500" fill="hold"/>
                                        <p:tgtEl>
                                          <p:spTgt spid="4181"/>
                                        </p:tgtEl>
                                        <p:attrNameLst>
                                          <p:attrName>ppt_w</p:attrName>
                                        </p:attrNameLst>
                                      </p:cBhvr>
                                      <p:tavLst>
                                        <p:tav tm="0">
                                          <p:val>
                                            <p:fltVal val="0"/>
                                          </p:val>
                                        </p:tav>
                                        <p:tav tm="100000">
                                          <p:val>
                                            <p:strVal val="#ppt_w"/>
                                          </p:val>
                                        </p:tav>
                                      </p:tavLst>
                                    </p:anim>
                                    <p:anim calcmode="lin" valueType="num">
                                      <p:cBhvr>
                                        <p:cTn id="22" dur="500" fill="hold"/>
                                        <p:tgtEl>
                                          <p:spTgt spid="4181"/>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32" fill="hold" grpId="0" nodeType="afterEffect">
                                  <p:stCondLst>
                                    <p:cond delay="0"/>
                                  </p:stCondLst>
                                  <p:childTnLst>
                                    <p:set>
                                      <p:cBhvr>
                                        <p:cTn id="25" dur="indefinite" fill="hold"/>
                                        <p:tgtEl>
                                          <p:spTgt spid="4202"/>
                                        </p:tgtEl>
                                        <p:attrNameLst>
                                          <p:attrName>style.visibility</p:attrName>
                                        </p:attrNameLst>
                                      </p:cBhvr>
                                      <p:to>
                                        <p:strVal val="visible"/>
                                      </p:to>
                                    </p:set>
                                    <p:anim calcmode="lin" valueType="num">
                                      <p:cBhvr>
                                        <p:cTn id="26" dur="500" fill="hold"/>
                                        <p:tgtEl>
                                          <p:spTgt spid="4202"/>
                                        </p:tgtEl>
                                        <p:attrNameLst>
                                          <p:attrName>ppt_w</p:attrName>
                                        </p:attrNameLst>
                                      </p:cBhvr>
                                      <p:tavLst>
                                        <p:tav tm="0">
                                          <p:val>
                                            <p:fltVal val="0"/>
                                          </p:val>
                                        </p:tav>
                                        <p:tav tm="100000">
                                          <p:val>
                                            <p:strVal val="#ppt_w"/>
                                          </p:val>
                                        </p:tav>
                                      </p:tavLst>
                                    </p:anim>
                                    <p:anim calcmode="lin" valueType="num">
                                      <p:cBhvr>
                                        <p:cTn id="27" dur="500" fill="hold"/>
                                        <p:tgtEl>
                                          <p:spTgt spid="4202"/>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indefinite" fill="hold"/>
                                        <p:tgtEl>
                                          <p:spTgt spid="4198"/>
                                        </p:tgtEl>
                                        <p:attrNameLst>
                                          <p:attrName>style.visibility</p:attrName>
                                        </p:attrNameLst>
                                      </p:cBhvr>
                                      <p:to>
                                        <p:strVal val="visible"/>
                                      </p:to>
                                    </p:set>
                                    <p:anim calcmode="lin" valueType="num">
                                      <p:cBhvr>
                                        <p:cTn id="31" dur="500" fill="hold"/>
                                        <p:tgtEl>
                                          <p:spTgt spid="4198"/>
                                        </p:tgtEl>
                                        <p:attrNameLst>
                                          <p:attrName>ppt_x</p:attrName>
                                        </p:attrNameLst>
                                      </p:cBhvr>
                                      <p:tavLst>
                                        <p:tav tm="0">
                                          <p:val>
                                            <p:strVal val="0-#ppt_w/2"/>
                                          </p:val>
                                        </p:tav>
                                        <p:tav tm="100000">
                                          <p:val>
                                            <p:strVal val="#ppt_x"/>
                                          </p:val>
                                        </p:tav>
                                      </p:tavLst>
                                    </p:anim>
                                    <p:anim calcmode="lin" valueType="num">
                                      <p:cBhvr>
                                        <p:cTn id="32" dur="500" fill="hold"/>
                                        <p:tgtEl>
                                          <p:spTgt spid="4198"/>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18" presetClass="entr" presetSubtype="12" fill="hold" grpId="0" nodeType="afterEffect">
                                  <p:stCondLst>
                                    <p:cond delay="0"/>
                                  </p:stCondLst>
                                  <p:childTnLst>
                                    <p:set>
                                      <p:cBhvr>
                                        <p:cTn id="35" dur="indefinite" fill="hold"/>
                                        <p:tgtEl>
                                          <p:spTgt spid="4179"/>
                                        </p:tgtEl>
                                        <p:attrNameLst>
                                          <p:attrName>style.visibility</p:attrName>
                                        </p:attrNameLst>
                                      </p:cBhvr>
                                      <p:to>
                                        <p:strVal val="visible"/>
                                      </p:to>
                                    </p:set>
                                    <p:animEffect transition="in" filter="strips(downLeft)">
                                      <p:cBhvr>
                                        <p:cTn id="36" dur="500"/>
                                        <p:tgtEl>
                                          <p:spTgt spid="4179"/>
                                        </p:tgtEl>
                                      </p:cBhvr>
                                    </p:animEffect>
                                  </p:childTnLst>
                                </p:cTn>
                              </p:par>
                            </p:childTnLst>
                          </p:cTn>
                        </p:par>
                        <p:par>
                          <p:cTn id="37" fill="hold">
                            <p:stCondLst>
                              <p:cond delay="3500"/>
                            </p:stCondLst>
                            <p:childTnLst>
                              <p:par>
                                <p:cTn id="38" presetID="23" presetClass="entr" presetSubtype="32" fill="hold" grpId="0" nodeType="afterEffect">
                                  <p:stCondLst>
                                    <p:cond delay="0"/>
                                  </p:stCondLst>
                                  <p:childTnLst>
                                    <p:set>
                                      <p:cBhvr>
                                        <p:cTn id="39" dur="indefinite" fill="hold"/>
                                        <p:tgtEl>
                                          <p:spTgt spid="4182"/>
                                        </p:tgtEl>
                                        <p:attrNameLst>
                                          <p:attrName>style.visibility</p:attrName>
                                        </p:attrNameLst>
                                      </p:cBhvr>
                                      <p:to>
                                        <p:strVal val="visible"/>
                                      </p:to>
                                    </p:set>
                                    <p:anim calcmode="lin" valueType="num">
                                      <p:cBhvr>
                                        <p:cTn id="40" dur="500" fill="hold"/>
                                        <p:tgtEl>
                                          <p:spTgt spid="4182"/>
                                        </p:tgtEl>
                                        <p:attrNameLst>
                                          <p:attrName>ppt_w</p:attrName>
                                        </p:attrNameLst>
                                      </p:cBhvr>
                                      <p:tavLst>
                                        <p:tav tm="0">
                                          <p:val>
                                            <p:fltVal val="0"/>
                                          </p:val>
                                        </p:tav>
                                        <p:tav tm="100000">
                                          <p:val>
                                            <p:strVal val="#ppt_w"/>
                                          </p:val>
                                        </p:tav>
                                      </p:tavLst>
                                    </p:anim>
                                    <p:anim calcmode="lin" valueType="num">
                                      <p:cBhvr>
                                        <p:cTn id="41" dur="500" fill="hold"/>
                                        <p:tgtEl>
                                          <p:spTgt spid="4182"/>
                                        </p:tgtEl>
                                        <p:attrNameLst>
                                          <p:attrName>ppt_h</p:attrName>
                                        </p:attrNameLst>
                                      </p:cBhvr>
                                      <p:tavLst>
                                        <p:tav tm="0">
                                          <p:val>
                                            <p:fltVal val="0"/>
                                          </p:val>
                                        </p:tav>
                                        <p:tav tm="100000">
                                          <p:val>
                                            <p:strVal val="#ppt_h"/>
                                          </p:val>
                                        </p:tav>
                                      </p:tavLst>
                                    </p:anim>
                                  </p:childTnLst>
                                </p:cTn>
                              </p:par>
                            </p:childTnLst>
                          </p:cTn>
                        </p:par>
                        <p:par>
                          <p:cTn id="42" fill="hold">
                            <p:stCondLst>
                              <p:cond delay="4000"/>
                            </p:stCondLst>
                            <p:childTnLst>
                              <p:par>
                                <p:cTn id="43" presetID="23" presetClass="entr" presetSubtype="32" fill="hold" grpId="0" nodeType="afterEffect">
                                  <p:stCondLst>
                                    <p:cond delay="0"/>
                                  </p:stCondLst>
                                  <p:childTnLst>
                                    <p:set>
                                      <p:cBhvr>
                                        <p:cTn id="44" dur="indefinite" fill="hold"/>
                                        <p:tgtEl>
                                          <p:spTgt spid="4203"/>
                                        </p:tgtEl>
                                        <p:attrNameLst>
                                          <p:attrName>style.visibility</p:attrName>
                                        </p:attrNameLst>
                                      </p:cBhvr>
                                      <p:to>
                                        <p:strVal val="visible"/>
                                      </p:to>
                                    </p:set>
                                    <p:anim calcmode="lin" valueType="num">
                                      <p:cBhvr>
                                        <p:cTn id="45" dur="500" fill="hold"/>
                                        <p:tgtEl>
                                          <p:spTgt spid="4203"/>
                                        </p:tgtEl>
                                        <p:attrNameLst>
                                          <p:attrName>ppt_w</p:attrName>
                                        </p:attrNameLst>
                                      </p:cBhvr>
                                      <p:tavLst>
                                        <p:tav tm="0">
                                          <p:val>
                                            <p:fltVal val="0"/>
                                          </p:val>
                                        </p:tav>
                                        <p:tav tm="100000">
                                          <p:val>
                                            <p:strVal val="#ppt_w"/>
                                          </p:val>
                                        </p:tav>
                                      </p:tavLst>
                                    </p:anim>
                                    <p:anim calcmode="lin" valueType="num">
                                      <p:cBhvr>
                                        <p:cTn id="46" dur="500" fill="hold"/>
                                        <p:tgtEl>
                                          <p:spTgt spid="4203"/>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2" presetClass="entr" presetSubtype="8" fill="hold" grpId="0" nodeType="afterEffect">
                                  <p:stCondLst>
                                    <p:cond delay="0"/>
                                  </p:stCondLst>
                                  <p:childTnLst>
                                    <p:set>
                                      <p:cBhvr>
                                        <p:cTn id="49" dur="indefinite" fill="hold"/>
                                        <p:tgtEl>
                                          <p:spTgt spid="4195"/>
                                        </p:tgtEl>
                                        <p:attrNameLst>
                                          <p:attrName>style.visibility</p:attrName>
                                        </p:attrNameLst>
                                      </p:cBhvr>
                                      <p:to>
                                        <p:strVal val="visible"/>
                                      </p:to>
                                    </p:set>
                                    <p:anim calcmode="lin" valueType="num">
                                      <p:cBhvr>
                                        <p:cTn id="50" dur="500" fill="hold"/>
                                        <p:tgtEl>
                                          <p:spTgt spid="4195"/>
                                        </p:tgtEl>
                                        <p:attrNameLst>
                                          <p:attrName>ppt_x</p:attrName>
                                        </p:attrNameLst>
                                      </p:cBhvr>
                                      <p:tavLst>
                                        <p:tav tm="0">
                                          <p:val>
                                            <p:strVal val="0-#ppt_w/2"/>
                                          </p:val>
                                        </p:tav>
                                        <p:tav tm="100000">
                                          <p:val>
                                            <p:strVal val="#ppt_x"/>
                                          </p:val>
                                        </p:tav>
                                      </p:tavLst>
                                    </p:anim>
                                    <p:anim calcmode="lin" valueType="num">
                                      <p:cBhvr>
                                        <p:cTn id="51" dur="500" fill="hold"/>
                                        <p:tgtEl>
                                          <p:spTgt spid="4195"/>
                                        </p:tgtEl>
                                        <p:attrNameLst>
                                          <p:attrName>ppt_y</p:attrName>
                                        </p:attrNameLst>
                                      </p:cBhvr>
                                      <p:tavLst>
                                        <p:tav tm="0">
                                          <p:val>
                                            <p:strVal val="#ppt_y"/>
                                          </p:val>
                                        </p:tav>
                                        <p:tav tm="100000">
                                          <p:val>
                                            <p:strVal val="#ppt_y"/>
                                          </p:val>
                                        </p:tav>
                                      </p:tavLst>
                                    </p:anim>
                                  </p:childTnLst>
                                </p:cTn>
                              </p:par>
                            </p:childTnLst>
                          </p:cTn>
                        </p:par>
                        <p:par>
                          <p:cTn id="52" fill="hold">
                            <p:stCondLst>
                              <p:cond delay="5000"/>
                            </p:stCondLst>
                            <p:childTnLst>
                              <p:par>
                                <p:cTn id="53" presetID="18" presetClass="entr" presetSubtype="12" fill="hold" grpId="0" nodeType="afterEffect">
                                  <p:stCondLst>
                                    <p:cond delay="0"/>
                                  </p:stCondLst>
                                  <p:childTnLst>
                                    <p:set>
                                      <p:cBhvr>
                                        <p:cTn id="54" dur="indefinite" fill="hold"/>
                                        <p:tgtEl>
                                          <p:spTgt spid="4178"/>
                                        </p:tgtEl>
                                        <p:attrNameLst>
                                          <p:attrName>style.visibility</p:attrName>
                                        </p:attrNameLst>
                                      </p:cBhvr>
                                      <p:to>
                                        <p:strVal val="visible"/>
                                      </p:to>
                                    </p:set>
                                    <p:animEffect transition="in" filter="strips(downLeft)">
                                      <p:cBhvr>
                                        <p:cTn id="55" dur="500"/>
                                        <p:tgtEl>
                                          <p:spTgt spid="4178"/>
                                        </p:tgtEl>
                                      </p:cBhvr>
                                    </p:animEffect>
                                  </p:childTnLst>
                                </p:cTn>
                              </p:par>
                            </p:childTnLst>
                          </p:cTn>
                        </p:par>
                        <p:par>
                          <p:cTn id="56" fill="hold">
                            <p:stCondLst>
                              <p:cond delay="5500"/>
                            </p:stCondLst>
                            <p:childTnLst>
                              <p:par>
                                <p:cTn id="57" presetID="23" presetClass="entr" presetSubtype="32" fill="hold" grpId="0" nodeType="afterEffect">
                                  <p:stCondLst>
                                    <p:cond delay="0"/>
                                  </p:stCondLst>
                                  <p:childTnLst>
                                    <p:set>
                                      <p:cBhvr>
                                        <p:cTn id="58" dur="indefinite" fill="hold"/>
                                        <p:tgtEl>
                                          <p:spTgt spid="4183"/>
                                        </p:tgtEl>
                                        <p:attrNameLst>
                                          <p:attrName>style.visibility</p:attrName>
                                        </p:attrNameLst>
                                      </p:cBhvr>
                                      <p:to>
                                        <p:strVal val="visible"/>
                                      </p:to>
                                    </p:set>
                                    <p:anim calcmode="lin" valueType="num">
                                      <p:cBhvr>
                                        <p:cTn id="59" dur="500" fill="hold"/>
                                        <p:tgtEl>
                                          <p:spTgt spid="4183"/>
                                        </p:tgtEl>
                                        <p:attrNameLst>
                                          <p:attrName>ppt_w</p:attrName>
                                        </p:attrNameLst>
                                      </p:cBhvr>
                                      <p:tavLst>
                                        <p:tav tm="0">
                                          <p:val>
                                            <p:fltVal val="0"/>
                                          </p:val>
                                        </p:tav>
                                        <p:tav tm="100000">
                                          <p:val>
                                            <p:strVal val="#ppt_w"/>
                                          </p:val>
                                        </p:tav>
                                      </p:tavLst>
                                    </p:anim>
                                    <p:anim calcmode="lin" valueType="num">
                                      <p:cBhvr>
                                        <p:cTn id="60" dur="500" fill="hold"/>
                                        <p:tgtEl>
                                          <p:spTgt spid="4183"/>
                                        </p:tgtEl>
                                        <p:attrNameLst>
                                          <p:attrName>ppt_h</p:attrName>
                                        </p:attrNameLst>
                                      </p:cBhvr>
                                      <p:tavLst>
                                        <p:tav tm="0">
                                          <p:val>
                                            <p:fltVal val="0"/>
                                          </p:val>
                                        </p:tav>
                                        <p:tav tm="100000">
                                          <p:val>
                                            <p:strVal val="#ppt_h"/>
                                          </p:val>
                                        </p:tav>
                                      </p:tavLst>
                                    </p:anim>
                                  </p:childTnLst>
                                </p:cTn>
                              </p:par>
                            </p:childTnLst>
                          </p:cTn>
                        </p:par>
                        <p:par>
                          <p:cTn id="61" fill="hold">
                            <p:stCondLst>
                              <p:cond delay="6000"/>
                            </p:stCondLst>
                            <p:childTnLst>
                              <p:par>
                                <p:cTn id="62" presetID="23" presetClass="entr" presetSubtype="32" fill="hold" grpId="0" nodeType="afterEffect">
                                  <p:stCondLst>
                                    <p:cond delay="0"/>
                                  </p:stCondLst>
                                  <p:childTnLst>
                                    <p:set>
                                      <p:cBhvr>
                                        <p:cTn id="63" dur="indefinite" fill="hold"/>
                                        <p:tgtEl>
                                          <p:spTgt spid="4204"/>
                                        </p:tgtEl>
                                        <p:attrNameLst>
                                          <p:attrName>style.visibility</p:attrName>
                                        </p:attrNameLst>
                                      </p:cBhvr>
                                      <p:to>
                                        <p:strVal val="visible"/>
                                      </p:to>
                                    </p:set>
                                    <p:anim calcmode="lin" valueType="num">
                                      <p:cBhvr>
                                        <p:cTn id="64" dur="500" fill="hold"/>
                                        <p:tgtEl>
                                          <p:spTgt spid="4204"/>
                                        </p:tgtEl>
                                        <p:attrNameLst>
                                          <p:attrName>ppt_w</p:attrName>
                                        </p:attrNameLst>
                                      </p:cBhvr>
                                      <p:tavLst>
                                        <p:tav tm="0">
                                          <p:val>
                                            <p:fltVal val="0"/>
                                          </p:val>
                                        </p:tav>
                                        <p:tav tm="100000">
                                          <p:val>
                                            <p:strVal val="#ppt_w"/>
                                          </p:val>
                                        </p:tav>
                                      </p:tavLst>
                                    </p:anim>
                                    <p:anim calcmode="lin" valueType="num">
                                      <p:cBhvr>
                                        <p:cTn id="65" dur="500" fill="hold"/>
                                        <p:tgtEl>
                                          <p:spTgt spid="4204"/>
                                        </p:tgtEl>
                                        <p:attrNameLst>
                                          <p:attrName>ppt_h</p:attrName>
                                        </p:attrNameLst>
                                      </p:cBhvr>
                                      <p:tavLst>
                                        <p:tav tm="0">
                                          <p:val>
                                            <p:fltVal val="0"/>
                                          </p:val>
                                        </p:tav>
                                        <p:tav tm="100000">
                                          <p:val>
                                            <p:strVal val="#ppt_h"/>
                                          </p:val>
                                        </p:tav>
                                      </p:tavLst>
                                    </p:anim>
                                  </p:childTnLst>
                                </p:cTn>
                              </p:par>
                            </p:childTnLst>
                          </p:cTn>
                        </p:par>
                        <p:par>
                          <p:cTn id="66" fill="hold">
                            <p:stCondLst>
                              <p:cond delay="6500"/>
                            </p:stCondLst>
                            <p:childTnLst>
                              <p:par>
                                <p:cTn id="67" presetID="2" presetClass="entr" presetSubtype="8" fill="hold" grpId="0" nodeType="afterEffect">
                                  <p:stCondLst>
                                    <p:cond delay="0"/>
                                  </p:stCondLst>
                                  <p:childTnLst>
                                    <p:set>
                                      <p:cBhvr>
                                        <p:cTn id="68" dur="indefinite" fill="hold"/>
                                        <p:tgtEl>
                                          <p:spTgt spid="4192"/>
                                        </p:tgtEl>
                                        <p:attrNameLst>
                                          <p:attrName>style.visibility</p:attrName>
                                        </p:attrNameLst>
                                      </p:cBhvr>
                                      <p:to>
                                        <p:strVal val="visible"/>
                                      </p:to>
                                    </p:set>
                                    <p:anim calcmode="lin" valueType="num">
                                      <p:cBhvr>
                                        <p:cTn id="69" dur="500" fill="hold"/>
                                        <p:tgtEl>
                                          <p:spTgt spid="4192"/>
                                        </p:tgtEl>
                                        <p:attrNameLst>
                                          <p:attrName>ppt_x</p:attrName>
                                        </p:attrNameLst>
                                      </p:cBhvr>
                                      <p:tavLst>
                                        <p:tav tm="0">
                                          <p:val>
                                            <p:strVal val="0-#ppt_w/2"/>
                                          </p:val>
                                        </p:tav>
                                        <p:tav tm="100000">
                                          <p:val>
                                            <p:strVal val="#ppt_x"/>
                                          </p:val>
                                        </p:tav>
                                      </p:tavLst>
                                    </p:anim>
                                    <p:anim calcmode="lin" valueType="num">
                                      <p:cBhvr>
                                        <p:cTn id="70" dur="500" fill="hold"/>
                                        <p:tgtEl>
                                          <p:spTgt spid="4192"/>
                                        </p:tgtEl>
                                        <p:attrNameLst>
                                          <p:attrName>ppt_y</p:attrName>
                                        </p:attrNameLst>
                                      </p:cBhvr>
                                      <p:tavLst>
                                        <p:tav tm="0">
                                          <p:val>
                                            <p:strVal val="#ppt_y"/>
                                          </p:val>
                                        </p:tav>
                                        <p:tav tm="100000">
                                          <p:val>
                                            <p:strVal val="#ppt_y"/>
                                          </p:val>
                                        </p:tav>
                                      </p:tavLst>
                                    </p:anim>
                                  </p:childTnLst>
                                </p:cTn>
                              </p:par>
                            </p:childTnLst>
                          </p:cTn>
                        </p:par>
                        <p:par>
                          <p:cTn id="71" fill="hold">
                            <p:stCondLst>
                              <p:cond delay="7000"/>
                            </p:stCondLst>
                            <p:childTnLst>
                              <p:par>
                                <p:cTn id="72" presetID="18" presetClass="entr" presetSubtype="3" fill="hold" grpId="0" nodeType="afterEffect">
                                  <p:stCondLst>
                                    <p:cond delay="0"/>
                                  </p:stCondLst>
                                  <p:childTnLst>
                                    <p:set>
                                      <p:cBhvr>
                                        <p:cTn id="73" dur="indefinite" fill="hold"/>
                                        <p:tgtEl>
                                          <p:spTgt spid="4173"/>
                                        </p:tgtEl>
                                        <p:attrNameLst>
                                          <p:attrName>style.visibility</p:attrName>
                                        </p:attrNameLst>
                                      </p:cBhvr>
                                      <p:to>
                                        <p:strVal val="visible"/>
                                      </p:to>
                                    </p:set>
                                    <p:animEffect transition="in" filter="strips(upRight)">
                                      <p:cBhvr>
                                        <p:cTn id="74" dur="500"/>
                                        <p:tgtEl>
                                          <p:spTgt spid="4173"/>
                                        </p:tgtEl>
                                      </p:cBhvr>
                                    </p:animEffect>
                                  </p:childTnLst>
                                </p:cTn>
                              </p:par>
                            </p:childTnLst>
                          </p:cTn>
                        </p:par>
                        <p:par>
                          <p:cTn id="75" fill="hold">
                            <p:stCondLst>
                              <p:cond delay="7500"/>
                            </p:stCondLst>
                            <p:childTnLst>
                              <p:par>
                                <p:cTn id="76" presetID="23" presetClass="entr" presetSubtype="32" fill="hold" grpId="0" nodeType="afterEffect">
                                  <p:stCondLst>
                                    <p:cond delay="0"/>
                                  </p:stCondLst>
                                  <p:childTnLst>
                                    <p:set>
                                      <p:cBhvr>
                                        <p:cTn id="77" dur="indefinite" fill="hold"/>
                                        <p:tgtEl>
                                          <p:spTgt spid="4174"/>
                                        </p:tgtEl>
                                        <p:attrNameLst>
                                          <p:attrName>style.visibility</p:attrName>
                                        </p:attrNameLst>
                                      </p:cBhvr>
                                      <p:to>
                                        <p:strVal val="visible"/>
                                      </p:to>
                                    </p:set>
                                    <p:anim calcmode="lin" valueType="num">
                                      <p:cBhvr>
                                        <p:cTn id="78" dur="500" fill="hold"/>
                                        <p:tgtEl>
                                          <p:spTgt spid="4174"/>
                                        </p:tgtEl>
                                        <p:attrNameLst>
                                          <p:attrName>ppt_w</p:attrName>
                                        </p:attrNameLst>
                                      </p:cBhvr>
                                      <p:tavLst>
                                        <p:tav tm="0">
                                          <p:val>
                                            <p:fltVal val="0"/>
                                          </p:val>
                                        </p:tav>
                                        <p:tav tm="100000">
                                          <p:val>
                                            <p:strVal val="#ppt_w"/>
                                          </p:val>
                                        </p:tav>
                                      </p:tavLst>
                                    </p:anim>
                                    <p:anim calcmode="lin" valueType="num">
                                      <p:cBhvr>
                                        <p:cTn id="79" dur="500" fill="hold"/>
                                        <p:tgtEl>
                                          <p:spTgt spid="4174"/>
                                        </p:tgtEl>
                                        <p:attrNameLst>
                                          <p:attrName>ppt_h</p:attrName>
                                        </p:attrNameLst>
                                      </p:cBhvr>
                                      <p:tavLst>
                                        <p:tav tm="0">
                                          <p:val>
                                            <p:fltVal val="0"/>
                                          </p:val>
                                        </p:tav>
                                        <p:tav tm="100000">
                                          <p:val>
                                            <p:strVal val="#ppt_h"/>
                                          </p:val>
                                        </p:tav>
                                      </p:tavLst>
                                    </p:anim>
                                  </p:childTnLst>
                                </p:cTn>
                              </p:par>
                            </p:childTnLst>
                          </p:cTn>
                        </p:par>
                        <p:par>
                          <p:cTn id="80" fill="hold">
                            <p:stCondLst>
                              <p:cond delay="8000"/>
                            </p:stCondLst>
                            <p:childTnLst>
                              <p:par>
                                <p:cTn id="81" presetID="23" presetClass="entr" presetSubtype="32" fill="hold" grpId="0" nodeType="afterEffect">
                                  <p:stCondLst>
                                    <p:cond delay="0"/>
                                  </p:stCondLst>
                                  <p:childTnLst>
                                    <p:set>
                                      <p:cBhvr>
                                        <p:cTn id="82" dur="indefinite" fill="hold"/>
                                        <p:tgtEl>
                                          <p:spTgt spid="4205"/>
                                        </p:tgtEl>
                                        <p:attrNameLst>
                                          <p:attrName>style.visibility</p:attrName>
                                        </p:attrNameLst>
                                      </p:cBhvr>
                                      <p:to>
                                        <p:strVal val="visible"/>
                                      </p:to>
                                    </p:set>
                                    <p:anim calcmode="lin" valueType="num">
                                      <p:cBhvr>
                                        <p:cTn id="83" dur="500" fill="hold"/>
                                        <p:tgtEl>
                                          <p:spTgt spid="4205"/>
                                        </p:tgtEl>
                                        <p:attrNameLst>
                                          <p:attrName>ppt_w</p:attrName>
                                        </p:attrNameLst>
                                      </p:cBhvr>
                                      <p:tavLst>
                                        <p:tav tm="0">
                                          <p:val>
                                            <p:fltVal val="0"/>
                                          </p:val>
                                        </p:tav>
                                        <p:tav tm="100000">
                                          <p:val>
                                            <p:strVal val="#ppt_w"/>
                                          </p:val>
                                        </p:tav>
                                      </p:tavLst>
                                    </p:anim>
                                    <p:anim calcmode="lin" valueType="num">
                                      <p:cBhvr>
                                        <p:cTn id="84" dur="500" fill="hold"/>
                                        <p:tgtEl>
                                          <p:spTgt spid="4205"/>
                                        </p:tgtEl>
                                        <p:attrNameLst>
                                          <p:attrName>ppt_h</p:attrName>
                                        </p:attrNameLst>
                                      </p:cBhvr>
                                      <p:tavLst>
                                        <p:tav tm="0">
                                          <p:val>
                                            <p:fltVal val="0"/>
                                          </p:val>
                                        </p:tav>
                                        <p:tav tm="100000">
                                          <p:val>
                                            <p:strVal val="#ppt_h"/>
                                          </p:val>
                                        </p:tav>
                                      </p:tavLst>
                                    </p:anim>
                                  </p:childTnLst>
                                </p:cTn>
                              </p:par>
                            </p:childTnLst>
                          </p:cTn>
                        </p:par>
                        <p:par>
                          <p:cTn id="85" fill="hold">
                            <p:stCondLst>
                              <p:cond delay="8500"/>
                            </p:stCondLst>
                            <p:childTnLst>
                              <p:par>
                                <p:cTn id="86" presetID="2" presetClass="entr" presetSubtype="2" fill="hold" grpId="0" nodeType="afterEffect">
                                  <p:stCondLst>
                                    <p:cond delay="0"/>
                                  </p:stCondLst>
                                  <p:childTnLst>
                                    <p:set>
                                      <p:cBhvr>
                                        <p:cTn id="87" dur="indefinite" fill="hold"/>
                                        <p:tgtEl>
                                          <p:spTgt spid="4189"/>
                                        </p:tgtEl>
                                        <p:attrNameLst>
                                          <p:attrName>style.visibility</p:attrName>
                                        </p:attrNameLst>
                                      </p:cBhvr>
                                      <p:to>
                                        <p:strVal val="visible"/>
                                      </p:to>
                                    </p:set>
                                    <p:anim calcmode="lin" valueType="num">
                                      <p:cBhvr>
                                        <p:cTn id="88" dur="500" fill="hold"/>
                                        <p:tgtEl>
                                          <p:spTgt spid="4189"/>
                                        </p:tgtEl>
                                        <p:attrNameLst>
                                          <p:attrName>ppt_x</p:attrName>
                                        </p:attrNameLst>
                                      </p:cBhvr>
                                      <p:tavLst>
                                        <p:tav tm="0">
                                          <p:val>
                                            <p:strVal val="1+#ppt_w/2"/>
                                          </p:val>
                                        </p:tav>
                                        <p:tav tm="100000">
                                          <p:val>
                                            <p:strVal val="#ppt_x"/>
                                          </p:val>
                                        </p:tav>
                                      </p:tavLst>
                                    </p:anim>
                                    <p:anim calcmode="lin" valueType="num">
                                      <p:cBhvr>
                                        <p:cTn id="89" dur="500" fill="hold"/>
                                        <p:tgtEl>
                                          <p:spTgt spid="4189"/>
                                        </p:tgtEl>
                                        <p:attrNameLst>
                                          <p:attrName>ppt_y</p:attrName>
                                        </p:attrNameLst>
                                      </p:cBhvr>
                                      <p:tavLst>
                                        <p:tav tm="0">
                                          <p:val>
                                            <p:strVal val="#ppt_y"/>
                                          </p:val>
                                        </p:tav>
                                        <p:tav tm="100000">
                                          <p:val>
                                            <p:strVal val="#ppt_y"/>
                                          </p:val>
                                        </p:tav>
                                      </p:tavLst>
                                    </p:anim>
                                  </p:childTnLst>
                                </p:cTn>
                              </p:par>
                            </p:childTnLst>
                          </p:cTn>
                        </p:par>
                        <p:par>
                          <p:cTn id="90" fill="hold">
                            <p:stCondLst>
                              <p:cond delay="9000"/>
                            </p:stCondLst>
                            <p:childTnLst>
                              <p:par>
                                <p:cTn id="91" presetID="18" presetClass="entr" presetSubtype="6" fill="hold" grpId="0" nodeType="afterEffect">
                                  <p:stCondLst>
                                    <p:cond delay="0"/>
                                  </p:stCondLst>
                                  <p:childTnLst>
                                    <p:set>
                                      <p:cBhvr>
                                        <p:cTn id="92" dur="indefinite" fill="hold"/>
                                        <p:tgtEl>
                                          <p:spTgt spid="4172"/>
                                        </p:tgtEl>
                                        <p:attrNameLst>
                                          <p:attrName>style.visibility</p:attrName>
                                        </p:attrNameLst>
                                      </p:cBhvr>
                                      <p:to>
                                        <p:strVal val="visible"/>
                                      </p:to>
                                    </p:set>
                                    <p:animEffect transition="in" filter="strips(downRight)">
                                      <p:cBhvr>
                                        <p:cTn id="93" dur="500"/>
                                        <p:tgtEl>
                                          <p:spTgt spid="4172"/>
                                        </p:tgtEl>
                                      </p:cBhvr>
                                    </p:animEffect>
                                  </p:childTnLst>
                                </p:cTn>
                              </p:par>
                            </p:childTnLst>
                          </p:cTn>
                        </p:par>
                        <p:par>
                          <p:cTn id="94" fill="hold">
                            <p:stCondLst>
                              <p:cond delay="9500"/>
                            </p:stCondLst>
                            <p:childTnLst>
                              <p:par>
                                <p:cTn id="95" presetID="23" presetClass="entr" presetSubtype="32" fill="hold" grpId="0" nodeType="afterEffect">
                                  <p:stCondLst>
                                    <p:cond delay="0"/>
                                  </p:stCondLst>
                                  <p:childTnLst>
                                    <p:set>
                                      <p:cBhvr>
                                        <p:cTn id="96" dur="indefinite" fill="hold"/>
                                        <p:tgtEl>
                                          <p:spTgt spid="4175"/>
                                        </p:tgtEl>
                                        <p:attrNameLst>
                                          <p:attrName>style.visibility</p:attrName>
                                        </p:attrNameLst>
                                      </p:cBhvr>
                                      <p:to>
                                        <p:strVal val="visible"/>
                                      </p:to>
                                    </p:set>
                                    <p:anim calcmode="lin" valueType="num">
                                      <p:cBhvr>
                                        <p:cTn id="97" dur="500" fill="hold"/>
                                        <p:tgtEl>
                                          <p:spTgt spid="4175"/>
                                        </p:tgtEl>
                                        <p:attrNameLst>
                                          <p:attrName>ppt_w</p:attrName>
                                        </p:attrNameLst>
                                      </p:cBhvr>
                                      <p:tavLst>
                                        <p:tav tm="0">
                                          <p:val>
                                            <p:fltVal val="0"/>
                                          </p:val>
                                        </p:tav>
                                        <p:tav tm="100000">
                                          <p:val>
                                            <p:strVal val="#ppt_w"/>
                                          </p:val>
                                        </p:tav>
                                      </p:tavLst>
                                    </p:anim>
                                    <p:anim calcmode="lin" valueType="num">
                                      <p:cBhvr>
                                        <p:cTn id="98" dur="500" fill="hold"/>
                                        <p:tgtEl>
                                          <p:spTgt spid="4175"/>
                                        </p:tgtEl>
                                        <p:attrNameLst>
                                          <p:attrName>ppt_h</p:attrName>
                                        </p:attrNameLst>
                                      </p:cBhvr>
                                      <p:tavLst>
                                        <p:tav tm="0">
                                          <p:val>
                                            <p:fltVal val="0"/>
                                          </p:val>
                                        </p:tav>
                                        <p:tav tm="100000">
                                          <p:val>
                                            <p:strVal val="#ppt_h"/>
                                          </p:val>
                                        </p:tav>
                                      </p:tavLst>
                                    </p:anim>
                                  </p:childTnLst>
                                </p:cTn>
                              </p:par>
                            </p:childTnLst>
                          </p:cTn>
                        </p:par>
                        <p:par>
                          <p:cTn id="99" fill="hold">
                            <p:stCondLst>
                              <p:cond delay="10000"/>
                            </p:stCondLst>
                            <p:childTnLst>
                              <p:par>
                                <p:cTn id="100" presetID="23" presetClass="entr" presetSubtype="32" fill="hold" grpId="0" nodeType="afterEffect">
                                  <p:stCondLst>
                                    <p:cond delay="0"/>
                                  </p:stCondLst>
                                  <p:childTnLst>
                                    <p:set>
                                      <p:cBhvr>
                                        <p:cTn id="101" dur="indefinite" fill="hold"/>
                                        <p:tgtEl>
                                          <p:spTgt spid="4206"/>
                                        </p:tgtEl>
                                        <p:attrNameLst>
                                          <p:attrName>style.visibility</p:attrName>
                                        </p:attrNameLst>
                                      </p:cBhvr>
                                      <p:to>
                                        <p:strVal val="visible"/>
                                      </p:to>
                                    </p:set>
                                    <p:anim calcmode="lin" valueType="num">
                                      <p:cBhvr>
                                        <p:cTn id="102" dur="500" fill="hold"/>
                                        <p:tgtEl>
                                          <p:spTgt spid="4206"/>
                                        </p:tgtEl>
                                        <p:attrNameLst>
                                          <p:attrName>ppt_w</p:attrName>
                                        </p:attrNameLst>
                                      </p:cBhvr>
                                      <p:tavLst>
                                        <p:tav tm="0">
                                          <p:val>
                                            <p:fltVal val="0"/>
                                          </p:val>
                                        </p:tav>
                                        <p:tav tm="100000">
                                          <p:val>
                                            <p:strVal val="#ppt_w"/>
                                          </p:val>
                                        </p:tav>
                                      </p:tavLst>
                                    </p:anim>
                                    <p:anim calcmode="lin" valueType="num">
                                      <p:cBhvr>
                                        <p:cTn id="103" dur="500" fill="hold"/>
                                        <p:tgtEl>
                                          <p:spTgt spid="4206"/>
                                        </p:tgtEl>
                                        <p:attrNameLst>
                                          <p:attrName>ppt_h</p:attrName>
                                        </p:attrNameLst>
                                      </p:cBhvr>
                                      <p:tavLst>
                                        <p:tav tm="0">
                                          <p:val>
                                            <p:fltVal val="0"/>
                                          </p:val>
                                        </p:tav>
                                        <p:tav tm="100000">
                                          <p:val>
                                            <p:strVal val="#ppt_h"/>
                                          </p:val>
                                        </p:tav>
                                      </p:tavLst>
                                    </p:anim>
                                  </p:childTnLst>
                                </p:cTn>
                              </p:par>
                            </p:childTnLst>
                          </p:cTn>
                        </p:par>
                        <p:par>
                          <p:cTn id="104" fill="hold">
                            <p:stCondLst>
                              <p:cond delay="10500"/>
                            </p:stCondLst>
                            <p:childTnLst>
                              <p:par>
                                <p:cTn id="105" presetID="2" presetClass="entr" presetSubtype="2" fill="hold" grpId="0" nodeType="afterEffect">
                                  <p:stCondLst>
                                    <p:cond delay="0"/>
                                  </p:stCondLst>
                                  <p:childTnLst>
                                    <p:set>
                                      <p:cBhvr>
                                        <p:cTn id="106" dur="indefinite" fill="hold"/>
                                        <p:tgtEl>
                                          <p:spTgt spid="4186"/>
                                        </p:tgtEl>
                                        <p:attrNameLst>
                                          <p:attrName>style.visibility</p:attrName>
                                        </p:attrNameLst>
                                      </p:cBhvr>
                                      <p:to>
                                        <p:strVal val="visible"/>
                                      </p:to>
                                    </p:set>
                                    <p:anim calcmode="lin" valueType="num">
                                      <p:cBhvr>
                                        <p:cTn id="107" dur="500" fill="hold"/>
                                        <p:tgtEl>
                                          <p:spTgt spid="4186"/>
                                        </p:tgtEl>
                                        <p:attrNameLst>
                                          <p:attrName>ppt_x</p:attrName>
                                        </p:attrNameLst>
                                      </p:cBhvr>
                                      <p:tavLst>
                                        <p:tav tm="0">
                                          <p:val>
                                            <p:strVal val="1+#ppt_w/2"/>
                                          </p:val>
                                        </p:tav>
                                        <p:tav tm="100000">
                                          <p:val>
                                            <p:strVal val="#ppt_x"/>
                                          </p:val>
                                        </p:tav>
                                      </p:tavLst>
                                    </p:anim>
                                    <p:anim calcmode="lin" valueType="num">
                                      <p:cBhvr>
                                        <p:cTn id="108" dur="500" fill="hold"/>
                                        <p:tgtEl>
                                          <p:spTgt spid="4186"/>
                                        </p:tgtEl>
                                        <p:attrNameLst>
                                          <p:attrName>ppt_y</p:attrName>
                                        </p:attrNameLst>
                                      </p:cBhvr>
                                      <p:tavLst>
                                        <p:tav tm="0">
                                          <p:val>
                                            <p:strVal val="#ppt_y"/>
                                          </p:val>
                                        </p:tav>
                                        <p:tav tm="100000">
                                          <p:val>
                                            <p:strVal val="#ppt_y"/>
                                          </p:val>
                                        </p:tav>
                                      </p:tavLst>
                                    </p:anim>
                                  </p:childTnLst>
                                </p:cTn>
                              </p:par>
                            </p:childTnLst>
                          </p:cTn>
                        </p:par>
                        <p:par>
                          <p:cTn id="109" fill="hold">
                            <p:stCondLst>
                              <p:cond delay="11000"/>
                            </p:stCondLst>
                            <p:childTnLst>
                              <p:par>
                                <p:cTn id="110" presetID="18" presetClass="entr" presetSubtype="6" fill="hold" grpId="0" nodeType="afterEffect">
                                  <p:stCondLst>
                                    <p:cond delay="0"/>
                                  </p:stCondLst>
                                  <p:childTnLst>
                                    <p:set>
                                      <p:cBhvr>
                                        <p:cTn id="111" dur="indefinite" fill="hold"/>
                                        <p:tgtEl>
                                          <p:spTgt spid="4171"/>
                                        </p:tgtEl>
                                        <p:attrNameLst>
                                          <p:attrName>style.visibility</p:attrName>
                                        </p:attrNameLst>
                                      </p:cBhvr>
                                      <p:to>
                                        <p:strVal val="visible"/>
                                      </p:to>
                                    </p:set>
                                    <p:animEffect transition="in" filter="strips(downRight)">
                                      <p:cBhvr>
                                        <p:cTn id="112" dur="500"/>
                                        <p:tgtEl>
                                          <p:spTgt spid="4171"/>
                                        </p:tgtEl>
                                      </p:cBhvr>
                                    </p:animEffect>
                                  </p:childTnLst>
                                </p:cTn>
                              </p:par>
                            </p:childTnLst>
                          </p:cTn>
                        </p:par>
                        <p:par>
                          <p:cTn id="113" fill="hold">
                            <p:stCondLst>
                              <p:cond delay="11500"/>
                            </p:stCondLst>
                            <p:childTnLst>
                              <p:par>
                                <p:cTn id="114" presetID="23" presetClass="entr" presetSubtype="32" fill="hold" grpId="0" nodeType="afterEffect">
                                  <p:stCondLst>
                                    <p:cond delay="0"/>
                                  </p:stCondLst>
                                  <p:childTnLst>
                                    <p:set>
                                      <p:cBhvr>
                                        <p:cTn id="115" dur="indefinite" fill="hold"/>
                                        <p:tgtEl>
                                          <p:spTgt spid="4176"/>
                                        </p:tgtEl>
                                        <p:attrNameLst>
                                          <p:attrName>style.visibility</p:attrName>
                                        </p:attrNameLst>
                                      </p:cBhvr>
                                      <p:to>
                                        <p:strVal val="visible"/>
                                      </p:to>
                                    </p:set>
                                    <p:anim calcmode="lin" valueType="num">
                                      <p:cBhvr>
                                        <p:cTn id="116" dur="500" fill="hold"/>
                                        <p:tgtEl>
                                          <p:spTgt spid="4176"/>
                                        </p:tgtEl>
                                        <p:attrNameLst>
                                          <p:attrName>ppt_w</p:attrName>
                                        </p:attrNameLst>
                                      </p:cBhvr>
                                      <p:tavLst>
                                        <p:tav tm="0">
                                          <p:val>
                                            <p:fltVal val="0"/>
                                          </p:val>
                                        </p:tav>
                                        <p:tav tm="100000">
                                          <p:val>
                                            <p:strVal val="#ppt_w"/>
                                          </p:val>
                                        </p:tav>
                                      </p:tavLst>
                                    </p:anim>
                                    <p:anim calcmode="lin" valueType="num">
                                      <p:cBhvr>
                                        <p:cTn id="117" dur="500" fill="hold"/>
                                        <p:tgtEl>
                                          <p:spTgt spid="4176"/>
                                        </p:tgtEl>
                                        <p:attrNameLst>
                                          <p:attrName>ppt_h</p:attrName>
                                        </p:attrNameLst>
                                      </p:cBhvr>
                                      <p:tavLst>
                                        <p:tav tm="0">
                                          <p:val>
                                            <p:fltVal val="0"/>
                                          </p:val>
                                        </p:tav>
                                        <p:tav tm="100000">
                                          <p:val>
                                            <p:strVal val="#ppt_h"/>
                                          </p:val>
                                        </p:tav>
                                      </p:tavLst>
                                    </p:anim>
                                  </p:childTnLst>
                                </p:cTn>
                              </p:par>
                            </p:childTnLst>
                          </p:cTn>
                        </p:par>
                        <p:par>
                          <p:cTn id="118" fill="hold">
                            <p:stCondLst>
                              <p:cond delay="12000"/>
                            </p:stCondLst>
                            <p:childTnLst>
                              <p:par>
                                <p:cTn id="119" presetID="23" presetClass="entr" presetSubtype="32" fill="hold" grpId="0" nodeType="afterEffect">
                                  <p:stCondLst>
                                    <p:cond delay="0"/>
                                  </p:stCondLst>
                                  <p:childTnLst>
                                    <p:set>
                                      <p:cBhvr>
                                        <p:cTn id="120" dur="indefinite" fill="hold"/>
                                        <p:tgtEl>
                                          <p:spTgt spid="4207"/>
                                        </p:tgtEl>
                                        <p:attrNameLst>
                                          <p:attrName>style.visibility</p:attrName>
                                        </p:attrNameLst>
                                      </p:cBhvr>
                                      <p:to>
                                        <p:strVal val="visible"/>
                                      </p:to>
                                    </p:set>
                                    <p:anim calcmode="lin" valueType="num">
                                      <p:cBhvr>
                                        <p:cTn id="121" dur="500" fill="hold"/>
                                        <p:tgtEl>
                                          <p:spTgt spid="4207"/>
                                        </p:tgtEl>
                                        <p:attrNameLst>
                                          <p:attrName>ppt_w</p:attrName>
                                        </p:attrNameLst>
                                      </p:cBhvr>
                                      <p:tavLst>
                                        <p:tav tm="0">
                                          <p:val>
                                            <p:fltVal val="0"/>
                                          </p:val>
                                        </p:tav>
                                        <p:tav tm="100000">
                                          <p:val>
                                            <p:strVal val="#ppt_w"/>
                                          </p:val>
                                        </p:tav>
                                      </p:tavLst>
                                    </p:anim>
                                    <p:anim calcmode="lin" valueType="num">
                                      <p:cBhvr>
                                        <p:cTn id="122" dur="500" fill="hold"/>
                                        <p:tgtEl>
                                          <p:spTgt spid="4207"/>
                                        </p:tgtEl>
                                        <p:attrNameLst>
                                          <p:attrName>ppt_h</p:attrName>
                                        </p:attrNameLst>
                                      </p:cBhvr>
                                      <p:tavLst>
                                        <p:tav tm="0">
                                          <p:val>
                                            <p:fltVal val="0"/>
                                          </p:val>
                                        </p:tav>
                                        <p:tav tm="100000">
                                          <p:val>
                                            <p:strVal val="#ppt_h"/>
                                          </p:val>
                                        </p:tav>
                                      </p:tavLst>
                                    </p:anim>
                                  </p:childTnLst>
                                </p:cTn>
                              </p:par>
                            </p:childTnLst>
                          </p:cTn>
                        </p:par>
                        <p:par>
                          <p:cTn id="123" fill="hold">
                            <p:stCondLst>
                              <p:cond delay="12500"/>
                            </p:stCondLst>
                            <p:childTnLst>
                              <p:par>
                                <p:cTn id="124" presetID="2" presetClass="entr" presetSubtype="2" fill="hold" grpId="0" nodeType="afterEffect">
                                  <p:stCondLst>
                                    <p:cond delay="0"/>
                                  </p:stCondLst>
                                  <p:childTnLst>
                                    <p:set>
                                      <p:cBhvr>
                                        <p:cTn id="125" dur="indefinite" fill="hold"/>
                                        <p:tgtEl>
                                          <p:spTgt spid="4201"/>
                                        </p:tgtEl>
                                        <p:attrNameLst>
                                          <p:attrName>style.visibility</p:attrName>
                                        </p:attrNameLst>
                                      </p:cBhvr>
                                      <p:to>
                                        <p:strVal val="visible"/>
                                      </p:to>
                                    </p:set>
                                    <p:anim calcmode="lin" valueType="num">
                                      <p:cBhvr>
                                        <p:cTn id="126" dur="500" fill="hold"/>
                                        <p:tgtEl>
                                          <p:spTgt spid="4201"/>
                                        </p:tgtEl>
                                        <p:attrNameLst>
                                          <p:attrName>ppt_x</p:attrName>
                                        </p:attrNameLst>
                                      </p:cBhvr>
                                      <p:tavLst>
                                        <p:tav tm="0">
                                          <p:val>
                                            <p:strVal val="1+#ppt_w/2"/>
                                          </p:val>
                                        </p:tav>
                                        <p:tav tm="100000">
                                          <p:val>
                                            <p:strVal val="#ppt_x"/>
                                          </p:val>
                                        </p:tav>
                                      </p:tavLst>
                                    </p:anim>
                                    <p:anim calcmode="lin" valueType="num">
                                      <p:cBhvr>
                                        <p:cTn id="127" dur="500" fill="hold"/>
                                        <p:tgtEl>
                                          <p:spTgt spid="4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1" grpId="0" animBg="1" advAuto="0"/>
      <p:bldP spid="4172" grpId="0" animBg="1" advAuto="0"/>
      <p:bldP spid="4173" grpId="0" animBg="1" advAuto="0"/>
      <p:bldP spid="4174" grpId="0" animBg="1" advAuto="0"/>
      <p:bldP spid="4175" grpId="0" animBg="1" advAuto="0"/>
      <p:bldP spid="4176" grpId="0" animBg="1" advAuto="0"/>
      <p:bldP spid="4177" grpId="0" animBg="1" advAuto="0"/>
      <p:bldP spid="4178" grpId="0" animBg="1" advAuto="0"/>
      <p:bldP spid="4179" grpId="0" animBg="1" advAuto="0"/>
      <p:bldP spid="4180" grpId="0" animBg="1" advAuto="0"/>
      <p:bldP spid="4181" grpId="0" animBg="1" advAuto="0"/>
      <p:bldP spid="4182" grpId="0" animBg="1" advAuto="0"/>
      <p:bldP spid="4183" grpId="0" animBg="1" advAuto="0"/>
      <p:bldP spid="4186" grpId="0" advAuto="0"/>
      <p:bldP spid="4189" grpId="0" advAuto="0"/>
      <p:bldP spid="4192" grpId="0" advAuto="0"/>
      <p:bldP spid="4195" grpId="0" advAuto="0"/>
      <p:bldP spid="4198" grpId="0" advAuto="0"/>
      <p:bldP spid="4201" grpId="0" advAuto="0"/>
      <p:bldP spid="4202" grpId="0" animBg="1" advAuto="0"/>
      <p:bldP spid="4203" grpId="0" animBg="1" advAuto="0"/>
      <p:bldP spid="4204" grpId="0" animBg="1" advAuto="0"/>
      <p:bldP spid="4205" grpId="0" animBg="1" advAuto="0"/>
      <p:bldP spid="4206" grpId="0" animBg="1" advAuto="0"/>
      <p:bldP spid="4207" grpId="0" animBg="1" advAuto="0"/>
      <p:bldP spid="4208"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58" name="Group 8758"/>
          <p:cNvGrpSpPr/>
          <p:nvPr/>
        </p:nvGrpSpPr>
        <p:grpSpPr>
          <a:xfrm>
            <a:off x="2435896" y="3747830"/>
            <a:ext cx="5813125" cy="4907621"/>
            <a:chOff x="0" y="0"/>
            <a:chExt cx="2179637" cy="1840357"/>
          </a:xfrm>
        </p:grpSpPr>
        <p:sp>
          <p:nvSpPr>
            <p:cNvPr id="8753" name="Shape 8753"/>
            <p:cNvSpPr/>
            <p:nvPr/>
          </p:nvSpPr>
          <p:spPr>
            <a:xfrm>
              <a:off x="198437" y="0"/>
              <a:ext cx="1981200" cy="1073150"/>
            </a:xfrm>
            <a:prstGeom prst="chevron">
              <a:avLst>
                <a:gd name="adj" fmla="val 41715"/>
              </a:avLst>
            </a:prstGeom>
            <a:solidFill>
              <a:srgbClr val="3194C6"/>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54" name="Shape 8754"/>
            <p:cNvSpPr/>
            <p:nvPr/>
          </p:nvSpPr>
          <p:spPr>
            <a:xfrm>
              <a:off x="875590" y="517146"/>
              <a:ext cx="768530"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步骤</a:t>
              </a:r>
              <a:r>
                <a:rPr dirty="0">
                  <a:solidFill>
                    <a:schemeClr val="bg1"/>
                  </a:solidFill>
                  <a:latin typeface="+mn-ea"/>
                  <a:ea typeface="+mn-ea"/>
                </a:rPr>
                <a:t> 1</a:t>
              </a:r>
            </a:p>
          </p:txBody>
        </p:sp>
        <p:sp>
          <p:nvSpPr>
            <p:cNvPr id="8755" name="Shape 8755"/>
            <p:cNvSpPr/>
            <p:nvPr/>
          </p:nvSpPr>
          <p:spPr>
            <a:xfrm>
              <a:off x="1107755" y="267365"/>
              <a:ext cx="240879" cy="285251"/>
            </a:xfrm>
            <a:custGeom>
              <a:avLst/>
              <a:gdLst/>
              <a:ahLst/>
              <a:cxnLst>
                <a:cxn ang="0">
                  <a:pos x="wd2" y="hd2"/>
                </a:cxn>
                <a:cxn ang="5400000">
                  <a:pos x="wd2" y="hd2"/>
                </a:cxn>
                <a:cxn ang="10800000">
                  <a:pos x="wd2" y="hd2"/>
                </a:cxn>
                <a:cxn ang="16200000">
                  <a:pos x="wd2" y="hd2"/>
                </a:cxn>
              </a:cxnLst>
              <a:rect l="0" t="0" r="r" b="b"/>
              <a:pathLst>
                <a:path w="21600" h="21600" extrusionOk="0">
                  <a:moveTo>
                    <a:pt x="21600" y="5683"/>
                  </a:moveTo>
                  <a:lnTo>
                    <a:pt x="21588" y="22"/>
                  </a:lnTo>
                  <a:lnTo>
                    <a:pt x="14901" y="16"/>
                  </a:lnTo>
                  <a:lnTo>
                    <a:pt x="17119" y="1893"/>
                  </a:lnTo>
                  <a:lnTo>
                    <a:pt x="10782" y="7254"/>
                  </a:lnTo>
                  <a:lnTo>
                    <a:pt x="4453" y="1900"/>
                  </a:lnTo>
                  <a:lnTo>
                    <a:pt x="6699" y="0"/>
                  </a:lnTo>
                  <a:lnTo>
                    <a:pt x="7" y="10"/>
                  </a:lnTo>
                  <a:lnTo>
                    <a:pt x="0" y="5667"/>
                  </a:lnTo>
                  <a:lnTo>
                    <a:pt x="2218" y="3790"/>
                  </a:lnTo>
                  <a:lnTo>
                    <a:pt x="9256" y="9743"/>
                  </a:lnTo>
                  <a:lnTo>
                    <a:pt x="9256" y="17580"/>
                  </a:lnTo>
                  <a:lnTo>
                    <a:pt x="6060" y="17580"/>
                  </a:lnTo>
                  <a:lnTo>
                    <a:pt x="10829" y="21600"/>
                  </a:lnTo>
                  <a:lnTo>
                    <a:pt x="15590" y="17580"/>
                  </a:lnTo>
                  <a:lnTo>
                    <a:pt x="12435" y="17580"/>
                  </a:lnTo>
                  <a:lnTo>
                    <a:pt x="12435" y="9641"/>
                  </a:lnTo>
                  <a:lnTo>
                    <a:pt x="19354" y="3783"/>
                  </a:lnTo>
                  <a:lnTo>
                    <a:pt x="21600" y="5683"/>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56" name="Shape 8756"/>
            <p:cNvSpPr/>
            <p:nvPr/>
          </p:nvSpPr>
          <p:spPr>
            <a:xfrm>
              <a:off x="0" y="1369460"/>
              <a:ext cx="1644121" cy="470897"/>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sp>
          <p:nvSpPr>
            <p:cNvPr id="8757" name="Shape 8757"/>
            <p:cNvSpPr/>
            <p:nvPr/>
          </p:nvSpPr>
          <p:spPr>
            <a:xfrm>
              <a:off x="1" y="1113536"/>
              <a:ext cx="1644120"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桌面应用</a:t>
              </a:r>
              <a:endParaRPr dirty="0">
                <a:solidFill>
                  <a:schemeClr val="tx2"/>
                </a:solidFill>
                <a:latin typeface="+mn-ea"/>
                <a:ea typeface="+mn-ea"/>
              </a:endParaRPr>
            </a:p>
          </p:txBody>
        </p:sp>
      </p:grpSp>
      <p:grpSp>
        <p:nvGrpSpPr>
          <p:cNvPr id="8767" name="Group 8767"/>
          <p:cNvGrpSpPr/>
          <p:nvPr/>
        </p:nvGrpSpPr>
        <p:grpSpPr>
          <a:xfrm>
            <a:off x="7131270" y="3747830"/>
            <a:ext cx="5441962" cy="4907621"/>
            <a:chOff x="0" y="0"/>
            <a:chExt cx="2040468" cy="1840357"/>
          </a:xfrm>
        </p:grpSpPr>
        <p:sp>
          <p:nvSpPr>
            <p:cNvPr id="8759" name="Shape 8759"/>
            <p:cNvSpPr/>
            <p:nvPr/>
          </p:nvSpPr>
          <p:spPr>
            <a:xfrm>
              <a:off x="59267" y="0"/>
              <a:ext cx="1981201" cy="1073150"/>
            </a:xfrm>
            <a:prstGeom prst="chevron">
              <a:avLst>
                <a:gd name="adj" fmla="val 41715"/>
              </a:avLst>
            </a:prstGeom>
            <a:solidFill>
              <a:srgbClr val="3A5063"/>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8763" name="Group 8763"/>
            <p:cNvGrpSpPr/>
            <p:nvPr/>
          </p:nvGrpSpPr>
          <p:grpSpPr>
            <a:xfrm>
              <a:off x="1005279" y="267627"/>
              <a:ext cx="245105" cy="283139"/>
              <a:chOff x="0" y="0"/>
              <a:chExt cx="245104" cy="283138"/>
            </a:xfrm>
          </p:grpSpPr>
          <p:sp>
            <p:nvSpPr>
              <p:cNvPr id="8760" name="Shape 8760"/>
              <p:cNvSpPr/>
              <p:nvPr/>
            </p:nvSpPr>
            <p:spPr>
              <a:xfrm>
                <a:off x="-1" y="0"/>
                <a:ext cx="245106" cy="283139"/>
              </a:xfrm>
              <a:custGeom>
                <a:avLst/>
                <a:gdLst/>
                <a:ahLst/>
                <a:cxnLst>
                  <a:cxn ang="0">
                    <a:pos x="wd2" y="hd2"/>
                  </a:cxn>
                  <a:cxn ang="5400000">
                    <a:pos x="wd2" y="hd2"/>
                  </a:cxn>
                  <a:cxn ang="10800000">
                    <a:pos x="wd2" y="hd2"/>
                  </a:cxn>
                  <a:cxn ang="16200000">
                    <a:pos x="wd2" y="hd2"/>
                  </a:cxn>
                </a:cxnLst>
                <a:rect l="0" t="0" r="r" b="b"/>
                <a:pathLst>
                  <a:path w="21600" h="21600" extrusionOk="0">
                    <a:moveTo>
                      <a:pt x="19055" y="2989"/>
                    </a:moveTo>
                    <a:lnTo>
                      <a:pt x="19055" y="1827"/>
                    </a:lnTo>
                    <a:cubicBezTo>
                      <a:pt x="19055" y="683"/>
                      <a:pt x="18218" y="0"/>
                      <a:pt x="16814" y="0"/>
                    </a:cubicBezTo>
                    <a:cubicBezTo>
                      <a:pt x="15411" y="0"/>
                      <a:pt x="14573" y="683"/>
                      <a:pt x="14573" y="1827"/>
                    </a:cubicBezTo>
                    <a:lnTo>
                      <a:pt x="14573" y="2989"/>
                    </a:lnTo>
                    <a:lnTo>
                      <a:pt x="13055" y="2989"/>
                    </a:lnTo>
                    <a:lnTo>
                      <a:pt x="13055" y="1827"/>
                    </a:lnTo>
                    <a:cubicBezTo>
                      <a:pt x="13055" y="683"/>
                      <a:pt x="12217" y="0"/>
                      <a:pt x="10814" y="0"/>
                    </a:cubicBezTo>
                    <a:cubicBezTo>
                      <a:pt x="9411" y="0"/>
                      <a:pt x="8573" y="683"/>
                      <a:pt x="8573" y="1827"/>
                    </a:cubicBezTo>
                    <a:lnTo>
                      <a:pt x="8573" y="2989"/>
                    </a:lnTo>
                    <a:lnTo>
                      <a:pt x="7055" y="2989"/>
                    </a:lnTo>
                    <a:lnTo>
                      <a:pt x="7055" y="1827"/>
                    </a:lnTo>
                    <a:cubicBezTo>
                      <a:pt x="7055" y="683"/>
                      <a:pt x="6217" y="0"/>
                      <a:pt x="4814" y="0"/>
                    </a:cubicBezTo>
                    <a:cubicBezTo>
                      <a:pt x="3411" y="0"/>
                      <a:pt x="2573" y="683"/>
                      <a:pt x="2573" y="1827"/>
                    </a:cubicBezTo>
                    <a:lnTo>
                      <a:pt x="2573" y="2989"/>
                    </a:lnTo>
                    <a:lnTo>
                      <a:pt x="0" y="2989"/>
                    </a:lnTo>
                    <a:lnTo>
                      <a:pt x="0" y="21600"/>
                    </a:lnTo>
                    <a:lnTo>
                      <a:pt x="21600" y="21600"/>
                    </a:lnTo>
                    <a:lnTo>
                      <a:pt x="21600" y="2989"/>
                    </a:lnTo>
                    <a:lnTo>
                      <a:pt x="19055" y="2989"/>
                    </a:lnTo>
                    <a:close/>
                    <a:moveTo>
                      <a:pt x="15774" y="1827"/>
                    </a:moveTo>
                    <a:cubicBezTo>
                      <a:pt x="15774" y="1263"/>
                      <a:pt x="16074" y="1034"/>
                      <a:pt x="16814" y="1034"/>
                    </a:cubicBezTo>
                    <a:cubicBezTo>
                      <a:pt x="17555" y="1034"/>
                      <a:pt x="17855" y="1263"/>
                      <a:pt x="17855" y="1827"/>
                    </a:cubicBezTo>
                    <a:lnTo>
                      <a:pt x="17855" y="4935"/>
                    </a:lnTo>
                    <a:cubicBezTo>
                      <a:pt x="17855" y="5499"/>
                      <a:pt x="17555" y="5728"/>
                      <a:pt x="16814" y="5728"/>
                    </a:cubicBezTo>
                    <a:cubicBezTo>
                      <a:pt x="16074" y="5728"/>
                      <a:pt x="15774" y="5499"/>
                      <a:pt x="15774" y="4935"/>
                    </a:cubicBezTo>
                    <a:lnTo>
                      <a:pt x="15774" y="1827"/>
                    </a:lnTo>
                    <a:close/>
                    <a:moveTo>
                      <a:pt x="9773" y="1827"/>
                    </a:moveTo>
                    <a:cubicBezTo>
                      <a:pt x="9773" y="1263"/>
                      <a:pt x="10073" y="1034"/>
                      <a:pt x="10814" y="1034"/>
                    </a:cubicBezTo>
                    <a:cubicBezTo>
                      <a:pt x="11555" y="1034"/>
                      <a:pt x="11855" y="1263"/>
                      <a:pt x="11855" y="1827"/>
                    </a:cubicBezTo>
                    <a:lnTo>
                      <a:pt x="11855" y="4935"/>
                    </a:lnTo>
                    <a:cubicBezTo>
                      <a:pt x="11855" y="5499"/>
                      <a:pt x="11555" y="5728"/>
                      <a:pt x="10814" y="5728"/>
                    </a:cubicBezTo>
                    <a:cubicBezTo>
                      <a:pt x="10073" y="5728"/>
                      <a:pt x="9773" y="5499"/>
                      <a:pt x="9773" y="4935"/>
                    </a:cubicBezTo>
                    <a:lnTo>
                      <a:pt x="9773" y="1827"/>
                    </a:lnTo>
                    <a:close/>
                    <a:moveTo>
                      <a:pt x="3773" y="1827"/>
                    </a:moveTo>
                    <a:cubicBezTo>
                      <a:pt x="3773" y="1263"/>
                      <a:pt x="4073" y="1034"/>
                      <a:pt x="4814" y="1034"/>
                    </a:cubicBezTo>
                    <a:cubicBezTo>
                      <a:pt x="5555" y="1034"/>
                      <a:pt x="5855" y="1263"/>
                      <a:pt x="5855" y="1827"/>
                    </a:cubicBezTo>
                    <a:lnTo>
                      <a:pt x="5855" y="4935"/>
                    </a:lnTo>
                    <a:cubicBezTo>
                      <a:pt x="5855" y="5499"/>
                      <a:pt x="5555" y="5728"/>
                      <a:pt x="4814" y="5728"/>
                    </a:cubicBezTo>
                    <a:cubicBezTo>
                      <a:pt x="4073" y="5728"/>
                      <a:pt x="3773" y="5499"/>
                      <a:pt x="3773" y="4935"/>
                    </a:cubicBezTo>
                    <a:lnTo>
                      <a:pt x="3773" y="1827"/>
                    </a:lnTo>
                    <a:close/>
                    <a:moveTo>
                      <a:pt x="19801" y="20049"/>
                    </a:moveTo>
                    <a:lnTo>
                      <a:pt x="1801" y="20049"/>
                    </a:lnTo>
                    <a:lnTo>
                      <a:pt x="1801" y="7125"/>
                    </a:lnTo>
                    <a:lnTo>
                      <a:pt x="19801" y="7125"/>
                    </a:lnTo>
                    <a:lnTo>
                      <a:pt x="19801" y="20049"/>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61" name="Shape 8761"/>
              <p:cNvSpPr/>
              <p:nvPr/>
            </p:nvSpPr>
            <p:spPr>
              <a:xfrm>
                <a:off x="59419" y="126277"/>
                <a:ext cx="65362" cy="100629"/>
              </a:xfrm>
              <a:custGeom>
                <a:avLst/>
                <a:gdLst/>
                <a:ahLst/>
                <a:cxnLst>
                  <a:cxn ang="0">
                    <a:pos x="wd2" y="hd2"/>
                  </a:cxn>
                  <a:cxn ang="5400000">
                    <a:pos x="wd2" y="hd2"/>
                  </a:cxn>
                  <a:cxn ang="10800000">
                    <a:pos x="wd2" y="hd2"/>
                  </a:cxn>
                  <a:cxn ang="16200000">
                    <a:pos x="wd2" y="hd2"/>
                  </a:cxn>
                </a:cxnLst>
                <a:rect l="0" t="0" r="r" b="b"/>
                <a:pathLst>
                  <a:path w="21600" h="21600" extrusionOk="0">
                    <a:moveTo>
                      <a:pt x="21600" y="14934"/>
                    </a:moveTo>
                    <a:cubicBezTo>
                      <a:pt x="21600" y="12166"/>
                      <a:pt x="18713" y="10634"/>
                      <a:pt x="13663" y="9700"/>
                    </a:cubicBezTo>
                    <a:lnTo>
                      <a:pt x="13663" y="9633"/>
                    </a:lnTo>
                    <a:cubicBezTo>
                      <a:pt x="18200" y="8634"/>
                      <a:pt x="20672" y="7033"/>
                      <a:pt x="20672" y="4534"/>
                    </a:cubicBezTo>
                    <a:cubicBezTo>
                      <a:pt x="20672" y="2000"/>
                      <a:pt x="16805" y="0"/>
                      <a:pt x="10156" y="0"/>
                    </a:cubicBezTo>
                    <a:cubicBezTo>
                      <a:pt x="7011" y="0"/>
                      <a:pt x="3710" y="266"/>
                      <a:pt x="927" y="1101"/>
                    </a:cubicBezTo>
                    <a:lnTo>
                      <a:pt x="1699" y="4767"/>
                    </a:lnTo>
                    <a:cubicBezTo>
                      <a:pt x="3814" y="4100"/>
                      <a:pt x="6083" y="3668"/>
                      <a:pt x="8404" y="3668"/>
                    </a:cubicBezTo>
                    <a:cubicBezTo>
                      <a:pt x="12012" y="3668"/>
                      <a:pt x="12992" y="4467"/>
                      <a:pt x="12992" y="5666"/>
                    </a:cubicBezTo>
                    <a:cubicBezTo>
                      <a:pt x="12992" y="7401"/>
                      <a:pt x="10413" y="8168"/>
                      <a:pt x="6032" y="8366"/>
                    </a:cubicBezTo>
                    <a:lnTo>
                      <a:pt x="6032" y="12033"/>
                    </a:lnTo>
                    <a:cubicBezTo>
                      <a:pt x="12373" y="12267"/>
                      <a:pt x="14436" y="13134"/>
                      <a:pt x="14436" y="15233"/>
                    </a:cubicBezTo>
                    <a:cubicBezTo>
                      <a:pt x="14436" y="16767"/>
                      <a:pt x="12168" y="17933"/>
                      <a:pt x="8663" y="17933"/>
                    </a:cubicBezTo>
                    <a:cubicBezTo>
                      <a:pt x="5773" y="17933"/>
                      <a:pt x="3506" y="17667"/>
                      <a:pt x="774" y="17000"/>
                    </a:cubicBezTo>
                    <a:lnTo>
                      <a:pt x="0" y="20667"/>
                    </a:lnTo>
                    <a:cubicBezTo>
                      <a:pt x="2216" y="21234"/>
                      <a:pt x="5154" y="21600"/>
                      <a:pt x="7941" y="21600"/>
                    </a:cubicBezTo>
                    <a:cubicBezTo>
                      <a:pt x="15621" y="21600"/>
                      <a:pt x="21600" y="19299"/>
                      <a:pt x="21600" y="14934"/>
                    </a:cubicBez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62" name="Shape 8762"/>
              <p:cNvSpPr/>
              <p:nvPr/>
            </p:nvSpPr>
            <p:spPr>
              <a:xfrm>
                <a:off x="138644" y="130223"/>
                <a:ext cx="40109" cy="97669"/>
              </a:xfrm>
              <a:custGeom>
                <a:avLst/>
                <a:gdLst/>
                <a:ahLst/>
                <a:cxnLst>
                  <a:cxn ang="0">
                    <a:pos x="wd2" y="hd2"/>
                  </a:cxn>
                  <a:cxn ang="5400000">
                    <a:pos x="wd2" y="hd2"/>
                  </a:cxn>
                  <a:cxn ang="10800000">
                    <a:pos x="wd2" y="hd2"/>
                  </a:cxn>
                  <a:cxn ang="16200000">
                    <a:pos x="wd2" y="hd2"/>
                  </a:cxn>
                </a:cxnLst>
                <a:rect l="0" t="0" r="r" b="b"/>
                <a:pathLst>
                  <a:path w="21600" h="21600" extrusionOk="0">
                    <a:moveTo>
                      <a:pt x="10424" y="5606"/>
                    </a:moveTo>
                    <a:lnTo>
                      <a:pt x="10424" y="21600"/>
                    </a:lnTo>
                    <a:lnTo>
                      <a:pt x="21600" y="21600"/>
                    </a:lnTo>
                    <a:lnTo>
                      <a:pt x="21600" y="0"/>
                    </a:lnTo>
                    <a:lnTo>
                      <a:pt x="16013" y="0"/>
                    </a:lnTo>
                    <a:lnTo>
                      <a:pt x="0" y="3266"/>
                    </a:lnTo>
                    <a:lnTo>
                      <a:pt x="1250" y="7050"/>
                    </a:lnTo>
                    <a:lnTo>
                      <a:pt x="10424" y="5606"/>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sp>
          <p:nvSpPr>
            <p:cNvPr id="8764" name="Shape 8764"/>
            <p:cNvSpPr/>
            <p:nvPr/>
          </p:nvSpPr>
          <p:spPr>
            <a:xfrm>
              <a:off x="745794" y="517146"/>
              <a:ext cx="76853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步骤</a:t>
              </a:r>
              <a:r>
                <a:rPr dirty="0">
                  <a:solidFill>
                    <a:schemeClr val="bg1"/>
                  </a:solidFill>
                  <a:latin typeface="+mn-ea"/>
                  <a:ea typeface="+mn-ea"/>
                </a:rPr>
                <a:t> 2</a:t>
              </a:r>
            </a:p>
          </p:txBody>
        </p:sp>
        <p:sp>
          <p:nvSpPr>
            <p:cNvPr id="8765" name="Shape 8765"/>
            <p:cNvSpPr/>
            <p:nvPr/>
          </p:nvSpPr>
          <p:spPr>
            <a:xfrm>
              <a:off x="0" y="1369460"/>
              <a:ext cx="1644121" cy="470897"/>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sp>
          <p:nvSpPr>
            <p:cNvPr id="8766" name="Shape 8766"/>
            <p:cNvSpPr/>
            <p:nvPr/>
          </p:nvSpPr>
          <p:spPr>
            <a:xfrm>
              <a:off x="0" y="1113536"/>
              <a:ext cx="164412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网站设计</a:t>
              </a:r>
              <a:endParaRPr dirty="0">
                <a:solidFill>
                  <a:schemeClr val="tx2"/>
                </a:solidFill>
                <a:latin typeface="+mn-ea"/>
                <a:ea typeface="+mn-ea"/>
              </a:endParaRPr>
            </a:p>
          </p:txBody>
        </p:sp>
      </p:grpSp>
      <p:grpSp>
        <p:nvGrpSpPr>
          <p:cNvPr id="8775" name="Group 8775"/>
          <p:cNvGrpSpPr/>
          <p:nvPr/>
        </p:nvGrpSpPr>
        <p:grpSpPr>
          <a:xfrm>
            <a:off x="11613548" y="3747830"/>
            <a:ext cx="5283891" cy="4907621"/>
            <a:chOff x="0" y="0"/>
            <a:chExt cx="1981200" cy="1840357"/>
          </a:xfrm>
        </p:grpSpPr>
        <p:sp>
          <p:nvSpPr>
            <p:cNvPr id="8768" name="Shape 8768"/>
            <p:cNvSpPr/>
            <p:nvPr/>
          </p:nvSpPr>
          <p:spPr>
            <a:xfrm>
              <a:off x="0" y="0"/>
              <a:ext cx="1981200" cy="1073150"/>
            </a:xfrm>
            <a:prstGeom prst="chevron">
              <a:avLst>
                <a:gd name="adj" fmla="val 41715"/>
              </a:avLst>
            </a:prstGeom>
            <a:solidFill>
              <a:srgbClr val="A5C067"/>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8771" name="Group 8771"/>
            <p:cNvGrpSpPr/>
            <p:nvPr/>
          </p:nvGrpSpPr>
          <p:grpSpPr>
            <a:xfrm>
              <a:off x="932560" y="285157"/>
              <a:ext cx="283139" cy="249331"/>
              <a:chOff x="0" y="0"/>
              <a:chExt cx="283138" cy="249330"/>
            </a:xfrm>
          </p:grpSpPr>
          <p:sp>
            <p:nvSpPr>
              <p:cNvPr id="8769" name="Shape 8769"/>
              <p:cNvSpPr/>
              <p:nvPr/>
            </p:nvSpPr>
            <p:spPr>
              <a:xfrm>
                <a:off x="0" y="106855"/>
                <a:ext cx="283139" cy="142476"/>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16919" y="0"/>
                    </a:lnTo>
                    <a:lnTo>
                      <a:pt x="16919" y="3000"/>
                    </a:lnTo>
                    <a:lnTo>
                      <a:pt x="18231" y="3000"/>
                    </a:lnTo>
                    <a:lnTo>
                      <a:pt x="20100" y="7159"/>
                    </a:lnTo>
                    <a:lnTo>
                      <a:pt x="20100" y="18600"/>
                    </a:lnTo>
                    <a:lnTo>
                      <a:pt x="1500" y="18600"/>
                    </a:lnTo>
                    <a:lnTo>
                      <a:pt x="1500" y="7159"/>
                    </a:lnTo>
                    <a:lnTo>
                      <a:pt x="3369" y="3000"/>
                    </a:lnTo>
                    <a:lnTo>
                      <a:pt x="4690" y="3000"/>
                    </a:lnTo>
                    <a:lnTo>
                      <a:pt x="4690" y="0"/>
                    </a:lnTo>
                    <a:lnTo>
                      <a:pt x="2700" y="0"/>
                    </a:lnTo>
                    <a:lnTo>
                      <a:pt x="0" y="6010"/>
                    </a:lnTo>
                    <a:lnTo>
                      <a:pt x="0" y="21600"/>
                    </a:lnTo>
                    <a:lnTo>
                      <a:pt x="21600" y="21600"/>
                    </a:lnTo>
                    <a:lnTo>
                      <a:pt x="21600" y="6010"/>
                    </a:lnTo>
                    <a:lnTo>
                      <a:pt x="18900" y="0"/>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70" name="Shape 8770"/>
              <p:cNvSpPr/>
              <p:nvPr/>
            </p:nvSpPr>
            <p:spPr>
              <a:xfrm>
                <a:off x="62919" y="0"/>
                <a:ext cx="160249" cy="1479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6239" y="0"/>
                    </a:lnTo>
                    <a:lnTo>
                      <a:pt x="6239" y="20"/>
                    </a:lnTo>
                    <a:lnTo>
                      <a:pt x="1" y="6796"/>
                    </a:lnTo>
                    <a:lnTo>
                      <a:pt x="1" y="21600"/>
                    </a:lnTo>
                    <a:lnTo>
                      <a:pt x="0" y="21600"/>
                    </a:lnTo>
                    <a:close/>
                    <a:moveTo>
                      <a:pt x="2483" y="9498"/>
                    </a:moveTo>
                    <a:lnTo>
                      <a:pt x="8722" y="9498"/>
                    </a:lnTo>
                    <a:lnTo>
                      <a:pt x="8722" y="2702"/>
                    </a:lnTo>
                    <a:lnTo>
                      <a:pt x="19116" y="2702"/>
                    </a:lnTo>
                    <a:lnTo>
                      <a:pt x="19116" y="18898"/>
                    </a:lnTo>
                    <a:lnTo>
                      <a:pt x="2482" y="18898"/>
                    </a:lnTo>
                    <a:lnTo>
                      <a:pt x="2482" y="9498"/>
                    </a:lnTo>
                    <a:lnTo>
                      <a:pt x="2483" y="9498"/>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sp>
          <p:nvSpPr>
            <p:cNvPr id="8772" name="Shape 8772"/>
            <p:cNvSpPr/>
            <p:nvPr/>
          </p:nvSpPr>
          <p:spPr>
            <a:xfrm>
              <a:off x="678059" y="517146"/>
              <a:ext cx="76853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步骤</a:t>
              </a:r>
              <a:r>
                <a:rPr dirty="0">
                  <a:solidFill>
                    <a:schemeClr val="bg1"/>
                  </a:solidFill>
                  <a:latin typeface="+mn-ea"/>
                  <a:ea typeface="+mn-ea"/>
                </a:rPr>
                <a:t> 3</a:t>
              </a:r>
            </a:p>
          </p:txBody>
        </p:sp>
        <p:sp>
          <p:nvSpPr>
            <p:cNvPr id="8773" name="Shape 8773"/>
            <p:cNvSpPr/>
            <p:nvPr/>
          </p:nvSpPr>
          <p:spPr>
            <a:xfrm>
              <a:off x="79901" y="1369460"/>
              <a:ext cx="1644121" cy="470897"/>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sp>
          <p:nvSpPr>
            <p:cNvPr id="8774" name="Shape 8774"/>
            <p:cNvSpPr/>
            <p:nvPr/>
          </p:nvSpPr>
          <p:spPr>
            <a:xfrm>
              <a:off x="79902" y="1113536"/>
              <a:ext cx="1644120"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商务策略</a:t>
              </a:r>
              <a:endParaRPr dirty="0">
                <a:solidFill>
                  <a:schemeClr val="tx2"/>
                </a:solidFill>
                <a:latin typeface="+mn-ea"/>
                <a:ea typeface="+mn-ea"/>
              </a:endParaRPr>
            </a:p>
          </p:txBody>
        </p:sp>
      </p:grpSp>
      <p:grpSp>
        <p:nvGrpSpPr>
          <p:cNvPr id="8781" name="Group 8781"/>
          <p:cNvGrpSpPr/>
          <p:nvPr/>
        </p:nvGrpSpPr>
        <p:grpSpPr>
          <a:xfrm>
            <a:off x="15937756" y="3747830"/>
            <a:ext cx="5283891" cy="4907621"/>
            <a:chOff x="0" y="0"/>
            <a:chExt cx="1981200" cy="1840357"/>
          </a:xfrm>
        </p:grpSpPr>
        <p:sp>
          <p:nvSpPr>
            <p:cNvPr id="8776" name="Shape 8776"/>
            <p:cNvSpPr/>
            <p:nvPr/>
          </p:nvSpPr>
          <p:spPr>
            <a:xfrm>
              <a:off x="0" y="0"/>
              <a:ext cx="1981200" cy="1073150"/>
            </a:xfrm>
            <a:prstGeom prst="chevron">
              <a:avLst>
                <a:gd name="adj" fmla="val 41715"/>
              </a:avLst>
            </a:prstGeom>
            <a:solidFill>
              <a:srgbClr val="03AE97"/>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77" name="Shape 8777"/>
            <p:cNvSpPr/>
            <p:nvPr/>
          </p:nvSpPr>
          <p:spPr>
            <a:xfrm>
              <a:off x="915407" y="280691"/>
              <a:ext cx="242992" cy="285252"/>
            </a:xfrm>
            <a:custGeom>
              <a:avLst/>
              <a:gdLst/>
              <a:ahLst/>
              <a:cxnLst>
                <a:cxn ang="0">
                  <a:pos x="wd2" y="hd2"/>
                </a:cxn>
                <a:cxn ang="5400000">
                  <a:pos x="wd2" y="hd2"/>
                </a:cxn>
                <a:cxn ang="10800000">
                  <a:pos x="wd2" y="hd2"/>
                </a:cxn>
                <a:cxn ang="16200000">
                  <a:pos x="wd2" y="hd2"/>
                </a:cxn>
              </a:cxnLst>
              <a:rect l="0" t="0" r="r" b="b"/>
              <a:pathLst>
                <a:path w="21600" h="21600" extrusionOk="0">
                  <a:moveTo>
                    <a:pt x="21592" y="1"/>
                  </a:moveTo>
                  <a:lnTo>
                    <a:pt x="19082" y="516"/>
                  </a:lnTo>
                  <a:lnTo>
                    <a:pt x="6546" y="3090"/>
                  </a:lnTo>
                  <a:lnTo>
                    <a:pt x="6497" y="3090"/>
                  </a:lnTo>
                  <a:lnTo>
                    <a:pt x="6497" y="15717"/>
                  </a:lnTo>
                  <a:cubicBezTo>
                    <a:pt x="5896" y="15513"/>
                    <a:pt x="5222" y="15396"/>
                    <a:pt x="4506" y="15396"/>
                  </a:cubicBezTo>
                  <a:cubicBezTo>
                    <a:pt x="2018" y="15396"/>
                    <a:pt x="0" y="16784"/>
                    <a:pt x="0" y="18498"/>
                  </a:cubicBezTo>
                  <a:cubicBezTo>
                    <a:pt x="0" y="20211"/>
                    <a:pt x="2018" y="21600"/>
                    <a:pt x="4506" y="21600"/>
                  </a:cubicBezTo>
                  <a:cubicBezTo>
                    <a:pt x="6970" y="21600"/>
                    <a:pt x="8969" y="20238"/>
                    <a:pt x="9009" y="18548"/>
                  </a:cubicBezTo>
                  <a:lnTo>
                    <a:pt x="9014" y="18548"/>
                  </a:lnTo>
                  <a:lnTo>
                    <a:pt x="9014" y="6363"/>
                  </a:lnTo>
                  <a:lnTo>
                    <a:pt x="19082" y="4299"/>
                  </a:lnTo>
                  <a:lnTo>
                    <a:pt x="19082" y="11873"/>
                  </a:lnTo>
                  <a:cubicBezTo>
                    <a:pt x="18481" y="11669"/>
                    <a:pt x="17807" y="11551"/>
                    <a:pt x="17092" y="11551"/>
                  </a:cubicBezTo>
                  <a:cubicBezTo>
                    <a:pt x="14603" y="11551"/>
                    <a:pt x="12585" y="12940"/>
                    <a:pt x="12585" y="14654"/>
                  </a:cubicBezTo>
                  <a:cubicBezTo>
                    <a:pt x="12585" y="16367"/>
                    <a:pt x="14603" y="17756"/>
                    <a:pt x="17092" y="17756"/>
                  </a:cubicBezTo>
                  <a:cubicBezTo>
                    <a:pt x="19556" y="17756"/>
                    <a:pt x="21555" y="16393"/>
                    <a:pt x="21595" y="14704"/>
                  </a:cubicBezTo>
                  <a:lnTo>
                    <a:pt x="21599" y="14704"/>
                  </a:lnTo>
                  <a:lnTo>
                    <a:pt x="21599" y="2065"/>
                  </a:lnTo>
                  <a:lnTo>
                    <a:pt x="21600" y="2065"/>
                  </a:lnTo>
                  <a:lnTo>
                    <a:pt x="21600" y="0"/>
                  </a:lnTo>
                  <a:lnTo>
                    <a:pt x="21592" y="1"/>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78" name="Shape 8778"/>
            <p:cNvSpPr/>
            <p:nvPr/>
          </p:nvSpPr>
          <p:spPr>
            <a:xfrm>
              <a:off x="650543" y="517146"/>
              <a:ext cx="76853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步骤</a:t>
              </a:r>
              <a:r>
                <a:rPr dirty="0">
                  <a:solidFill>
                    <a:schemeClr val="bg1"/>
                  </a:solidFill>
                  <a:latin typeface="+mn-ea"/>
                  <a:ea typeface="+mn-ea"/>
                </a:rPr>
                <a:t> 4</a:t>
              </a:r>
            </a:p>
          </p:txBody>
        </p:sp>
        <p:sp>
          <p:nvSpPr>
            <p:cNvPr id="8779" name="Shape 8779"/>
            <p:cNvSpPr/>
            <p:nvPr/>
          </p:nvSpPr>
          <p:spPr>
            <a:xfrm>
              <a:off x="219072" y="1369460"/>
              <a:ext cx="1644122" cy="470897"/>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sp>
          <p:nvSpPr>
            <p:cNvPr id="8780" name="Shape 8780"/>
            <p:cNvSpPr/>
            <p:nvPr/>
          </p:nvSpPr>
          <p:spPr>
            <a:xfrm>
              <a:off x="219073" y="1113536"/>
              <a:ext cx="164412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数据分析</a:t>
              </a:r>
              <a:endParaRPr dirty="0">
                <a:solidFill>
                  <a:schemeClr val="tx2"/>
                </a:solidFill>
                <a:latin typeface="+mn-ea"/>
                <a:ea typeface="+mn-ea"/>
              </a:endParaRPr>
            </a:p>
          </p:txBody>
        </p:sp>
      </p:grpSp>
      <p:sp>
        <p:nvSpPr>
          <p:cNvPr id="8782" name="Shape 8782"/>
          <p:cNvSpPr/>
          <p:nvPr/>
        </p:nvSpPr>
        <p:spPr>
          <a:xfrm>
            <a:off x="2661967" y="10738403"/>
            <a:ext cx="18927165" cy="1329595"/>
          </a:xfrm>
          <a:prstGeom prst="rect">
            <a:avLst/>
          </a:prstGeom>
          <a:ln w="12700">
            <a:miter lim="400000"/>
          </a:ln>
        </p:spPr>
        <p:txBody>
          <a:bodyPr lIns="0" tIns="0" rIns="0" bIns="0">
            <a:spAutoFit/>
          </a:bodyPr>
          <a:lstStyle>
            <a:lvl1pPr algn="ctr">
              <a:lnSpc>
                <a:spcPct val="120000"/>
              </a:lnSpc>
              <a:defRPr sz="700">
                <a:solidFill>
                  <a:srgbClr val="808080"/>
                </a:solidFill>
                <a:uFill>
                  <a:solidFill>
                    <a:srgbClr val="808080"/>
                  </a:solidFill>
                </a:uFill>
                <a:latin typeface="Roboto condensed"/>
                <a:ea typeface="Roboto condensed"/>
                <a:cs typeface="Roboto condensed"/>
                <a:sym typeface="Roboto condensed"/>
              </a:defRPr>
            </a:lvl1pPr>
          </a:lstStyle>
          <a:p>
            <a:r>
              <a:rPr lang="zh-CN" altLang="en-US" sz="2400">
                <a:solidFill>
                  <a:schemeClr val="bg1">
                    <a:lumMod val="50000"/>
                  </a:schemeClr>
                </a:solidFill>
                <a:latin typeface="+mn-ea"/>
                <a:ea typeface="+mn-ea"/>
                <a:cs typeface="Open Sans" pitchFamily="34" charset="0"/>
              </a:rPr>
              <a:t>此处添加详细文本描述，建议与标题相关并符合整体语言风格，语言描述尽量简洁生动。尽量</a:t>
            </a:r>
            <a:r>
              <a:rPr lang="zh-CN" altLang="en-US" sz="2400" dirty="0">
                <a:solidFill>
                  <a:schemeClr val="bg1">
                    <a:lumMod val="50000"/>
                  </a:schemeClr>
                </a:solidFill>
                <a:latin typeface="+mn-ea"/>
                <a:ea typeface="+mn-ea"/>
                <a:cs typeface="Open Sans" pitchFamily="34" charset="0"/>
              </a:rPr>
              <a:t>将每页幻灯片的字数控制在</a:t>
            </a:r>
            <a:r>
              <a:rPr lang="en-US" altLang="zh-CN" sz="2400" dirty="0">
                <a:solidFill>
                  <a:schemeClr val="bg1">
                    <a:lumMod val="50000"/>
                  </a:schemeClr>
                </a:solidFill>
                <a:latin typeface="+mn-ea"/>
                <a:ea typeface="+mn-ea"/>
                <a:cs typeface="Open Sans" pitchFamily="34" charset="0"/>
              </a:rPr>
              <a:t>200</a:t>
            </a:r>
            <a:r>
              <a:rPr lang="zh-CN" altLang="en-US" sz="2400" dirty="0">
                <a:solidFill>
                  <a:schemeClr val="bg1">
                    <a:lumMod val="50000"/>
                  </a:schemeClr>
                </a:solidFill>
                <a:latin typeface="+mn-ea"/>
                <a:ea typeface="+mn-ea"/>
                <a:cs typeface="Open Sans" pitchFamily="34" charset="0"/>
              </a:rPr>
              <a:t>字以内，据统计每页幻灯片的最好控制在</a:t>
            </a:r>
            <a:r>
              <a:rPr lang="en-US" altLang="zh-CN" sz="2400" dirty="0">
                <a:solidFill>
                  <a:schemeClr val="bg1">
                    <a:lumMod val="50000"/>
                  </a:schemeClr>
                </a:solidFill>
                <a:latin typeface="+mn-ea"/>
                <a:ea typeface="+mn-ea"/>
                <a:cs typeface="Open Sans" pitchFamily="34" charset="0"/>
              </a:rPr>
              <a:t>5</a:t>
            </a:r>
            <a:r>
              <a:rPr lang="zh-CN" altLang="en-US" sz="2400" dirty="0">
                <a:solidFill>
                  <a:schemeClr val="bg1">
                    <a:lumMod val="50000"/>
                  </a:schemeClr>
                </a:solidFill>
                <a:latin typeface="+mn-ea"/>
                <a:ea typeface="+mn-ea"/>
                <a:cs typeface="Open Sans" pitchFamily="34" charset="0"/>
              </a:rPr>
              <a:t>分钟</a:t>
            </a:r>
            <a:r>
              <a:rPr lang="zh-CN" altLang="en-US" sz="2400">
                <a:solidFill>
                  <a:schemeClr val="bg1">
                    <a:lumMod val="50000"/>
                  </a:schemeClr>
                </a:solidFill>
                <a:latin typeface="+mn-ea"/>
                <a:ea typeface="+mn-ea"/>
                <a:cs typeface="Open Sans" pitchFamily="34" charset="0"/>
              </a:rPr>
              <a:t>之内。此处添加详细文本描述，建议与标题相关并符合整体语言风格，语言描述尽量简洁生动。尽量</a:t>
            </a:r>
            <a:r>
              <a:rPr lang="zh-CN" altLang="en-US" sz="2400" dirty="0">
                <a:solidFill>
                  <a:schemeClr val="bg1">
                    <a:lumMod val="50000"/>
                  </a:schemeClr>
                </a:solidFill>
                <a:latin typeface="+mn-ea"/>
                <a:ea typeface="+mn-ea"/>
                <a:cs typeface="Open Sans" pitchFamily="34" charset="0"/>
              </a:rPr>
              <a:t>将每页幻灯片的字数控制在</a:t>
            </a:r>
            <a:r>
              <a:rPr lang="en-US" altLang="zh-CN" sz="2400" dirty="0">
                <a:solidFill>
                  <a:schemeClr val="bg1">
                    <a:lumMod val="50000"/>
                  </a:schemeClr>
                </a:solidFill>
                <a:latin typeface="+mn-ea"/>
                <a:ea typeface="+mn-ea"/>
                <a:cs typeface="Open Sans" pitchFamily="34" charset="0"/>
              </a:rPr>
              <a:t>200</a:t>
            </a:r>
            <a:r>
              <a:rPr lang="zh-CN" altLang="en-US" sz="2400" dirty="0">
                <a:solidFill>
                  <a:schemeClr val="bg1">
                    <a:lumMod val="50000"/>
                  </a:schemeClr>
                </a:solidFill>
                <a:latin typeface="+mn-ea"/>
                <a:ea typeface="+mn-ea"/>
                <a:cs typeface="Open Sans" pitchFamily="34" charset="0"/>
              </a:rPr>
              <a:t>字以内，据统计每页幻灯片的最好控制在</a:t>
            </a:r>
            <a:r>
              <a:rPr lang="en-US" altLang="zh-CN" sz="2400" dirty="0">
                <a:solidFill>
                  <a:schemeClr val="bg1">
                    <a:lumMod val="50000"/>
                  </a:schemeClr>
                </a:solidFill>
                <a:latin typeface="+mn-ea"/>
                <a:ea typeface="+mn-ea"/>
                <a:cs typeface="Open Sans" pitchFamily="34" charset="0"/>
              </a:rPr>
              <a:t>5</a:t>
            </a:r>
            <a:r>
              <a:rPr lang="zh-CN" altLang="en-US" sz="2400" dirty="0">
                <a:solidFill>
                  <a:schemeClr val="bg1">
                    <a:lumMod val="50000"/>
                  </a:schemeClr>
                </a:solidFill>
                <a:latin typeface="+mn-ea"/>
                <a:ea typeface="+mn-ea"/>
                <a:cs typeface="Open Sans" pitchFamily="34" charset="0"/>
              </a:rPr>
              <a:t>分钟之内。</a:t>
            </a:r>
          </a:p>
        </p:txBody>
      </p:sp>
      <p:sp>
        <p:nvSpPr>
          <p:cNvPr id="8783" name="Shape 8783"/>
          <p:cNvSpPr/>
          <p:nvPr/>
        </p:nvSpPr>
        <p:spPr>
          <a:xfrm>
            <a:off x="1089770" y="10336708"/>
            <a:ext cx="22281277" cy="3"/>
          </a:xfrm>
          <a:prstGeom prst="line">
            <a:avLst/>
          </a:prstGeom>
          <a:ln w="3175">
            <a:solidFill>
              <a:srgbClr val="A6A6A6"/>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36"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37"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8758"/>
                                        </p:tgtEl>
                                        <p:attrNameLst>
                                          <p:attrName>style.visibility</p:attrName>
                                        </p:attrNameLst>
                                      </p:cBhvr>
                                      <p:to>
                                        <p:strVal val="visible"/>
                                      </p:to>
                                    </p:set>
                                    <p:anim calcmode="lin" valueType="num">
                                      <p:cBhvr>
                                        <p:cTn id="7" dur="500" fill="hold"/>
                                        <p:tgtEl>
                                          <p:spTgt spid="8758"/>
                                        </p:tgtEl>
                                        <p:attrNameLst>
                                          <p:attrName>ppt_x</p:attrName>
                                        </p:attrNameLst>
                                      </p:cBhvr>
                                      <p:tavLst>
                                        <p:tav tm="0">
                                          <p:val>
                                            <p:strVal val="0-#ppt_w/2"/>
                                          </p:val>
                                        </p:tav>
                                        <p:tav tm="100000">
                                          <p:val>
                                            <p:strVal val="#ppt_x"/>
                                          </p:val>
                                        </p:tav>
                                      </p:tavLst>
                                    </p:anim>
                                    <p:anim calcmode="lin" valueType="num">
                                      <p:cBhvr>
                                        <p:cTn id="8" dur="500" fill="hold"/>
                                        <p:tgtEl>
                                          <p:spTgt spid="87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8767"/>
                                        </p:tgtEl>
                                        <p:attrNameLst>
                                          <p:attrName>style.visibility</p:attrName>
                                        </p:attrNameLst>
                                      </p:cBhvr>
                                      <p:to>
                                        <p:strVal val="visible"/>
                                      </p:to>
                                    </p:set>
                                    <p:anim calcmode="lin" valueType="num">
                                      <p:cBhvr>
                                        <p:cTn id="12" dur="500" fill="hold"/>
                                        <p:tgtEl>
                                          <p:spTgt spid="8767"/>
                                        </p:tgtEl>
                                        <p:attrNameLst>
                                          <p:attrName>ppt_x</p:attrName>
                                        </p:attrNameLst>
                                      </p:cBhvr>
                                      <p:tavLst>
                                        <p:tav tm="0">
                                          <p:val>
                                            <p:strVal val="0-#ppt_w/2"/>
                                          </p:val>
                                        </p:tav>
                                        <p:tav tm="100000">
                                          <p:val>
                                            <p:strVal val="#ppt_x"/>
                                          </p:val>
                                        </p:tav>
                                      </p:tavLst>
                                    </p:anim>
                                    <p:anim calcmode="lin" valueType="num">
                                      <p:cBhvr>
                                        <p:cTn id="13" dur="500" fill="hold"/>
                                        <p:tgtEl>
                                          <p:spTgt spid="876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8775"/>
                                        </p:tgtEl>
                                        <p:attrNameLst>
                                          <p:attrName>style.visibility</p:attrName>
                                        </p:attrNameLst>
                                      </p:cBhvr>
                                      <p:to>
                                        <p:strVal val="visible"/>
                                      </p:to>
                                    </p:set>
                                    <p:anim calcmode="lin" valueType="num">
                                      <p:cBhvr>
                                        <p:cTn id="17" dur="500" fill="hold"/>
                                        <p:tgtEl>
                                          <p:spTgt spid="8775"/>
                                        </p:tgtEl>
                                        <p:attrNameLst>
                                          <p:attrName>ppt_x</p:attrName>
                                        </p:attrNameLst>
                                      </p:cBhvr>
                                      <p:tavLst>
                                        <p:tav tm="0">
                                          <p:val>
                                            <p:strVal val="0-#ppt_w/2"/>
                                          </p:val>
                                        </p:tav>
                                        <p:tav tm="100000">
                                          <p:val>
                                            <p:strVal val="#ppt_x"/>
                                          </p:val>
                                        </p:tav>
                                      </p:tavLst>
                                    </p:anim>
                                    <p:anim calcmode="lin" valueType="num">
                                      <p:cBhvr>
                                        <p:cTn id="18" dur="500" fill="hold"/>
                                        <p:tgtEl>
                                          <p:spTgt spid="877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8781"/>
                                        </p:tgtEl>
                                        <p:attrNameLst>
                                          <p:attrName>style.visibility</p:attrName>
                                        </p:attrNameLst>
                                      </p:cBhvr>
                                      <p:to>
                                        <p:strVal val="visible"/>
                                      </p:to>
                                    </p:set>
                                    <p:anim calcmode="lin" valueType="num">
                                      <p:cBhvr>
                                        <p:cTn id="22" dur="500" fill="hold"/>
                                        <p:tgtEl>
                                          <p:spTgt spid="8781"/>
                                        </p:tgtEl>
                                        <p:attrNameLst>
                                          <p:attrName>ppt_x</p:attrName>
                                        </p:attrNameLst>
                                      </p:cBhvr>
                                      <p:tavLst>
                                        <p:tav tm="0">
                                          <p:val>
                                            <p:strVal val="0-#ppt_w/2"/>
                                          </p:val>
                                        </p:tav>
                                        <p:tav tm="100000">
                                          <p:val>
                                            <p:strVal val="#ppt_x"/>
                                          </p:val>
                                        </p:tav>
                                      </p:tavLst>
                                    </p:anim>
                                    <p:anim calcmode="lin" valueType="num">
                                      <p:cBhvr>
                                        <p:cTn id="23" dur="500" fill="hold"/>
                                        <p:tgtEl>
                                          <p:spTgt spid="87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8" grpId="0" advAuto="0"/>
      <p:bldP spid="8767" grpId="0" advAuto="0"/>
      <p:bldP spid="8775" grpId="0" advAuto="0"/>
      <p:bldP spid="8781" grpId="0"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3" name="Shape 15653"/>
          <p:cNvSpPr/>
          <p:nvPr/>
        </p:nvSpPr>
        <p:spPr>
          <a:xfrm>
            <a:off x="-16481" y="1"/>
            <a:ext cx="8704869" cy="13487400"/>
          </a:xfrm>
          <a:prstGeom prst="rect">
            <a:avLst/>
          </a:prstGeom>
          <a:solidFill>
            <a:srgbClr val="2C3C4A">
              <a:alpha val="85000"/>
            </a:srgbClr>
          </a:solidFill>
          <a:ln w="12700">
            <a:miter lim="400000"/>
          </a:ln>
        </p:spPr>
        <p:txBody>
          <a:bodyPr lIns="0" tIns="0" rIns="0" bIns="0" anchor="ctr"/>
          <a:lstStyle/>
          <a:p>
            <a:pPr lvl="0" algn="ctr"/>
            <a:endParaRPr>
              <a:latin typeface="+mn-ea"/>
              <a:ea typeface="+mn-ea"/>
            </a:endParaRPr>
          </a:p>
        </p:txBody>
      </p:sp>
      <p:grpSp>
        <p:nvGrpSpPr>
          <p:cNvPr id="15671" name="Group 15671"/>
          <p:cNvGrpSpPr/>
          <p:nvPr/>
        </p:nvGrpSpPr>
        <p:grpSpPr>
          <a:xfrm>
            <a:off x="9755189" y="2078572"/>
            <a:ext cx="9589859" cy="979999"/>
            <a:chOff x="0" y="0"/>
            <a:chExt cx="3595728" cy="367499"/>
          </a:xfrm>
        </p:grpSpPr>
        <p:sp>
          <p:nvSpPr>
            <p:cNvPr id="15669" name="Shape 15669"/>
            <p:cNvSpPr/>
            <p:nvPr/>
          </p:nvSpPr>
          <p:spPr>
            <a:xfrm>
              <a:off x="0" y="0"/>
              <a:ext cx="3595728"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400">
                  <a:solidFill>
                    <a:srgbClr val="3194C6"/>
                  </a:solidFill>
                  <a:uFill>
                    <a:solidFill>
                      <a:srgbClr val="3194C6"/>
                    </a:solidFill>
                  </a:uFill>
                  <a:latin typeface="+mn-lt"/>
                  <a:ea typeface="+mn-ea"/>
                  <a:cs typeface="+mn-cs"/>
                  <a:sym typeface="Bebas Neue"/>
                </a:defRPr>
              </a:lvl1pPr>
            </a:lstStyle>
            <a:p>
              <a:pPr lvl="0">
                <a:defRPr sz="1800">
                  <a:solidFill>
                    <a:srgbClr val="000000"/>
                  </a:solidFill>
                  <a:uFillTx/>
                </a:defRPr>
              </a:pPr>
              <a:r>
                <a:rPr lang="zh-CN" altLang="en-US" b="1" dirty="0">
                  <a:solidFill>
                    <a:schemeClr val="tx2"/>
                  </a:solidFill>
                  <a:latin typeface="+mn-ea"/>
                </a:rPr>
                <a:t>添加标题</a:t>
              </a:r>
              <a:r>
                <a:rPr b="1" dirty="0">
                  <a:solidFill>
                    <a:schemeClr val="tx2"/>
                  </a:solidFill>
                  <a:latin typeface="+mn-ea"/>
                </a:rPr>
                <a:t> </a:t>
              </a:r>
              <a:r>
                <a:rPr lang="zh-CN" altLang="en-US" b="1" dirty="0">
                  <a:solidFill>
                    <a:schemeClr val="tx2"/>
                  </a:solidFill>
                  <a:latin typeface="+mn-ea"/>
                </a:rPr>
                <a:t>添加标题</a:t>
              </a:r>
              <a:endParaRPr b="1" dirty="0">
                <a:solidFill>
                  <a:schemeClr val="tx2"/>
                </a:solidFill>
                <a:latin typeface="+mn-ea"/>
              </a:endParaRPr>
            </a:p>
          </p:txBody>
        </p:sp>
        <p:sp>
          <p:nvSpPr>
            <p:cNvPr id="15670" name="Shape 15670"/>
            <p:cNvSpPr/>
            <p:nvPr/>
          </p:nvSpPr>
          <p:spPr>
            <a:xfrm>
              <a:off x="91332" y="222075"/>
              <a:ext cx="3504396" cy="145424"/>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677" name="Group 15677"/>
          <p:cNvGrpSpPr/>
          <p:nvPr/>
        </p:nvGrpSpPr>
        <p:grpSpPr>
          <a:xfrm>
            <a:off x="9755189" y="4562936"/>
            <a:ext cx="9589859" cy="980002"/>
            <a:chOff x="0" y="0"/>
            <a:chExt cx="3595728" cy="367500"/>
          </a:xfrm>
        </p:grpSpPr>
        <p:sp>
          <p:nvSpPr>
            <p:cNvPr id="15675" name="Shape 15675"/>
            <p:cNvSpPr/>
            <p:nvPr/>
          </p:nvSpPr>
          <p:spPr>
            <a:xfrm>
              <a:off x="0" y="0"/>
              <a:ext cx="3595728"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400">
                  <a:solidFill>
                    <a:srgbClr val="F7AC12"/>
                  </a:solidFill>
                  <a:uFill>
                    <a:solidFill>
                      <a:srgbClr val="F7AC12"/>
                    </a:solidFill>
                  </a:uFill>
                  <a:latin typeface="+mn-lt"/>
                  <a:ea typeface="+mn-ea"/>
                  <a:cs typeface="+mn-cs"/>
                  <a:sym typeface="Bebas Neue"/>
                </a:defRPr>
              </a:lvl1pPr>
            </a:lstStyle>
            <a:p>
              <a:pPr lvl="0">
                <a:defRPr sz="1800">
                  <a:solidFill>
                    <a:srgbClr val="000000"/>
                  </a:solidFill>
                  <a:uFillTx/>
                </a:defRPr>
              </a:pPr>
              <a:r>
                <a:rPr lang="zh-CN" altLang="en-US" b="1" dirty="0">
                  <a:solidFill>
                    <a:schemeClr val="tx2"/>
                  </a:solidFill>
                  <a:latin typeface="+mn-ea"/>
                </a:rPr>
                <a:t>添加标题</a:t>
              </a:r>
              <a:r>
                <a:rPr b="1" dirty="0">
                  <a:solidFill>
                    <a:schemeClr val="tx2"/>
                  </a:solidFill>
                  <a:latin typeface="+mn-ea"/>
                </a:rPr>
                <a:t> </a:t>
              </a:r>
              <a:r>
                <a:rPr lang="zh-CN" altLang="en-US" b="1" dirty="0">
                  <a:solidFill>
                    <a:schemeClr val="tx2"/>
                  </a:solidFill>
                  <a:latin typeface="+mn-ea"/>
                </a:rPr>
                <a:t>添加标题</a:t>
              </a:r>
              <a:endParaRPr b="1" dirty="0">
                <a:solidFill>
                  <a:schemeClr val="tx2"/>
                </a:solidFill>
                <a:latin typeface="+mn-ea"/>
              </a:endParaRPr>
            </a:p>
          </p:txBody>
        </p:sp>
        <p:sp>
          <p:nvSpPr>
            <p:cNvPr id="15676" name="Shape 15676"/>
            <p:cNvSpPr/>
            <p:nvPr/>
          </p:nvSpPr>
          <p:spPr>
            <a:xfrm>
              <a:off x="91332" y="222076"/>
              <a:ext cx="3504396" cy="145424"/>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680" name="Group 15680"/>
          <p:cNvGrpSpPr/>
          <p:nvPr/>
        </p:nvGrpSpPr>
        <p:grpSpPr>
          <a:xfrm>
            <a:off x="9755189" y="6860480"/>
            <a:ext cx="9589859" cy="980002"/>
            <a:chOff x="0" y="0"/>
            <a:chExt cx="3595728" cy="367500"/>
          </a:xfrm>
        </p:grpSpPr>
        <p:sp>
          <p:nvSpPr>
            <p:cNvPr id="15678" name="Shape 15678"/>
            <p:cNvSpPr/>
            <p:nvPr/>
          </p:nvSpPr>
          <p:spPr>
            <a:xfrm>
              <a:off x="0" y="0"/>
              <a:ext cx="3595728"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400">
                  <a:solidFill>
                    <a:srgbClr val="A5C067"/>
                  </a:solidFill>
                  <a:uFill>
                    <a:solidFill>
                      <a:srgbClr val="A5C067"/>
                    </a:solidFill>
                  </a:uFill>
                  <a:latin typeface="+mn-lt"/>
                  <a:ea typeface="+mn-ea"/>
                  <a:cs typeface="+mn-cs"/>
                  <a:sym typeface="Bebas Neue"/>
                </a:defRPr>
              </a:lvl1pPr>
            </a:lstStyle>
            <a:p>
              <a:pPr lvl="0">
                <a:defRPr sz="1800">
                  <a:solidFill>
                    <a:srgbClr val="000000"/>
                  </a:solidFill>
                  <a:uFillTx/>
                </a:defRPr>
              </a:pPr>
              <a:r>
                <a:rPr lang="zh-CN" altLang="en-US" b="1" dirty="0">
                  <a:solidFill>
                    <a:schemeClr val="tx2"/>
                  </a:solidFill>
                  <a:latin typeface="+mn-ea"/>
                </a:rPr>
                <a:t>添加标题</a:t>
              </a:r>
              <a:r>
                <a:rPr b="1" dirty="0">
                  <a:solidFill>
                    <a:schemeClr val="tx2"/>
                  </a:solidFill>
                  <a:latin typeface="+mn-ea"/>
                </a:rPr>
                <a:t> </a:t>
              </a:r>
              <a:r>
                <a:rPr lang="zh-CN" altLang="en-US" b="1" dirty="0">
                  <a:solidFill>
                    <a:schemeClr val="tx2"/>
                  </a:solidFill>
                  <a:latin typeface="+mn-ea"/>
                </a:rPr>
                <a:t>添加标题</a:t>
              </a:r>
              <a:endParaRPr b="1" dirty="0">
                <a:solidFill>
                  <a:schemeClr val="tx2"/>
                </a:solidFill>
                <a:latin typeface="+mn-ea"/>
              </a:endParaRPr>
            </a:p>
          </p:txBody>
        </p:sp>
        <p:sp>
          <p:nvSpPr>
            <p:cNvPr id="15679" name="Shape 15679"/>
            <p:cNvSpPr/>
            <p:nvPr/>
          </p:nvSpPr>
          <p:spPr>
            <a:xfrm>
              <a:off x="91332" y="222076"/>
              <a:ext cx="3504396" cy="145424"/>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683" name="Group 15683"/>
          <p:cNvGrpSpPr/>
          <p:nvPr/>
        </p:nvGrpSpPr>
        <p:grpSpPr>
          <a:xfrm>
            <a:off x="9755189" y="9213248"/>
            <a:ext cx="9589859" cy="980002"/>
            <a:chOff x="0" y="0"/>
            <a:chExt cx="3595728" cy="367500"/>
          </a:xfrm>
        </p:grpSpPr>
        <p:sp>
          <p:nvSpPr>
            <p:cNvPr id="15681" name="Shape 15681"/>
            <p:cNvSpPr/>
            <p:nvPr/>
          </p:nvSpPr>
          <p:spPr>
            <a:xfrm>
              <a:off x="0" y="0"/>
              <a:ext cx="3595728"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400">
                  <a:solidFill>
                    <a:srgbClr val="03AE97"/>
                  </a:solidFill>
                  <a:uFill>
                    <a:solidFill>
                      <a:srgbClr val="03AE97"/>
                    </a:solidFill>
                  </a:uFill>
                  <a:latin typeface="+mn-lt"/>
                  <a:ea typeface="+mn-ea"/>
                  <a:cs typeface="+mn-cs"/>
                  <a:sym typeface="Bebas Neue"/>
                </a:defRPr>
              </a:lvl1pPr>
            </a:lstStyle>
            <a:p>
              <a:pPr lvl="0">
                <a:defRPr sz="1800">
                  <a:solidFill>
                    <a:srgbClr val="000000"/>
                  </a:solidFill>
                  <a:uFillTx/>
                </a:defRPr>
              </a:pPr>
              <a:r>
                <a:rPr lang="zh-CN" altLang="en-US" b="1" dirty="0">
                  <a:solidFill>
                    <a:schemeClr val="tx2"/>
                  </a:solidFill>
                  <a:latin typeface="+mn-ea"/>
                </a:rPr>
                <a:t>添加标题</a:t>
              </a:r>
              <a:r>
                <a:rPr b="1" dirty="0">
                  <a:solidFill>
                    <a:schemeClr val="tx2"/>
                  </a:solidFill>
                  <a:latin typeface="+mn-ea"/>
                </a:rPr>
                <a:t> </a:t>
              </a:r>
              <a:r>
                <a:rPr lang="zh-CN" altLang="en-US" b="1" dirty="0">
                  <a:solidFill>
                    <a:schemeClr val="tx2"/>
                  </a:solidFill>
                  <a:latin typeface="+mn-ea"/>
                </a:rPr>
                <a:t>添加标题</a:t>
              </a:r>
              <a:endParaRPr b="1" dirty="0">
                <a:solidFill>
                  <a:schemeClr val="tx2"/>
                </a:solidFill>
                <a:latin typeface="+mn-ea"/>
              </a:endParaRPr>
            </a:p>
          </p:txBody>
        </p:sp>
        <p:sp>
          <p:nvSpPr>
            <p:cNvPr id="15682" name="Shape 15682"/>
            <p:cNvSpPr/>
            <p:nvPr/>
          </p:nvSpPr>
          <p:spPr>
            <a:xfrm>
              <a:off x="91332" y="222076"/>
              <a:ext cx="3504396" cy="145424"/>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sp>
        <p:nvSpPr>
          <p:cNvPr id="15684" name="Shape 15684"/>
          <p:cNvSpPr/>
          <p:nvPr/>
        </p:nvSpPr>
        <p:spPr>
          <a:xfrm>
            <a:off x="3345354" y="2520175"/>
            <a:ext cx="1981199" cy="4493549"/>
          </a:xfrm>
          <a:prstGeom prst="rect">
            <a:avLst/>
          </a:prstGeom>
          <a:ln w="12700">
            <a:miter lim="400000"/>
          </a:ln>
        </p:spPr>
        <p:txBody>
          <a:bodyPr wrap="square" lIns="121897" tIns="121899" rIns="121897" bIns="121899">
            <a:spAutoFit/>
          </a:bodyPr>
          <a:lstStyle/>
          <a:p>
            <a:pPr lvl="0">
              <a:defRPr>
                <a:uFillTx/>
              </a:defRPr>
            </a:pPr>
            <a:r>
              <a:rPr lang="zh-CN" altLang="en-US" sz="13900" b="1" dirty="0">
                <a:solidFill>
                  <a:srgbClr val="FFFFFF"/>
                </a:solidFill>
                <a:uFill>
                  <a:solidFill>
                    <a:srgbClr val="FFFFFF"/>
                  </a:solidFill>
                </a:uFill>
                <a:latin typeface="+mn-ea"/>
                <a:sym typeface="Bebas Neue"/>
              </a:rPr>
              <a:t>目录</a:t>
            </a:r>
            <a:endParaRPr sz="13900" b="1" dirty="0">
              <a:solidFill>
                <a:srgbClr val="FFFFFF"/>
              </a:solidFill>
              <a:uFill>
                <a:solidFill>
                  <a:srgbClr val="FFFFFF"/>
                </a:solidFill>
              </a:uFill>
              <a:latin typeface="+mn-ea"/>
              <a:sym typeface="Bebas Neue"/>
            </a:endParaRPr>
          </a:p>
        </p:txBody>
      </p:sp>
      <p:sp>
        <p:nvSpPr>
          <p:cNvPr id="15685" name="Shape 15685"/>
          <p:cNvSpPr/>
          <p:nvPr/>
        </p:nvSpPr>
        <p:spPr>
          <a:xfrm>
            <a:off x="1439235" y="7219227"/>
            <a:ext cx="5793437" cy="2018960"/>
          </a:xfrm>
          <a:prstGeom prst="rect">
            <a:avLst/>
          </a:prstGeom>
          <a:ln w="12700">
            <a:miter lim="400000"/>
          </a:ln>
        </p:spPr>
        <p:txBody>
          <a:bodyPr lIns="121897" tIns="121899" rIns="121897" bIns="121899">
            <a:spAutoFit/>
          </a:bodyPr>
          <a:lstStyle/>
          <a:p>
            <a:pPr>
              <a:lnSpc>
                <a:spcPct val="120000"/>
              </a:lnSpc>
              <a:spcBef>
                <a:spcPts val="265"/>
              </a:spcBef>
              <a:defRPr>
                <a:uFillTx/>
              </a:defRPr>
            </a:pPr>
            <a:r>
              <a:rPr lang="zh-CN" altLang="en-US" sz="1600" dirty="0">
                <a:solidFill>
                  <a:srgbClr val="FFFFFF">
                    <a:alpha val="70000"/>
                  </a:srgbClr>
                </a:solidFill>
                <a:uFill>
                  <a:solidFill>
                    <a:srgbClr val="FFFFFF">
                      <a:alpha val="70000"/>
                    </a:srgbClr>
                  </a:solidFill>
                </a:uFill>
                <a:latin typeface="+mn-ea"/>
                <a:cs typeface="Roboto condensed"/>
                <a:sym typeface="Roboto condensed"/>
              </a:rPr>
              <a:t>此处添加详细文本描述，建议与标题相关并符合整体语言风格，语言描述尽量简洁生动。尽量将每页幻灯片的字数控制在</a:t>
            </a:r>
            <a:r>
              <a:rPr lang="en-US" altLang="zh-CN" sz="1600" dirty="0">
                <a:solidFill>
                  <a:srgbClr val="FFFFFF">
                    <a:alpha val="70000"/>
                  </a:srgbClr>
                </a:solidFill>
                <a:uFill>
                  <a:solidFill>
                    <a:srgbClr val="FFFFFF">
                      <a:alpha val="70000"/>
                    </a:srgbClr>
                  </a:solidFill>
                </a:uFill>
                <a:latin typeface="+mn-ea"/>
                <a:cs typeface="Roboto condensed"/>
                <a:sym typeface="Roboto condensed"/>
              </a:rPr>
              <a:t>200</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字以内，据统计每页幻灯片的最好控制在</a:t>
            </a:r>
            <a:r>
              <a:rPr lang="en-US" altLang="zh-CN" sz="1600" dirty="0">
                <a:solidFill>
                  <a:srgbClr val="FFFFFF">
                    <a:alpha val="70000"/>
                  </a:srgbClr>
                </a:solidFill>
                <a:uFill>
                  <a:solidFill>
                    <a:srgbClr val="FFFFFF">
                      <a:alpha val="70000"/>
                    </a:srgbClr>
                  </a:solidFill>
                </a:uFill>
                <a:latin typeface="+mn-ea"/>
                <a:cs typeface="Roboto condensed"/>
                <a:sym typeface="Roboto condensed"/>
              </a:rPr>
              <a:t>5</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分钟之内。</a:t>
            </a:r>
            <a:r>
              <a:rPr sz="1600" dirty="0">
                <a:solidFill>
                  <a:srgbClr val="FFFFFF">
                    <a:alpha val="70000"/>
                  </a:srgbClr>
                </a:solidFill>
                <a:uFill>
                  <a:solidFill>
                    <a:srgbClr val="FFFFFF">
                      <a:alpha val="70000"/>
                    </a:srgbClr>
                  </a:solidFill>
                </a:uFill>
                <a:latin typeface="+mn-ea"/>
                <a:cs typeface="Roboto condensed"/>
                <a:sym typeface="Roboto condensed"/>
              </a:rPr>
              <a:t> </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此处添加详细文本描述，建议与标题相关并符合整体语言风格，语言描述尽量简洁生动。尽量将每页幻灯片的字数控制在</a:t>
            </a:r>
            <a:r>
              <a:rPr lang="en-US" altLang="zh-CN" sz="1600" dirty="0">
                <a:solidFill>
                  <a:srgbClr val="FFFFFF">
                    <a:alpha val="70000"/>
                  </a:srgbClr>
                </a:solidFill>
                <a:uFill>
                  <a:solidFill>
                    <a:srgbClr val="FFFFFF">
                      <a:alpha val="70000"/>
                    </a:srgbClr>
                  </a:solidFill>
                </a:uFill>
                <a:latin typeface="+mn-ea"/>
                <a:cs typeface="Roboto condensed"/>
                <a:sym typeface="Roboto condensed"/>
              </a:rPr>
              <a:t>200</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字以内，据统计每页幻灯片的最好控制在</a:t>
            </a:r>
            <a:r>
              <a:rPr lang="en-US" altLang="zh-CN" sz="1600" dirty="0">
                <a:solidFill>
                  <a:srgbClr val="FFFFFF">
                    <a:alpha val="70000"/>
                  </a:srgbClr>
                </a:solidFill>
                <a:uFill>
                  <a:solidFill>
                    <a:srgbClr val="FFFFFF">
                      <a:alpha val="70000"/>
                    </a:srgbClr>
                  </a:solidFill>
                </a:uFill>
                <a:latin typeface="+mn-ea"/>
                <a:cs typeface="Roboto condensed"/>
                <a:sym typeface="Roboto condensed"/>
              </a:rPr>
              <a:t>5</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分钟之内。</a:t>
            </a:r>
            <a:r>
              <a:rPr sz="1600" dirty="0">
                <a:solidFill>
                  <a:srgbClr val="FFFFFF">
                    <a:alpha val="70000"/>
                  </a:srgbClr>
                </a:solidFill>
                <a:uFill>
                  <a:solidFill>
                    <a:srgbClr val="FFFFFF">
                      <a:alpha val="70000"/>
                    </a:srgbClr>
                  </a:solidFill>
                </a:uFill>
                <a:latin typeface="+mn-ea"/>
                <a:cs typeface="Roboto condensed"/>
                <a:sym typeface="Roboto condensed"/>
              </a:rPr>
              <a:t> </a:t>
            </a:r>
            <a:endParaRPr lang="en-US" sz="1600" dirty="0">
              <a:solidFill>
                <a:srgbClr val="FFFFFF">
                  <a:alpha val="70000"/>
                </a:srgbClr>
              </a:solidFill>
              <a:uFill>
                <a:solidFill>
                  <a:srgbClr val="FFFFFF">
                    <a:alpha val="70000"/>
                  </a:srgbClr>
                </a:solidFill>
              </a:uFill>
              <a:latin typeface="+mn-ea"/>
              <a:cs typeface="Roboto condensed"/>
              <a:sym typeface="Roboto condensed"/>
            </a:endParaRPr>
          </a:p>
        </p:txBody>
      </p:sp>
      <p:sp>
        <p:nvSpPr>
          <p:cNvPr id="15654" name="Shape 15654"/>
          <p:cNvSpPr/>
          <p:nvPr/>
        </p:nvSpPr>
        <p:spPr>
          <a:xfrm>
            <a:off x="7704708" y="1587312"/>
            <a:ext cx="1739899" cy="17396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15655" name="Shape 15655"/>
          <p:cNvSpPr/>
          <p:nvPr/>
        </p:nvSpPr>
        <p:spPr>
          <a:xfrm>
            <a:off x="7256378" y="1800764"/>
            <a:ext cx="2636554" cy="1323437"/>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635">
              <a:tabLst>
                <a:tab pos="1428115" algn="l"/>
              </a:tabLst>
              <a:defRPr sz="1800">
                <a:solidFill>
                  <a:srgbClr val="000000"/>
                </a:solidFill>
                <a:uFillTx/>
              </a:defRPr>
            </a:pPr>
            <a:r>
              <a:rPr lang="en-US" sz="8000" b="1" dirty="0">
                <a:solidFill>
                  <a:schemeClr val="bg1"/>
                </a:solidFill>
                <a:latin typeface="+mn-ea"/>
              </a:rPr>
              <a:t>1</a:t>
            </a:r>
            <a:endParaRPr sz="8000" b="1" dirty="0">
              <a:solidFill>
                <a:schemeClr val="bg1"/>
              </a:solidFill>
              <a:latin typeface="+mn-ea"/>
            </a:endParaRPr>
          </a:p>
        </p:txBody>
      </p:sp>
      <p:sp>
        <p:nvSpPr>
          <p:cNvPr id="41" name="Shape 15654"/>
          <p:cNvSpPr/>
          <p:nvPr/>
        </p:nvSpPr>
        <p:spPr>
          <a:xfrm>
            <a:off x="7704708" y="4038600"/>
            <a:ext cx="1739899" cy="17396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42" name="Shape 15655"/>
          <p:cNvSpPr/>
          <p:nvPr/>
        </p:nvSpPr>
        <p:spPr>
          <a:xfrm>
            <a:off x="7256378" y="4252052"/>
            <a:ext cx="2636554" cy="1323437"/>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635">
              <a:tabLst>
                <a:tab pos="542290" algn="l"/>
                <a:tab pos="1428115" algn="l"/>
              </a:tabLst>
              <a:defRPr sz="1800">
                <a:solidFill>
                  <a:srgbClr val="000000"/>
                </a:solidFill>
                <a:uFillTx/>
              </a:defRPr>
            </a:pPr>
            <a:r>
              <a:rPr lang="en-US" altLang="zh-CN" sz="8000" b="1" dirty="0">
                <a:solidFill>
                  <a:schemeClr val="bg1"/>
                </a:solidFill>
                <a:latin typeface="+mn-ea"/>
              </a:rPr>
              <a:t>2</a:t>
            </a:r>
            <a:endParaRPr sz="8000" b="1" dirty="0">
              <a:solidFill>
                <a:schemeClr val="bg1"/>
              </a:solidFill>
              <a:latin typeface="+mn-ea"/>
            </a:endParaRPr>
          </a:p>
        </p:txBody>
      </p:sp>
      <p:sp>
        <p:nvSpPr>
          <p:cNvPr id="43" name="Shape 15654"/>
          <p:cNvSpPr/>
          <p:nvPr/>
        </p:nvSpPr>
        <p:spPr>
          <a:xfrm>
            <a:off x="7688917" y="6302416"/>
            <a:ext cx="1739899" cy="17396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3"/>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44" name="Shape 15655"/>
          <p:cNvSpPr/>
          <p:nvPr/>
        </p:nvSpPr>
        <p:spPr>
          <a:xfrm>
            <a:off x="7240589" y="6515868"/>
            <a:ext cx="2636554" cy="1323437"/>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635">
              <a:tabLst>
                <a:tab pos="1428115" algn="l"/>
              </a:tabLst>
              <a:defRPr sz="1800">
                <a:solidFill>
                  <a:srgbClr val="000000"/>
                </a:solidFill>
                <a:uFillTx/>
              </a:defRPr>
            </a:pPr>
            <a:r>
              <a:rPr lang="en-US" altLang="zh-CN" sz="8000" b="1" dirty="0">
                <a:solidFill>
                  <a:schemeClr val="bg1"/>
                </a:solidFill>
                <a:latin typeface="+mn-ea"/>
              </a:rPr>
              <a:t>3</a:t>
            </a:r>
            <a:endParaRPr sz="8000" b="1" dirty="0">
              <a:solidFill>
                <a:schemeClr val="bg1"/>
              </a:solidFill>
              <a:latin typeface="+mn-ea"/>
            </a:endParaRPr>
          </a:p>
        </p:txBody>
      </p:sp>
      <p:sp>
        <p:nvSpPr>
          <p:cNvPr id="45" name="Shape 15654"/>
          <p:cNvSpPr/>
          <p:nvPr/>
        </p:nvSpPr>
        <p:spPr>
          <a:xfrm>
            <a:off x="7688917" y="8753704"/>
            <a:ext cx="1739899" cy="17396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2"/>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46" name="Shape 15655"/>
          <p:cNvSpPr/>
          <p:nvPr/>
        </p:nvSpPr>
        <p:spPr>
          <a:xfrm>
            <a:off x="7240589" y="8967156"/>
            <a:ext cx="2636554" cy="1323437"/>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635">
              <a:tabLst>
                <a:tab pos="542290" algn="l"/>
                <a:tab pos="1428115" algn="l"/>
              </a:tabLst>
              <a:defRPr sz="1800">
                <a:solidFill>
                  <a:srgbClr val="000000"/>
                </a:solidFill>
                <a:uFillTx/>
              </a:defRPr>
            </a:pPr>
            <a:r>
              <a:rPr lang="en-US" altLang="zh-CN" sz="8000" b="1" dirty="0">
                <a:solidFill>
                  <a:schemeClr val="bg1"/>
                </a:solidFill>
                <a:latin typeface="+mn-ea"/>
              </a:rPr>
              <a:t>4</a:t>
            </a:r>
            <a:endParaRPr sz="8000" b="1" dirty="0">
              <a:solidFill>
                <a:schemeClr val="bg1"/>
              </a:solidFill>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5653"/>
                                        </p:tgtEl>
                                        <p:attrNameLst>
                                          <p:attrName>style.visibility</p:attrName>
                                        </p:attrNameLst>
                                      </p:cBhvr>
                                      <p:to>
                                        <p:strVal val="visible"/>
                                      </p:to>
                                    </p:set>
                                    <p:animEffect transition="in" filter="barn(outHorizontal)">
                                      <p:cBhvr>
                                        <p:cTn id="7" dur="500"/>
                                        <p:tgtEl>
                                          <p:spTgt spid="1565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5684"/>
                                        </p:tgtEl>
                                        <p:attrNameLst>
                                          <p:attrName>style.visibility</p:attrName>
                                        </p:attrNameLst>
                                      </p:cBhvr>
                                      <p:to>
                                        <p:strVal val="visible"/>
                                      </p:to>
                                    </p:set>
                                    <p:animEffect transition="in" filter="barn(outHorizontal)">
                                      <p:cBhvr>
                                        <p:cTn id="10" dur="500"/>
                                        <p:tgtEl>
                                          <p:spTgt spid="15684"/>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15685"/>
                                        </p:tgtEl>
                                        <p:attrNameLst>
                                          <p:attrName>style.visibility</p:attrName>
                                        </p:attrNameLst>
                                      </p:cBhvr>
                                      <p:to>
                                        <p:strVal val="visible"/>
                                      </p:to>
                                    </p:set>
                                    <p:animEffect transition="in" filter="barn(outHorizontal)">
                                      <p:cBhvr>
                                        <p:cTn id="13" dur="500"/>
                                        <p:tgtEl>
                                          <p:spTgt spid="1568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654"/>
                                        </p:tgtEl>
                                        <p:attrNameLst>
                                          <p:attrName>style.visibility</p:attrName>
                                        </p:attrNameLst>
                                      </p:cBhvr>
                                      <p:to>
                                        <p:strVal val="visible"/>
                                      </p:to>
                                    </p:set>
                                    <p:anim calcmode="lin" valueType="num">
                                      <p:cBhvr additive="base">
                                        <p:cTn id="16" dur="500" fill="hold"/>
                                        <p:tgtEl>
                                          <p:spTgt spid="15654"/>
                                        </p:tgtEl>
                                        <p:attrNameLst>
                                          <p:attrName>ppt_x</p:attrName>
                                        </p:attrNameLst>
                                      </p:cBhvr>
                                      <p:tavLst>
                                        <p:tav tm="0">
                                          <p:val>
                                            <p:strVal val="#ppt_x"/>
                                          </p:val>
                                        </p:tav>
                                        <p:tav tm="100000">
                                          <p:val>
                                            <p:strVal val="#ppt_x"/>
                                          </p:val>
                                        </p:tav>
                                      </p:tavLst>
                                    </p:anim>
                                    <p:anim calcmode="lin" valueType="num">
                                      <p:cBhvr additive="base">
                                        <p:cTn id="17" dur="500" fill="hold"/>
                                        <p:tgtEl>
                                          <p:spTgt spid="1565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655"/>
                                        </p:tgtEl>
                                        <p:attrNameLst>
                                          <p:attrName>style.visibility</p:attrName>
                                        </p:attrNameLst>
                                      </p:cBhvr>
                                      <p:to>
                                        <p:strVal val="visible"/>
                                      </p:to>
                                    </p:set>
                                    <p:anim calcmode="lin" valueType="num">
                                      <p:cBhvr additive="base">
                                        <p:cTn id="20" dur="500" fill="hold"/>
                                        <p:tgtEl>
                                          <p:spTgt spid="15655"/>
                                        </p:tgtEl>
                                        <p:attrNameLst>
                                          <p:attrName>ppt_x</p:attrName>
                                        </p:attrNameLst>
                                      </p:cBhvr>
                                      <p:tavLst>
                                        <p:tav tm="0">
                                          <p:val>
                                            <p:strVal val="#ppt_x"/>
                                          </p:val>
                                        </p:tav>
                                        <p:tav tm="100000">
                                          <p:val>
                                            <p:strVal val="#ppt_x"/>
                                          </p:val>
                                        </p:tav>
                                      </p:tavLst>
                                    </p:anim>
                                    <p:anim calcmode="lin" valueType="num">
                                      <p:cBhvr additive="base">
                                        <p:cTn id="21" dur="500" fill="hold"/>
                                        <p:tgtEl>
                                          <p:spTgt spid="1565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671"/>
                                        </p:tgtEl>
                                        <p:attrNameLst>
                                          <p:attrName>style.visibility</p:attrName>
                                        </p:attrNameLst>
                                      </p:cBhvr>
                                      <p:to>
                                        <p:strVal val="visible"/>
                                      </p:to>
                                    </p:set>
                                    <p:anim calcmode="lin" valueType="num">
                                      <p:cBhvr additive="base">
                                        <p:cTn id="26" dur="500" fill="hold"/>
                                        <p:tgtEl>
                                          <p:spTgt spid="15671"/>
                                        </p:tgtEl>
                                        <p:attrNameLst>
                                          <p:attrName>ppt_x</p:attrName>
                                        </p:attrNameLst>
                                      </p:cBhvr>
                                      <p:tavLst>
                                        <p:tav tm="0">
                                          <p:val>
                                            <p:strVal val="#ppt_x"/>
                                          </p:val>
                                        </p:tav>
                                        <p:tav tm="100000">
                                          <p:val>
                                            <p:strVal val="#ppt_x"/>
                                          </p:val>
                                        </p:tav>
                                      </p:tavLst>
                                    </p:anim>
                                    <p:anim calcmode="lin" valueType="num">
                                      <p:cBhvr additive="base">
                                        <p:cTn id="27" dur="500" fill="hold"/>
                                        <p:tgtEl>
                                          <p:spTgt spid="1567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677"/>
                                        </p:tgtEl>
                                        <p:attrNameLst>
                                          <p:attrName>style.visibility</p:attrName>
                                        </p:attrNameLst>
                                      </p:cBhvr>
                                      <p:to>
                                        <p:strVal val="visible"/>
                                      </p:to>
                                    </p:set>
                                    <p:anim calcmode="lin" valueType="num">
                                      <p:cBhvr additive="base">
                                        <p:cTn id="32" dur="500" fill="hold"/>
                                        <p:tgtEl>
                                          <p:spTgt spid="15677"/>
                                        </p:tgtEl>
                                        <p:attrNameLst>
                                          <p:attrName>ppt_x</p:attrName>
                                        </p:attrNameLst>
                                      </p:cBhvr>
                                      <p:tavLst>
                                        <p:tav tm="0">
                                          <p:val>
                                            <p:strVal val="#ppt_x"/>
                                          </p:val>
                                        </p:tav>
                                        <p:tav tm="100000">
                                          <p:val>
                                            <p:strVal val="#ppt_x"/>
                                          </p:val>
                                        </p:tav>
                                      </p:tavLst>
                                    </p:anim>
                                    <p:anim calcmode="lin" valueType="num">
                                      <p:cBhvr additive="base">
                                        <p:cTn id="33" dur="500" fill="hold"/>
                                        <p:tgtEl>
                                          <p:spTgt spid="1567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ppt_x"/>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ppt_x"/>
                                          </p:val>
                                        </p:tav>
                                        <p:tav tm="100000">
                                          <p:val>
                                            <p:strVal val="#ppt_x"/>
                                          </p:val>
                                        </p:tav>
                                      </p:tavLst>
                                    </p:anim>
                                    <p:anim calcmode="lin" valueType="num">
                                      <p:cBhvr additive="base">
                                        <p:cTn id="4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680"/>
                                        </p:tgtEl>
                                        <p:attrNameLst>
                                          <p:attrName>style.visibility</p:attrName>
                                        </p:attrNameLst>
                                      </p:cBhvr>
                                      <p:to>
                                        <p:strVal val="visible"/>
                                      </p:to>
                                    </p:set>
                                    <p:anim calcmode="lin" valueType="num">
                                      <p:cBhvr additive="base">
                                        <p:cTn id="46" dur="500" fill="hold"/>
                                        <p:tgtEl>
                                          <p:spTgt spid="15680"/>
                                        </p:tgtEl>
                                        <p:attrNameLst>
                                          <p:attrName>ppt_x</p:attrName>
                                        </p:attrNameLst>
                                      </p:cBhvr>
                                      <p:tavLst>
                                        <p:tav tm="0">
                                          <p:val>
                                            <p:strVal val="#ppt_x"/>
                                          </p:val>
                                        </p:tav>
                                        <p:tav tm="100000">
                                          <p:val>
                                            <p:strVal val="#ppt_x"/>
                                          </p:val>
                                        </p:tav>
                                      </p:tavLst>
                                    </p:anim>
                                    <p:anim calcmode="lin" valueType="num">
                                      <p:cBhvr additive="base">
                                        <p:cTn id="47" dur="500" fill="hold"/>
                                        <p:tgtEl>
                                          <p:spTgt spid="1568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ppt_x"/>
                                          </p:val>
                                        </p:tav>
                                        <p:tav tm="100000">
                                          <p:val>
                                            <p:strVal val="#ppt_x"/>
                                          </p:val>
                                        </p:tav>
                                      </p:tavLst>
                                    </p:anim>
                                    <p:anim calcmode="lin" valueType="num">
                                      <p:cBhvr additive="base">
                                        <p:cTn id="51" dur="500" fill="hold"/>
                                        <p:tgtEl>
                                          <p:spTgt spid="4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500" fill="hold"/>
                                        <p:tgtEl>
                                          <p:spTgt spid="44"/>
                                        </p:tgtEl>
                                        <p:attrNameLst>
                                          <p:attrName>ppt_x</p:attrName>
                                        </p:attrNameLst>
                                      </p:cBhvr>
                                      <p:tavLst>
                                        <p:tav tm="0">
                                          <p:val>
                                            <p:strVal val="#ppt_x"/>
                                          </p:val>
                                        </p:tav>
                                        <p:tav tm="100000">
                                          <p:val>
                                            <p:strVal val="#ppt_x"/>
                                          </p:val>
                                        </p:tav>
                                      </p:tavLst>
                                    </p:anim>
                                    <p:anim calcmode="lin" valueType="num">
                                      <p:cBhvr additive="base">
                                        <p:cTn id="5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5683"/>
                                        </p:tgtEl>
                                        <p:attrNameLst>
                                          <p:attrName>style.visibility</p:attrName>
                                        </p:attrNameLst>
                                      </p:cBhvr>
                                      <p:to>
                                        <p:strVal val="visible"/>
                                      </p:to>
                                    </p:set>
                                    <p:anim calcmode="lin" valueType="num">
                                      <p:cBhvr additive="base">
                                        <p:cTn id="60" dur="500" fill="hold"/>
                                        <p:tgtEl>
                                          <p:spTgt spid="15683"/>
                                        </p:tgtEl>
                                        <p:attrNameLst>
                                          <p:attrName>ppt_x</p:attrName>
                                        </p:attrNameLst>
                                      </p:cBhvr>
                                      <p:tavLst>
                                        <p:tav tm="0">
                                          <p:val>
                                            <p:strVal val="#ppt_x"/>
                                          </p:val>
                                        </p:tav>
                                        <p:tav tm="100000">
                                          <p:val>
                                            <p:strVal val="#ppt_x"/>
                                          </p:val>
                                        </p:tav>
                                      </p:tavLst>
                                    </p:anim>
                                    <p:anim calcmode="lin" valueType="num">
                                      <p:cBhvr additive="base">
                                        <p:cTn id="61" dur="500" fill="hold"/>
                                        <p:tgtEl>
                                          <p:spTgt spid="1568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ppt_x"/>
                                          </p:val>
                                        </p:tav>
                                        <p:tav tm="100000">
                                          <p:val>
                                            <p:strVal val="#ppt_x"/>
                                          </p:val>
                                        </p:tav>
                                      </p:tavLst>
                                    </p:anim>
                                    <p:anim calcmode="lin" valueType="num">
                                      <p:cBhvr additive="base">
                                        <p:cTn id="65" dur="500" fill="hold"/>
                                        <p:tgtEl>
                                          <p:spTgt spid="4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500" fill="hold"/>
                                        <p:tgtEl>
                                          <p:spTgt spid="46"/>
                                        </p:tgtEl>
                                        <p:attrNameLst>
                                          <p:attrName>ppt_x</p:attrName>
                                        </p:attrNameLst>
                                      </p:cBhvr>
                                      <p:tavLst>
                                        <p:tav tm="0">
                                          <p:val>
                                            <p:strVal val="#ppt_x"/>
                                          </p:val>
                                        </p:tav>
                                        <p:tav tm="100000">
                                          <p:val>
                                            <p:strVal val="#ppt_x"/>
                                          </p:val>
                                        </p:tav>
                                      </p:tavLst>
                                    </p:anim>
                                    <p:anim calcmode="lin" valueType="num">
                                      <p:cBhvr additive="base">
                                        <p:cTn id="6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53" grpId="0" animBg="1"/>
      <p:bldP spid="15684" grpId="0" animBg="1"/>
      <p:bldP spid="15685" grpId="0" animBg="1"/>
      <p:bldP spid="15654" grpId="0" animBg="1"/>
      <p:bldP spid="15655" grpId="0"/>
      <p:bldP spid="41" grpId="0" animBg="1"/>
      <p:bldP spid="42" grpId="0"/>
      <p:bldP spid="43" grpId="0" animBg="1"/>
      <p:bldP spid="44" grpId="0"/>
      <p:bldP spid="45" grpId="0" animBg="1"/>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 name="Shape 9041"/>
          <p:cNvSpPr/>
          <p:nvPr/>
        </p:nvSpPr>
        <p:spPr>
          <a:xfrm>
            <a:off x="10749835" y="8771772"/>
            <a:ext cx="3746992" cy="4961469"/>
          </a:xfrm>
          <a:custGeom>
            <a:avLst/>
            <a:gdLst/>
            <a:ahLst/>
            <a:cxnLst>
              <a:cxn ang="0">
                <a:pos x="wd2" y="hd2"/>
              </a:cxn>
              <a:cxn ang="5400000">
                <a:pos x="wd2" y="hd2"/>
              </a:cxn>
              <a:cxn ang="10800000">
                <a:pos x="wd2" y="hd2"/>
              </a:cxn>
              <a:cxn ang="16200000">
                <a:pos x="wd2" y="hd2"/>
              </a:cxn>
            </a:cxnLst>
            <a:rect l="0" t="0" r="r" b="b"/>
            <a:pathLst>
              <a:path w="21600" h="21600" extrusionOk="0">
                <a:moveTo>
                  <a:pt x="21600" y="6653"/>
                </a:moveTo>
                <a:lnTo>
                  <a:pt x="20502" y="5805"/>
                </a:lnTo>
                <a:lnTo>
                  <a:pt x="9250" y="14320"/>
                </a:lnTo>
                <a:lnTo>
                  <a:pt x="9250" y="21600"/>
                </a:lnTo>
                <a:lnTo>
                  <a:pt x="0" y="21600"/>
                </a:lnTo>
                <a:lnTo>
                  <a:pt x="0" y="11427"/>
                </a:lnTo>
                <a:lnTo>
                  <a:pt x="13961" y="903"/>
                </a:lnTo>
                <a:lnTo>
                  <a:pt x="12765" y="0"/>
                </a:lnTo>
                <a:lnTo>
                  <a:pt x="21600" y="0"/>
                </a:lnTo>
                <a:lnTo>
                  <a:pt x="21600" y="6653"/>
                </a:lnTo>
                <a:close/>
              </a:path>
            </a:pathLst>
          </a:custGeom>
          <a:solidFill>
            <a:srgbClr val="A5C06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9042" name="Shape 9042"/>
          <p:cNvSpPr/>
          <p:nvPr/>
        </p:nvSpPr>
        <p:spPr>
          <a:xfrm>
            <a:off x="9898822" y="2950938"/>
            <a:ext cx="3082268" cy="3183469"/>
          </a:xfrm>
          <a:custGeom>
            <a:avLst/>
            <a:gdLst/>
            <a:ahLst/>
            <a:cxnLst>
              <a:cxn ang="0">
                <a:pos x="wd2" y="hd2"/>
              </a:cxn>
              <a:cxn ang="5400000">
                <a:pos x="wd2" y="hd2"/>
              </a:cxn>
              <a:cxn ang="10800000">
                <a:pos x="wd2" y="hd2"/>
              </a:cxn>
              <a:cxn ang="16200000">
                <a:pos x="wd2" y="hd2"/>
              </a:cxn>
            </a:cxnLst>
            <a:rect l="0" t="0" r="r" b="b"/>
            <a:pathLst>
              <a:path w="21600" h="21600" extrusionOk="0">
                <a:moveTo>
                  <a:pt x="9287" y="1178"/>
                </a:moveTo>
                <a:lnTo>
                  <a:pt x="21036" y="12552"/>
                </a:lnTo>
                <a:lnTo>
                  <a:pt x="20235" y="13299"/>
                </a:lnTo>
                <a:lnTo>
                  <a:pt x="21600" y="14620"/>
                </a:lnTo>
                <a:lnTo>
                  <a:pt x="14331" y="21600"/>
                </a:lnTo>
                <a:lnTo>
                  <a:pt x="1216" y="8962"/>
                </a:lnTo>
                <a:lnTo>
                  <a:pt x="0" y="10111"/>
                </a:lnTo>
                <a:lnTo>
                  <a:pt x="0" y="0"/>
                </a:lnTo>
                <a:lnTo>
                  <a:pt x="10355" y="0"/>
                </a:lnTo>
                <a:lnTo>
                  <a:pt x="9287" y="1178"/>
                </a:lnTo>
                <a:close/>
              </a:path>
            </a:pathLst>
          </a:custGeom>
          <a:solidFill>
            <a:srgbClr val="CD4E3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9043" name="Shape 9043"/>
          <p:cNvSpPr/>
          <p:nvPr/>
        </p:nvSpPr>
        <p:spPr>
          <a:xfrm>
            <a:off x="9890359" y="6832899"/>
            <a:ext cx="3111906" cy="3208869"/>
          </a:xfrm>
          <a:custGeom>
            <a:avLst/>
            <a:gdLst/>
            <a:ahLst/>
            <a:cxnLst>
              <a:cxn ang="0">
                <a:pos x="wd2" y="hd2"/>
              </a:cxn>
              <a:cxn ang="5400000">
                <a:pos x="wd2" y="hd2"/>
              </a:cxn>
              <a:cxn ang="10800000">
                <a:pos x="wd2" y="hd2"/>
              </a:cxn>
              <a:cxn ang="16200000">
                <a:pos x="wd2" y="hd2"/>
              </a:cxn>
            </a:cxnLst>
            <a:rect l="0" t="0" r="r" b="b"/>
            <a:pathLst>
              <a:path w="21600" h="21600" extrusionOk="0">
                <a:moveTo>
                  <a:pt x="9287" y="1396"/>
                </a:moveTo>
                <a:lnTo>
                  <a:pt x="20895" y="12595"/>
                </a:lnTo>
                <a:lnTo>
                  <a:pt x="20160" y="13251"/>
                </a:lnTo>
                <a:lnTo>
                  <a:pt x="21600" y="14647"/>
                </a:lnTo>
                <a:lnTo>
                  <a:pt x="14488" y="21600"/>
                </a:lnTo>
                <a:lnTo>
                  <a:pt x="1440" y="9005"/>
                </a:lnTo>
                <a:lnTo>
                  <a:pt x="0" y="10344"/>
                </a:lnTo>
                <a:lnTo>
                  <a:pt x="0" y="0"/>
                </a:lnTo>
                <a:lnTo>
                  <a:pt x="10697" y="0"/>
                </a:lnTo>
                <a:lnTo>
                  <a:pt x="9287" y="1396"/>
                </a:lnTo>
                <a:close/>
              </a:path>
            </a:pathLst>
          </a:custGeom>
          <a:solidFill>
            <a:srgbClr val="03AE9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9044" name="Shape 9044"/>
          <p:cNvSpPr/>
          <p:nvPr/>
        </p:nvSpPr>
        <p:spPr>
          <a:xfrm>
            <a:off x="11414553" y="4910970"/>
            <a:ext cx="3082268" cy="3162301"/>
          </a:xfrm>
          <a:custGeom>
            <a:avLst/>
            <a:gdLst/>
            <a:ahLst/>
            <a:cxnLst>
              <a:cxn ang="0">
                <a:pos x="wd2" y="hd2"/>
              </a:cxn>
              <a:cxn ang="5400000">
                <a:pos x="wd2" y="hd2"/>
              </a:cxn>
              <a:cxn ang="10800000">
                <a:pos x="wd2" y="hd2"/>
              </a:cxn>
              <a:cxn ang="16200000">
                <a:pos x="wd2" y="hd2"/>
              </a:cxn>
            </a:cxnLst>
            <a:rect l="0" t="0" r="r" b="b"/>
            <a:pathLst>
              <a:path w="21600" h="21600" extrusionOk="0">
                <a:moveTo>
                  <a:pt x="21600" y="10120"/>
                </a:moveTo>
                <a:lnTo>
                  <a:pt x="20295" y="8848"/>
                </a:lnTo>
                <a:lnTo>
                  <a:pt x="7151" y="21600"/>
                </a:lnTo>
                <a:lnTo>
                  <a:pt x="0" y="14660"/>
                </a:lnTo>
                <a:lnTo>
                  <a:pt x="1246" y="13301"/>
                </a:lnTo>
                <a:lnTo>
                  <a:pt x="623" y="12694"/>
                </a:lnTo>
                <a:lnTo>
                  <a:pt x="12432" y="1214"/>
                </a:lnTo>
                <a:lnTo>
                  <a:pt x="11186" y="0"/>
                </a:lnTo>
                <a:lnTo>
                  <a:pt x="21600" y="0"/>
                </a:lnTo>
                <a:lnTo>
                  <a:pt x="21600" y="10120"/>
                </a:lnTo>
                <a:close/>
              </a:path>
            </a:pathLst>
          </a:custGeom>
          <a:solidFill>
            <a:srgbClr val="F7AC12"/>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9045" name="Shape 9045"/>
          <p:cNvSpPr/>
          <p:nvPr/>
        </p:nvSpPr>
        <p:spPr>
          <a:xfrm rot="19086412">
            <a:off x="13513138" y="9496303"/>
            <a:ext cx="269304" cy="276999"/>
          </a:xfrm>
          <a:prstGeom prst="rect">
            <a:avLst/>
          </a:prstGeom>
          <a:ln w="12700">
            <a:miter lim="400000"/>
          </a:ln>
        </p:spPr>
        <p:txBody>
          <a:bodyPr wrap="none" lIns="0" tIns="0" rIns="0" bIns="0" anchor="b">
            <a:spAutoFit/>
          </a:bodyPr>
          <a:lstStyle>
            <a:lvl1pPr algn="ctr" defTabSz="914400">
              <a:spcBef>
                <a:spcPts val="400"/>
              </a:spcBef>
              <a:defRPr sz="2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solidFill>
                  <a:schemeClr val="bg1"/>
                </a:solidFill>
                <a:latin typeface="+mn-ea"/>
                <a:ea typeface="+mn-ea"/>
              </a:rPr>
              <a:t>01</a:t>
            </a:r>
          </a:p>
        </p:txBody>
      </p:sp>
      <p:sp>
        <p:nvSpPr>
          <p:cNvPr id="9046" name="Shape 9046"/>
          <p:cNvSpPr/>
          <p:nvPr/>
        </p:nvSpPr>
        <p:spPr>
          <a:xfrm rot="2817072">
            <a:off x="10538935" y="7473543"/>
            <a:ext cx="269304" cy="276999"/>
          </a:xfrm>
          <a:prstGeom prst="rect">
            <a:avLst/>
          </a:prstGeom>
          <a:ln w="12700">
            <a:miter lim="400000"/>
          </a:ln>
        </p:spPr>
        <p:txBody>
          <a:bodyPr wrap="none" lIns="0" tIns="0" rIns="0" bIns="0" anchor="b">
            <a:spAutoFit/>
          </a:bodyPr>
          <a:lstStyle>
            <a:lvl1pPr algn="ctr" defTabSz="914400">
              <a:spcBef>
                <a:spcPts val="400"/>
              </a:spcBef>
              <a:defRPr sz="2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solidFill>
                  <a:schemeClr val="bg1"/>
                </a:solidFill>
                <a:latin typeface="+mn-ea"/>
                <a:ea typeface="+mn-ea"/>
              </a:rPr>
              <a:t>02</a:t>
            </a:r>
          </a:p>
        </p:txBody>
      </p:sp>
      <p:sp>
        <p:nvSpPr>
          <p:cNvPr id="9047" name="Shape 9047"/>
          <p:cNvSpPr/>
          <p:nvPr/>
        </p:nvSpPr>
        <p:spPr>
          <a:xfrm rot="18997969">
            <a:off x="13474024" y="5608151"/>
            <a:ext cx="269304" cy="276999"/>
          </a:xfrm>
          <a:prstGeom prst="rect">
            <a:avLst/>
          </a:prstGeom>
          <a:ln w="12700">
            <a:miter lim="400000"/>
          </a:ln>
        </p:spPr>
        <p:txBody>
          <a:bodyPr wrap="none" lIns="0" tIns="0" rIns="0" bIns="0" anchor="b">
            <a:spAutoFit/>
          </a:bodyPr>
          <a:lstStyle>
            <a:lvl1pPr algn="ctr" defTabSz="914400">
              <a:spcBef>
                <a:spcPts val="400"/>
              </a:spcBef>
              <a:defRPr sz="2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solidFill>
                  <a:schemeClr val="bg1"/>
                </a:solidFill>
                <a:latin typeface="+mn-ea"/>
                <a:ea typeface="+mn-ea"/>
              </a:rPr>
              <a:t>03</a:t>
            </a:r>
          </a:p>
        </p:txBody>
      </p:sp>
      <p:sp>
        <p:nvSpPr>
          <p:cNvPr id="9048" name="Shape 9048"/>
          <p:cNvSpPr/>
          <p:nvPr/>
        </p:nvSpPr>
        <p:spPr>
          <a:xfrm rot="2817072">
            <a:off x="10579583" y="3660777"/>
            <a:ext cx="269304" cy="276999"/>
          </a:xfrm>
          <a:prstGeom prst="rect">
            <a:avLst/>
          </a:prstGeom>
          <a:ln w="12700">
            <a:miter lim="400000"/>
          </a:ln>
        </p:spPr>
        <p:txBody>
          <a:bodyPr wrap="none" lIns="0" tIns="0" rIns="0" bIns="0" anchor="b">
            <a:spAutoFit/>
          </a:bodyPr>
          <a:lstStyle>
            <a:lvl1pPr algn="ctr" defTabSz="914400">
              <a:spcBef>
                <a:spcPts val="400"/>
              </a:spcBef>
              <a:defRPr sz="2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solidFill>
                  <a:schemeClr val="bg1"/>
                </a:solidFill>
                <a:latin typeface="+mn-ea"/>
                <a:ea typeface="+mn-ea"/>
              </a:rPr>
              <a:t>04</a:t>
            </a:r>
          </a:p>
        </p:txBody>
      </p:sp>
      <p:sp>
        <p:nvSpPr>
          <p:cNvPr id="9049" name="Shape 9049"/>
          <p:cNvSpPr/>
          <p:nvPr/>
        </p:nvSpPr>
        <p:spPr>
          <a:xfrm rot="18897856">
            <a:off x="12201430" y="6716807"/>
            <a:ext cx="692497" cy="276999"/>
          </a:xfrm>
          <a:prstGeom prst="rect">
            <a:avLst/>
          </a:prstGeom>
          <a:ln w="12700">
            <a:miter lim="400000"/>
          </a:ln>
        </p:spPr>
        <p:txBody>
          <a:bodyPr wrap="none" lIns="0" tIns="0" rIns="0" bIns="0">
            <a:spAutoFit/>
          </a:bodyPr>
          <a:lstStyle>
            <a:lvl1pPr algn="r">
              <a:defRPr sz="1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bg1"/>
                </a:solidFill>
                <a:latin typeface="+mn-ea"/>
                <a:ea typeface="+mn-ea"/>
              </a:rPr>
              <a:t>关键字</a:t>
            </a:r>
            <a:endParaRPr dirty="0">
              <a:solidFill>
                <a:schemeClr val="bg1"/>
              </a:solidFill>
              <a:latin typeface="+mn-ea"/>
              <a:ea typeface="+mn-ea"/>
            </a:endParaRPr>
          </a:p>
        </p:txBody>
      </p:sp>
      <p:sp>
        <p:nvSpPr>
          <p:cNvPr id="9050" name="Shape 9050"/>
          <p:cNvSpPr/>
          <p:nvPr/>
        </p:nvSpPr>
        <p:spPr>
          <a:xfrm rot="2726023">
            <a:off x="11222652" y="4493257"/>
            <a:ext cx="692497" cy="276999"/>
          </a:xfrm>
          <a:prstGeom prst="rect">
            <a:avLst/>
          </a:prstGeom>
          <a:ln w="12700">
            <a:miter lim="400000"/>
          </a:ln>
        </p:spPr>
        <p:txBody>
          <a:bodyPr wrap="none" lIns="0" tIns="0" rIns="0" bIns="0">
            <a:spAutoFit/>
          </a:bodyPr>
          <a:lstStyle>
            <a:lvl1pPr algn="r">
              <a:defRPr sz="1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bg1"/>
                </a:solidFill>
                <a:latin typeface="+mn-ea"/>
                <a:ea typeface="+mn-ea"/>
              </a:rPr>
              <a:t>关键字</a:t>
            </a:r>
            <a:endParaRPr dirty="0">
              <a:solidFill>
                <a:schemeClr val="bg1"/>
              </a:solidFill>
              <a:latin typeface="+mn-ea"/>
              <a:ea typeface="+mn-ea"/>
            </a:endParaRPr>
          </a:p>
        </p:txBody>
      </p:sp>
      <p:sp>
        <p:nvSpPr>
          <p:cNvPr id="9051" name="Shape 9051"/>
          <p:cNvSpPr/>
          <p:nvPr/>
        </p:nvSpPr>
        <p:spPr>
          <a:xfrm rot="2786028">
            <a:off x="11197649" y="8365476"/>
            <a:ext cx="692497" cy="276999"/>
          </a:xfrm>
          <a:prstGeom prst="rect">
            <a:avLst/>
          </a:prstGeom>
          <a:ln w="12700">
            <a:miter lim="400000"/>
          </a:ln>
        </p:spPr>
        <p:txBody>
          <a:bodyPr wrap="none" lIns="0" tIns="0" rIns="0" bIns="0">
            <a:spAutoFit/>
          </a:bodyPr>
          <a:lstStyle>
            <a:lvl1pPr algn="r">
              <a:defRPr sz="1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bg1"/>
                </a:solidFill>
                <a:latin typeface="+mn-ea"/>
                <a:ea typeface="+mn-ea"/>
              </a:rPr>
              <a:t>关键字</a:t>
            </a:r>
            <a:endParaRPr dirty="0">
              <a:solidFill>
                <a:schemeClr val="bg1"/>
              </a:solidFill>
              <a:latin typeface="+mn-ea"/>
              <a:ea typeface="+mn-ea"/>
            </a:endParaRPr>
          </a:p>
        </p:txBody>
      </p:sp>
      <p:sp>
        <p:nvSpPr>
          <p:cNvPr id="9052" name="Shape 9052"/>
          <p:cNvSpPr/>
          <p:nvPr/>
        </p:nvSpPr>
        <p:spPr>
          <a:xfrm rot="18897856">
            <a:off x="12226831" y="10557273"/>
            <a:ext cx="692497" cy="276999"/>
          </a:xfrm>
          <a:prstGeom prst="rect">
            <a:avLst/>
          </a:prstGeom>
          <a:ln w="12700">
            <a:miter lim="400000"/>
          </a:ln>
        </p:spPr>
        <p:txBody>
          <a:bodyPr wrap="none" lIns="0" tIns="0" rIns="0" bIns="0">
            <a:spAutoFit/>
          </a:bodyPr>
          <a:lstStyle>
            <a:lvl1pPr algn="r">
              <a:defRPr sz="1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bg1"/>
                </a:solidFill>
                <a:latin typeface="+mn-ea"/>
                <a:ea typeface="+mn-ea"/>
              </a:rPr>
              <a:t>关键字</a:t>
            </a:r>
            <a:endParaRPr dirty="0">
              <a:solidFill>
                <a:schemeClr val="bg1"/>
              </a:solidFill>
              <a:latin typeface="+mn-ea"/>
              <a:ea typeface="+mn-ea"/>
            </a:endParaRPr>
          </a:p>
        </p:txBody>
      </p:sp>
      <p:grpSp>
        <p:nvGrpSpPr>
          <p:cNvPr id="9055" name="Group 9055"/>
          <p:cNvGrpSpPr/>
          <p:nvPr/>
        </p:nvGrpSpPr>
        <p:grpSpPr>
          <a:xfrm>
            <a:off x="16291449" y="8655757"/>
            <a:ext cx="5724249" cy="1113207"/>
            <a:chOff x="0" y="0"/>
            <a:chExt cx="2146312" cy="417452"/>
          </a:xfrm>
        </p:grpSpPr>
        <p:sp>
          <p:nvSpPr>
            <p:cNvPr id="9053" name="Shape 9053"/>
            <p:cNvSpPr/>
            <p:nvPr/>
          </p:nvSpPr>
          <p:spPr>
            <a:xfrm>
              <a:off x="0" y="209703"/>
              <a:ext cx="2146312" cy="207749"/>
            </a:xfrm>
            <a:prstGeom prst="rect">
              <a:avLst/>
            </a:prstGeom>
            <a:noFill/>
            <a:ln w="12700" cap="flat">
              <a:noFill/>
              <a:miter lim="400000"/>
            </a:ln>
            <a:effectLst/>
          </p:spPr>
          <p:txBody>
            <a:bodyPr wrap="square" lIns="0" tIns="0" rIns="0" bIns="0" numCol="1" anchor="t">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p>
          </p:txBody>
        </p:sp>
        <p:sp>
          <p:nvSpPr>
            <p:cNvPr id="9054" name="Shape 9054"/>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200" b="1">
                  <a:solidFill>
                    <a:srgbClr val="A5C067"/>
                  </a:solidFill>
                  <a:uFill>
                    <a:solidFill>
                      <a:srgbClr val="A5C06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9058" name="Group 9058"/>
          <p:cNvGrpSpPr/>
          <p:nvPr/>
        </p:nvGrpSpPr>
        <p:grpSpPr>
          <a:xfrm>
            <a:off x="16291450" y="4780636"/>
            <a:ext cx="5724252" cy="1138608"/>
            <a:chOff x="0" y="0"/>
            <a:chExt cx="2146313" cy="426977"/>
          </a:xfrm>
        </p:grpSpPr>
        <p:sp>
          <p:nvSpPr>
            <p:cNvPr id="9056" name="Shape 9056"/>
            <p:cNvSpPr/>
            <p:nvPr/>
          </p:nvSpPr>
          <p:spPr>
            <a:xfrm>
              <a:off x="0" y="219228"/>
              <a:ext cx="2146313" cy="207749"/>
            </a:xfrm>
            <a:prstGeom prst="rect">
              <a:avLst/>
            </a:prstGeom>
            <a:noFill/>
            <a:ln w="12700" cap="flat">
              <a:noFill/>
              <a:miter lim="400000"/>
            </a:ln>
            <a:effectLst/>
          </p:spPr>
          <p:txBody>
            <a:bodyPr wrap="square" lIns="0" tIns="0" rIns="0" bIns="0" numCol="1" anchor="t">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p>
          </p:txBody>
        </p:sp>
        <p:sp>
          <p:nvSpPr>
            <p:cNvPr id="9057" name="Shape 9057"/>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200" b="1">
                  <a:solidFill>
                    <a:srgbClr val="F7AC12"/>
                  </a:solidFill>
                  <a:uFill>
                    <a:solidFill>
                      <a:srgbClr val="F7AC12"/>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9061" name="Group 9061"/>
          <p:cNvGrpSpPr/>
          <p:nvPr/>
        </p:nvGrpSpPr>
        <p:grpSpPr>
          <a:xfrm>
            <a:off x="2254575" y="6654672"/>
            <a:ext cx="6070649" cy="1062407"/>
            <a:chOff x="0" y="0"/>
            <a:chExt cx="2276196" cy="398402"/>
          </a:xfrm>
        </p:grpSpPr>
        <p:sp>
          <p:nvSpPr>
            <p:cNvPr id="9059" name="Shape 9059"/>
            <p:cNvSpPr/>
            <p:nvPr/>
          </p:nvSpPr>
          <p:spPr>
            <a:xfrm>
              <a:off x="0" y="190653"/>
              <a:ext cx="2276196" cy="207749"/>
            </a:xfrm>
            <a:prstGeom prst="rect">
              <a:avLst/>
            </a:prstGeom>
            <a:noFill/>
            <a:ln w="12700" cap="flat">
              <a:noFill/>
              <a:miter lim="400000"/>
            </a:ln>
            <a:effectLst/>
          </p:spPr>
          <p:txBody>
            <a:bodyPr wrap="square" lIns="0" tIns="0" rIns="0" bIns="0" numCol="1" anchor="t">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9060" name="Shape 9060"/>
            <p:cNvSpPr/>
            <p:nvPr/>
          </p:nvSpPr>
          <p:spPr>
            <a:xfrm>
              <a:off x="1929991" y="0"/>
              <a:ext cx="346204" cy="103874"/>
            </a:xfrm>
            <a:prstGeom prst="rect">
              <a:avLst/>
            </a:prstGeom>
            <a:noFill/>
            <a:ln w="12700" cap="flat">
              <a:noFill/>
              <a:miter lim="400000"/>
            </a:ln>
            <a:effectLst/>
          </p:spPr>
          <p:txBody>
            <a:bodyPr wrap="none" lIns="0" tIns="0" rIns="0" bIns="0" numCol="1" anchor="t">
              <a:spAutoFit/>
            </a:bodyPr>
            <a:lstStyle>
              <a:lvl1pPr algn="r">
                <a:defRPr sz="1200" b="1">
                  <a:solidFill>
                    <a:srgbClr val="03AE97"/>
                  </a:solidFill>
                  <a:uFill>
                    <a:solidFill>
                      <a:srgbClr val="03AE9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9064" name="Group 9064"/>
          <p:cNvGrpSpPr/>
          <p:nvPr/>
        </p:nvGrpSpPr>
        <p:grpSpPr>
          <a:xfrm>
            <a:off x="2726484" y="2737696"/>
            <a:ext cx="5598742" cy="1062407"/>
            <a:chOff x="0" y="0"/>
            <a:chExt cx="2099253" cy="398402"/>
          </a:xfrm>
        </p:grpSpPr>
        <p:sp>
          <p:nvSpPr>
            <p:cNvPr id="9062" name="Shape 9062"/>
            <p:cNvSpPr/>
            <p:nvPr/>
          </p:nvSpPr>
          <p:spPr>
            <a:xfrm>
              <a:off x="0" y="190653"/>
              <a:ext cx="2099253" cy="207749"/>
            </a:xfrm>
            <a:prstGeom prst="rect">
              <a:avLst/>
            </a:prstGeom>
            <a:noFill/>
            <a:ln w="12700" cap="flat">
              <a:noFill/>
              <a:miter lim="400000"/>
            </a:ln>
            <a:effectLst/>
          </p:spPr>
          <p:txBody>
            <a:bodyPr wrap="square" lIns="0" tIns="0" rIns="0" bIns="0" numCol="1" anchor="t">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9063" name="Shape 9063"/>
            <p:cNvSpPr/>
            <p:nvPr/>
          </p:nvSpPr>
          <p:spPr>
            <a:xfrm>
              <a:off x="1753049" y="0"/>
              <a:ext cx="346203" cy="103874"/>
            </a:xfrm>
            <a:prstGeom prst="rect">
              <a:avLst/>
            </a:prstGeom>
            <a:noFill/>
            <a:ln w="12700" cap="flat">
              <a:noFill/>
              <a:miter lim="400000"/>
            </a:ln>
            <a:effectLst/>
          </p:spPr>
          <p:txBody>
            <a:bodyPr wrap="none" lIns="0" tIns="0" rIns="0" bIns="0" numCol="1" anchor="t">
              <a:spAutoFit/>
            </a:bodyPr>
            <a:lstStyle>
              <a:lvl1pPr algn="r">
                <a:defRPr sz="12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9076" name="Group 9076"/>
          <p:cNvGrpSpPr/>
          <p:nvPr/>
        </p:nvGrpSpPr>
        <p:grpSpPr>
          <a:xfrm>
            <a:off x="14898141" y="4990113"/>
            <a:ext cx="1002357" cy="613608"/>
            <a:chOff x="0" y="0"/>
            <a:chExt cx="375833" cy="230101"/>
          </a:xfrm>
        </p:grpSpPr>
        <p:sp>
          <p:nvSpPr>
            <p:cNvPr id="9065" name="Shape 9065"/>
            <p:cNvSpPr/>
            <p:nvPr/>
          </p:nvSpPr>
          <p:spPr>
            <a:xfrm>
              <a:off x="0" y="0"/>
              <a:ext cx="375834" cy="230102"/>
            </a:xfrm>
            <a:custGeom>
              <a:avLst/>
              <a:gdLst/>
              <a:ahLst/>
              <a:cxnLst>
                <a:cxn ang="0">
                  <a:pos x="wd2" y="hd2"/>
                </a:cxn>
                <a:cxn ang="5400000">
                  <a:pos x="wd2" y="hd2"/>
                </a:cxn>
                <a:cxn ang="10800000">
                  <a:pos x="wd2" y="hd2"/>
                </a:cxn>
                <a:cxn ang="16200000">
                  <a:pos x="wd2" y="hd2"/>
                </a:cxn>
              </a:cxnLst>
              <a:rect l="0" t="0" r="r" b="b"/>
              <a:pathLst>
                <a:path w="21600" h="21600" extrusionOk="0">
                  <a:moveTo>
                    <a:pt x="20428" y="0"/>
                  </a:moveTo>
                  <a:lnTo>
                    <a:pt x="1172" y="0"/>
                  </a:lnTo>
                  <a:cubicBezTo>
                    <a:pt x="525" y="0"/>
                    <a:pt x="0" y="853"/>
                    <a:pt x="0" y="1905"/>
                  </a:cubicBezTo>
                  <a:lnTo>
                    <a:pt x="0" y="19695"/>
                  </a:lnTo>
                  <a:cubicBezTo>
                    <a:pt x="0" y="20748"/>
                    <a:pt x="525" y="21600"/>
                    <a:pt x="1172" y="21600"/>
                  </a:cubicBezTo>
                  <a:lnTo>
                    <a:pt x="20428" y="21600"/>
                  </a:lnTo>
                  <a:cubicBezTo>
                    <a:pt x="21075" y="21600"/>
                    <a:pt x="21600" y="20747"/>
                    <a:pt x="21600" y="19695"/>
                  </a:cubicBezTo>
                  <a:lnTo>
                    <a:pt x="21600" y="1905"/>
                  </a:lnTo>
                  <a:cubicBezTo>
                    <a:pt x="21600" y="853"/>
                    <a:pt x="21075" y="0"/>
                    <a:pt x="20428" y="0"/>
                  </a:cubicBezTo>
                  <a:close/>
                  <a:moveTo>
                    <a:pt x="20462" y="19695"/>
                  </a:moveTo>
                  <a:cubicBezTo>
                    <a:pt x="20462" y="19727"/>
                    <a:pt x="20447" y="19751"/>
                    <a:pt x="20428" y="19751"/>
                  </a:cubicBezTo>
                  <a:lnTo>
                    <a:pt x="1172" y="19751"/>
                  </a:lnTo>
                  <a:cubicBezTo>
                    <a:pt x="1153" y="19751"/>
                    <a:pt x="1138" y="19727"/>
                    <a:pt x="1138" y="19695"/>
                  </a:cubicBezTo>
                  <a:lnTo>
                    <a:pt x="1138" y="1905"/>
                  </a:lnTo>
                  <a:cubicBezTo>
                    <a:pt x="1138" y="1874"/>
                    <a:pt x="1153" y="1849"/>
                    <a:pt x="1172" y="1849"/>
                  </a:cubicBezTo>
                  <a:lnTo>
                    <a:pt x="20428" y="1849"/>
                  </a:lnTo>
                  <a:cubicBezTo>
                    <a:pt x="20447" y="1849"/>
                    <a:pt x="20462" y="1874"/>
                    <a:pt x="20462" y="1905"/>
                  </a:cubicBezTo>
                  <a:lnTo>
                    <a:pt x="20462" y="19695"/>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66" name="Shape 9066"/>
            <p:cNvSpPr/>
            <p:nvPr/>
          </p:nvSpPr>
          <p:spPr>
            <a:xfrm>
              <a:off x="52199"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67" name="Shape 9067"/>
            <p:cNvSpPr/>
            <p:nvPr/>
          </p:nvSpPr>
          <p:spPr>
            <a:xfrm>
              <a:off x="109618"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68" name="Shape 9068"/>
            <p:cNvSpPr/>
            <p:nvPr/>
          </p:nvSpPr>
          <p:spPr>
            <a:xfrm>
              <a:off x="172257"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69" name="Shape 9069"/>
            <p:cNvSpPr/>
            <p:nvPr/>
          </p:nvSpPr>
          <p:spPr>
            <a:xfrm>
              <a:off x="229676"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0" name="Shape 9070"/>
            <p:cNvSpPr/>
            <p:nvPr/>
          </p:nvSpPr>
          <p:spPr>
            <a:xfrm>
              <a:off x="287095"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1" name="Shape 9071"/>
            <p:cNvSpPr/>
            <p:nvPr/>
          </p:nvSpPr>
          <p:spPr>
            <a:xfrm>
              <a:off x="82866" y="104000"/>
              <a:ext cx="31972"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2" name="Shape 9072"/>
            <p:cNvSpPr/>
            <p:nvPr/>
          </p:nvSpPr>
          <p:spPr>
            <a:xfrm>
              <a:off x="140937" y="1040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3" name="Shape 9073"/>
            <p:cNvSpPr/>
            <p:nvPr/>
          </p:nvSpPr>
          <p:spPr>
            <a:xfrm>
              <a:off x="203576" y="1040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4" name="Shape 9074"/>
            <p:cNvSpPr/>
            <p:nvPr/>
          </p:nvSpPr>
          <p:spPr>
            <a:xfrm>
              <a:off x="260995" y="1040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5" name="Shape 9075"/>
            <p:cNvSpPr/>
            <p:nvPr/>
          </p:nvSpPr>
          <p:spPr>
            <a:xfrm>
              <a:off x="109618" y="155351"/>
              <a:ext cx="149421" cy="3185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9081" name="Group 9081"/>
          <p:cNvGrpSpPr/>
          <p:nvPr/>
        </p:nvGrpSpPr>
        <p:grpSpPr>
          <a:xfrm>
            <a:off x="8707709" y="2958509"/>
            <a:ext cx="828391" cy="822651"/>
            <a:chOff x="0" y="0"/>
            <a:chExt cx="310605" cy="308492"/>
          </a:xfrm>
        </p:grpSpPr>
        <p:sp>
          <p:nvSpPr>
            <p:cNvPr id="9077" name="Shape 9077"/>
            <p:cNvSpPr/>
            <p:nvPr/>
          </p:nvSpPr>
          <p:spPr>
            <a:xfrm>
              <a:off x="152643" y="132039"/>
              <a:ext cx="3176" cy="3176"/>
            </a:xfrm>
            <a:custGeom>
              <a:avLst/>
              <a:gdLst/>
              <a:ahLst/>
              <a:cxnLst>
                <a:cxn ang="0">
                  <a:pos x="wd2" y="hd2"/>
                </a:cxn>
                <a:cxn ang="5400000">
                  <a:pos x="wd2" y="hd2"/>
                </a:cxn>
                <a:cxn ang="10800000">
                  <a:pos x="wd2" y="hd2"/>
                </a:cxn>
                <a:cxn ang="16200000">
                  <a:pos x="wd2" y="hd2"/>
                </a:cxn>
              </a:cxnLst>
              <a:rect l="0" t="0" r="r" b="b"/>
              <a:pathLst>
                <a:path w="21600" h="21600" extrusionOk="0">
                  <a:moveTo>
                    <a:pt x="0" y="11481"/>
                  </a:moveTo>
                  <a:cubicBezTo>
                    <a:pt x="4752" y="14789"/>
                    <a:pt x="10584" y="18146"/>
                    <a:pt x="15336" y="21600"/>
                  </a:cubicBezTo>
                  <a:cubicBezTo>
                    <a:pt x="17712" y="20189"/>
                    <a:pt x="19872" y="18778"/>
                    <a:pt x="21600" y="17368"/>
                  </a:cubicBezTo>
                  <a:cubicBezTo>
                    <a:pt x="17496" y="11578"/>
                    <a:pt x="12096" y="5789"/>
                    <a:pt x="8424" y="0"/>
                  </a:cubicBezTo>
                  <a:cubicBezTo>
                    <a:pt x="6264" y="3843"/>
                    <a:pt x="2376" y="7589"/>
                    <a:pt x="0" y="11481"/>
                  </a:cubicBez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8" name="Shape 9078"/>
            <p:cNvSpPr/>
            <p:nvPr/>
          </p:nvSpPr>
          <p:spPr>
            <a:xfrm>
              <a:off x="81399" y="-1"/>
              <a:ext cx="150484" cy="134967"/>
            </a:xfrm>
            <a:custGeom>
              <a:avLst/>
              <a:gdLst/>
              <a:ahLst/>
              <a:cxnLst>
                <a:cxn ang="0">
                  <a:pos x="wd2" y="hd2"/>
                </a:cxn>
                <a:cxn ang="5400000">
                  <a:pos x="wd2" y="hd2"/>
                </a:cxn>
                <a:cxn ang="10800000">
                  <a:pos x="wd2" y="hd2"/>
                </a:cxn>
                <a:cxn ang="16200000">
                  <a:pos x="wd2" y="hd2"/>
                </a:cxn>
              </a:cxnLst>
              <a:rect l="0" t="0" r="r" b="b"/>
              <a:pathLst>
                <a:path w="21600" h="21600" extrusionOk="0">
                  <a:moveTo>
                    <a:pt x="10768" y="21517"/>
                  </a:moveTo>
                  <a:cubicBezTo>
                    <a:pt x="10775" y="21462"/>
                    <a:pt x="10786" y="21409"/>
                    <a:pt x="10793" y="21355"/>
                  </a:cubicBezTo>
                  <a:cubicBezTo>
                    <a:pt x="10803" y="21437"/>
                    <a:pt x="10819" y="21518"/>
                    <a:pt x="10830" y="21600"/>
                  </a:cubicBezTo>
                  <a:cubicBezTo>
                    <a:pt x="12713" y="15104"/>
                    <a:pt x="16554" y="9634"/>
                    <a:pt x="21600" y="6036"/>
                  </a:cubicBezTo>
                  <a:cubicBezTo>
                    <a:pt x="18665" y="2831"/>
                    <a:pt x="14947" y="655"/>
                    <a:pt x="10829" y="14"/>
                  </a:cubicBezTo>
                  <a:lnTo>
                    <a:pt x="10829" y="0"/>
                  </a:lnTo>
                  <a:cubicBezTo>
                    <a:pt x="10816" y="1"/>
                    <a:pt x="10805" y="5"/>
                    <a:pt x="10793" y="8"/>
                  </a:cubicBezTo>
                  <a:cubicBezTo>
                    <a:pt x="10780" y="5"/>
                    <a:pt x="10770" y="1"/>
                    <a:pt x="10757" y="0"/>
                  </a:cubicBezTo>
                  <a:lnTo>
                    <a:pt x="10757" y="14"/>
                  </a:lnTo>
                  <a:cubicBezTo>
                    <a:pt x="6646" y="655"/>
                    <a:pt x="2934" y="2824"/>
                    <a:pt x="0" y="6020"/>
                  </a:cubicBezTo>
                  <a:cubicBezTo>
                    <a:pt x="5038" y="9601"/>
                    <a:pt x="8873" y="15046"/>
                    <a:pt x="10768" y="21517"/>
                  </a:cubicBez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9" name="Shape 9079"/>
            <p:cNvSpPr/>
            <p:nvPr/>
          </p:nvSpPr>
          <p:spPr>
            <a:xfrm>
              <a:off x="-1" y="38561"/>
              <a:ext cx="134954" cy="2699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859"/>
                  </a:lnTo>
                  <a:lnTo>
                    <a:pt x="21586" y="10859"/>
                  </a:lnTo>
                  <a:cubicBezTo>
                    <a:pt x="20232" y="5206"/>
                    <a:pt x="11290" y="707"/>
                    <a:pt x="21" y="0"/>
                  </a:cubicBezTo>
                  <a:lnTo>
                    <a:pt x="21" y="10859"/>
                  </a:lnTo>
                  <a:lnTo>
                    <a:pt x="0" y="10859"/>
                  </a:lnTo>
                  <a:cubicBezTo>
                    <a:pt x="1559" y="16440"/>
                    <a:pt x="10435" y="20858"/>
                    <a:pt x="21600" y="21600"/>
                  </a:cubicBez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80" name="Shape 9080"/>
            <p:cNvSpPr/>
            <p:nvPr/>
          </p:nvSpPr>
          <p:spPr>
            <a:xfrm>
              <a:off x="175652" y="38561"/>
              <a:ext cx="134953" cy="269932"/>
            </a:xfrm>
            <a:custGeom>
              <a:avLst/>
              <a:gdLst/>
              <a:ahLst/>
              <a:cxnLst>
                <a:cxn ang="0">
                  <a:pos x="wd2" y="hd2"/>
                </a:cxn>
                <a:cxn ang="5400000">
                  <a:pos x="wd2" y="hd2"/>
                </a:cxn>
                <a:cxn ang="10800000">
                  <a:pos x="wd2" y="hd2"/>
                </a:cxn>
                <a:cxn ang="16200000">
                  <a:pos x="wd2" y="hd2"/>
                </a:cxn>
              </a:cxnLst>
              <a:rect l="0" t="0" r="r" b="b"/>
              <a:pathLst>
                <a:path w="21600" h="21600" extrusionOk="0">
                  <a:moveTo>
                    <a:pt x="21579" y="0"/>
                  </a:moveTo>
                  <a:cubicBezTo>
                    <a:pt x="10310" y="707"/>
                    <a:pt x="1368" y="5206"/>
                    <a:pt x="14" y="10859"/>
                  </a:cubicBezTo>
                  <a:lnTo>
                    <a:pt x="0" y="10859"/>
                  </a:lnTo>
                  <a:lnTo>
                    <a:pt x="0" y="21600"/>
                  </a:lnTo>
                  <a:cubicBezTo>
                    <a:pt x="11165" y="20858"/>
                    <a:pt x="20041" y="16440"/>
                    <a:pt x="21600" y="10859"/>
                  </a:cubicBezTo>
                  <a:lnTo>
                    <a:pt x="21579" y="10859"/>
                  </a:lnTo>
                  <a:lnTo>
                    <a:pt x="21579" y="0"/>
                  </a:ln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9082" name="Shape 9082"/>
          <p:cNvSpPr/>
          <p:nvPr/>
        </p:nvSpPr>
        <p:spPr>
          <a:xfrm>
            <a:off x="8791470" y="6816653"/>
            <a:ext cx="552323" cy="1002224"/>
          </a:xfrm>
          <a:custGeom>
            <a:avLst/>
            <a:gdLst/>
            <a:ahLst/>
            <a:cxnLst>
              <a:cxn ang="0">
                <a:pos x="wd2" y="hd2"/>
              </a:cxn>
              <a:cxn ang="5400000">
                <a:pos x="wd2" y="hd2"/>
              </a:cxn>
              <a:cxn ang="10800000">
                <a:pos x="wd2" y="hd2"/>
              </a:cxn>
              <a:cxn ang="16200000">
                <a:pos x="wd2" y="hd2"/>
              </a:cxn>
            </a:cxnLst>
            <a:rect l="0" t="0" r="r" b="b"/>
            <a:pathLst>
              <a:path w="21600" h="21600" extrusionOk="0">
                <a:moveTo>
                  <a:pt x="15749" y="14034"/>
                </a:moveTo>
                <a:lnTo>
                  <a:pt x="20209" y="7096"/>
                </a:lnTo>
                <a:lnTo>
                  <a:pt x="20213" y="7094"/>
                </a:lnTo>
                <a:lnTo>
                  <a:pt x="20209" y="7094"/>
                </a:lnTo>
                <a:lnTo>
                  <a:pt x="20213" y="7087"/>
                </a:lnTo>
                <a:lnTo>
                  <a:pt x="8435" y="7092"/>
                </a:lnTo>
                <a:cubicBezTo>
                  <a:pt x="8491" y="6986"/>
                  <a:pt x="11303" y="2726"/>
                  <a:pt x="12742" y="0"/>
                </a:cubicBezTo>
                <a:lnTo>
                  <a:pt x="6135" y="0"/>
                </a:lnTo>
                <a:lnTo>
                  <a:pt x="5" y="9570"/>
                </a:lnTo>
                <a:lnTo>
                  <a:pt x="0" y="9572"/>
                </a:lnTo>
                <a:lnTo>
                  <a:pt x="4" y="9572"/>
                </a:lnTo>
                <a:lnTo>
                  <a:pt x="0" y="9580"/>
                </a:lnTo>
                <a:lnTo>
                  <a:pt x="11778" y="9574"/>
                </a:lnTo>
                <a:cubicBezTo>
                  <a:pt x="11738" y="9650"/>
                  <a:pt x="10302" y="11811"/>
                  <a:pt x="8966" y="14035"/>
                </a:cubicBezTo>
                <a:lnTo>
                  <a:pt x="3449" y="14035"/>
                </a:lnTo>
                <a:lnTo>
                  <a:pt x="8580" y="21600"/>
                </a:lnTo>
                <a:lnTo>
                  <a:pt x="21600" y="14035"/>
                </a:lnTo>
                <a:lnTo>
                  <a:pt x="15749" y="14035"/>
                </a:lnTo>
                <a:lnTo>
                  <a:pt x="15749" y="14034"/>
                </a:lnTo>
                <a:close/>
              </a:path>
            </a:pathLst>
          </a:custGeom>
          <a:solidFill>
            <a:srgbClr val="3194C6"/>
          </a:solidFill>
          <a:ln w="12700">
            <a:miter lim="400000"/>
          </a:ln>
        </p:spPr>
        <p:txBody>
          <a:bodyPr lIns="0" tIns="0" rIns="0" bIns="0"/>
          <a:lstStyle/>
          <a:p>
            <a:pPr lvl="0"/>
            <a:endParaRPr>
              <a:latin typeface="+mn-ea"/>
              <a:ea typeface="+mn-ea"/>
            </a:endParaRPr>
          </a:p>
        </p:txBody>
      </p:sp>
      <p:grpSp>
        <p:nvGrpSpPr>
          <p:cNvPr id="9087" name="Group 9087"/>
          <p:cNvGrpSpPr/>
          <p:nvPr/>
        </p:nvGrpSpPr>
        <p:grpSpPr>
          <a:xfrm>
            <a:off x="14856373" y="8900561"/>
            <a:ext cx="1002357" cy="811320"/>
            <a:chOff x="0" y="0"/>
            <a:chExt cx="375833" cy="304244"/>
          </a:xfrm>
        </p:grpSpPr>
        <p:sp>
          <p:nvSpPr>
            <p:cNvPr id="9083" name="Shape 9083"/>
            <p:cNvSpPr/>
            <p:nvPr/>
          </p:nvSpPr>
          <p:spPr>
            <a:xfrm>
              <a:off x="57121" y="0"/>
              <a:ext cx="266136" cy="107266"/>
            </a:xfrm>
            <a:custGeom>
              <a:avLst/>
              <a:gdLst/>
              <a:ahLst/>
              <a:cxnLst>
                <a:cxn ang="0">
                  <a:pos x="wd2" y="hd2"/>
                </a:cxn>
                <a:cxn ang="5400000">
                  <a:pos x="wd2" y="hd2"/>
                </a:cxn>
                <a:cxn ang="10800000">
                  <a:pos x="wd2" y="hd2"/>
                </a:cxn>
                <a:cxn ang="16200000">
                  <a:pos x="wd2" y="hd2"/>
                </a:cxn>
              </a:cxnLst>
              <a:rect l="0" t="0" r="r" b="b"/>
              <a:pathLst>
                <a:path w="21600" h="21600" extrusionOk="0">
                  <a:moveTo>
                    <a:pt x="10806" y="7583"/>
                  </a:moveTo>
                  <a:cubicBezTo>
                    <a:pt x="14594" y="7583"/>
                    <a:pt x="17852" y="13342"/>
                    <a:pt x="19238" y="21524"/>
                  </a:cubicBezTo>
                  <a:lnTo>
                    <a:pt x="21600" y="16221"/>
                  </a:lnTo>
                  <a:cubicBezTo>
                    <a:pt x="19558" y="6578"/>
                    <a:pt x="15492" y="0"/>
                    <a:pt x="10806" y="0"/>
                  </a:cubicBezTo>
                  <a:cubicBezTo>
                    <a:pt x="6111" y="0"/>
                    <a:pt x="2037" y="6605"/>
                    <a:pt x="0" y="16280"/>
                  </a:cubicBezTo>
                  <a:lnTo>
                    <a:pt x="2362" y="21600"/>
                  </a:lnTo>
                  <a:cubicBezTo>
                    <a:pt x="3741" y="13378"/>
                    <a:pt x="7006" y="7583"/>
                    <a:pt x="10806" y="7583"/>
                  </a:cubicBez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84" name="Shape 9084"/>
            <p:cNvSpPr/>
            <p:nvPr/>
          </p:nvSpPr>
          <p:spPr>
            <a:xfrm>
              <a:off x="57121" y="197628"/>
              <a:ext cx="266136" cy="106617"/>
            </a:xfrm>
            <a:custGeom>
              <a:avLst/>
              <a:gdLst/>
              <a:ahLst/>
              <a:cxnLst>
                <a:cxn ang="0">
                  <a:pos x="wd2" y="hd2"/>
                </a:cxn>
                <a:cxn ang="5400000">
                  <a:pos x="wd2" y="hd2"/>
                </a:cxn>
                <a:cxn ang="10800000">
                  <a:pos x="wd2" y="hd2"/>
                </a:cxn>
                <a:cxn ang="16200000">
                  <a:pos x="wd2" y="hd2"/>
                </a:cxn>
              </a:cxnLst>
              <a:rect l="0" t="0" r="r" b="b"/>
              <a:pathLst>
                <a:path w="21600" h="21600" extrusionOk="0">
                  <a:moveTo>
                    <a:pt x="10802" y="13993"/>
                  </a:moveTo>
                  <a:cubicBezTo>
                    <a:pt x="7010" y="13993"/>
                    <a:pt x="3750" y="8212"/>
                    <a:pt x="2364" y="0"/>
                  </a:cubicBezTo>
                  <a:lnTo>
                    <a:pt x="0" y="5321"/>
                  </a:lnTo>
                  <a:cubicBezTo>
                    <a:pt x="2043" y="14999"/>
                    <a:pt x="6112" y="21600"/>
                    <a:pt x="10802" y="21600"/>
                  </a:cubicBezTo>
                  <a:cubicBezTo>
                    <a:pt x="15489" y="21600"/>
                    <a:pt x="19556" y="15005"/>
                    <a:pt x="21600" y="5336"/>
                  </a:cubicBezTo>
                  <a:lnTo>
                    <a:pt x="19239" y="3"/>
                  </a:lnTo>
                  <a:cubicBezTo>
                    <a:pt x="17852" y="8213"/>
                    <a:pt x="14593" y="13993"/>
                    <a:pt x="10802" y="13993"/>
                  </a:cubicBez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85" name="Shape 9085"/>
            <p:cNvSpPr/>
            <p:nvPr/>
          </p:nvSpPr>
          <p:spPr>
            <a:xfrm>
              <a:off x="244064" y="31204"/>
              <a:ext cx="131770" cy="2392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69" y="4459"/>
                  </a:lnTo>
                  <a:lnTo>
                    <a:pt x="7903" y="6838"/>
                  </a:lnTo>
                  <a:lnTo>
                    <a:pt x="0" y="10783"/>
                  </a:lnTo>
                  <a:lnTo>
                    <a:pt x="7904" y="14741"/>
                  </a:lnTo>
                  <a:lnTo>
                    <a:pt x="12666" y="17126"/>
                  </a:lnTo>
                  <a:lnTo>
                    <a:pt x="21600" y="21600"/>
                  </a:lnTo>
                  <a:lnTo>
                    <a:pt x="21600" y="0"/>
                  </a:ln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86" name="Shape 9086"/>
            <p:cNvSpPr/>
            <p:nvPr/>
          </p:nvSpPr>
          <p:spPr>
            <a:xfrm>
              <a:off x="0" y="31204"/>
              <a:ext cx="131770" cy="239236"/>
            </a:xfrm>
            <a:custGeom>
              <a:avLst/>
              <a:gdLst/>
              <a:ahLst/>
              <a:cxnLst>
                <a:cxn ang="0">
                  <a:pos x="wd2" y="hd2"/>
                </a:cxn>
                <a:cxn ang="5400000">
                  <a:pos x="wd2" y="hd2"/>
                </a:cxn>
                <a:cxn ang="10800000">
                  <a:pos x="wd2" y="hd2"/>
                </a:cxn>
                <a:cxn ang="16200000">
                  <a:pos x="wd2" y="hd2"/>
                </a:cxn>
              </a:cxnLst>
              <a:rect l="0" t="0" r="r" b="b"/>
              <a:pathLst>
                <a:path w="21600" h="21600" extrusionOk="0">
                  <a:moveTo>
                    <a:pt x="21600" y="10817"/>
                  </a:moveTo>
                  <a:lnTo>
                    <a:pt x="13722" y="6871"/>
                  </a:lnTo>
                  <a:lnTo>
                    <a:pt x="8955" y="4484"/>
                  </a:lnTo>
                  <a:lnTo>
                    <a:pt x="0" y="0"/>
                  </a:lnTo>
                  <a:lnTo>
                    <a:pt x="0" y="21600"/>
                  </a:lnTo>
                  <a:lnTo>
                    <a:pt x="8976" y="17119"/>
                  </a:lnTo>
                  <a:lnTo>
                    <a:pt x="13745" y="14739"/>
                  </a:lnTo>
                  <a:lnTo>
                    <a:pt x="21600" y="10817"/>
                  </a:ln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51"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52"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9041"/>
                                        </p:tgtEl>
                                        <p:attrNameLst>
                                          <p:attrName>style.visibility</p:attrName>
                                        </p:attrNameLst>
                                      </p:cBhvr>
                                      <p:to>
                                        <p:strVal val="visible"/>
                                      </p:to>
                                    </p:set>
                                    <p:anim calcmode="lin" valueType="num">
                                      <p:cBhvr>
                                        <p:cTn id="7" dur="500" fill="hold"/>
                                        <p:tgtEl>
                                          <p:spTgt spid="9041"/>
                                        </p:tgtEl>
                                        <p:attrNameLst>
                                          <p:attrName>ppt_w</p:attrName>
                                        </p:attrNameLst>
                                      </p:cBhvr>
                                      <p:tavLst>
                                        <p:tav tm="0">
                                          <p:val>
                                            <p:fltVal val="0"/>
                                          </p:val>
                                        </p:tav>
                                        <p:tav tm="100000">
                                          <p:val>
                                            <p:strVal val="#ppt_w"/>
                                          </p:val>
                                        </p:tav>
                                      </p:tavLst>
                                    </p:anim>
                                    <p:anim calcmode="lin" valueType="num">
                                      <p:cBhvr>
                                        <p:cTn id="8" dur="500" fill="hold"/>
                                        <p:tgtEl>
                                          <p:spTgt spid="904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indefinite" fill="hold"/>
                                        <p:tgtEl>
                                          <p:spTgt spid="9045"/>
                                        </p:tgtEl>
                                        <p:attrNameLst>
                                          <p:attrName>style.visibility</p:attrName>
                                        </p:attrNameLst>
                                      </p:cBhvr>
                                      <p:to>
                                        <p:strVal val="visible"/>
                                      </p:to>
                                    </p:set>
                                    <p:anim calcmode="lin" valueType="num">
                                      <p:cBhvr>
                                        <p:cTn id="12" dur="500" fill="hold"/>
                                        <p:tgtEl>
                                          <p:spTgt spid="9045"/>
                                        </p:tgtEl>
                                        <p:attrNameLst>
                                          <p:attrName>ppt_w</p:attrName>
                                        </p:attrNameLst>
                                      </p:cBhvr>
                                      <p:tavLst>
                                        <p:tav tm="0">
                                          <p:val>
                                            <p:fltVal val="0"/>
                                          </p:val>
                                        </p:tav>
                                        <p:tav tm="100000">
                                          <p:val>
                                            <p:strVal val="#ppt_w"/>
                                          </p:val>
                                        </p:tav>
                                      </p:tavLst>
                                    </p:anim>
                                    <p:anim calcmode="lin" valueType="num">
                                      <p:cBhvr>
                                        <p:cTn id="13" dur="500" fill="hold"/>
                                        <p:tgtEl>
                                          <p:spTgt spid="904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indefinite" fill="hold"/>
                                        <p:tgtEl>
                                          <p:spTgt spid="9052"/>
                                        </p:tgtEl>
                                        <p:attrNameLst>
                                          <p:attrName>style.visibility</p:attrName>
                                        </p:attrNameLst>
                                      </p:cBhvr>
                                      <p:to>
                                        <p:strVal val="visible"/>
                                      </p:to>
                                    </p:set>
                                    <p:anim calcmode="lin" valueType="num">
                                      <p:cBhvr>
                                        <p:cTn id="17" dur="500" fill="hold"/>
                                        <p:tgtEl>
                                          <p:spTgt spid="9052"/>
                                        </p:tgtEl>
                                        <p:attrNameLst>
                                          <p:attrName>ppt_w</p:attrName>
                                        </p:attrNameLst>
                                      </p:cBhvr>
                                      <p:tavLst>
                                        <p:tav tm="0">
                                          <p:val>
                                            <p:fltVal val="0"/>
                                          </p:val>
                                        </p:tav>
                                        <p:tav tm="100000">
                                          <p:val>
                                            <p:strVal val="#ppt_w"/>
                                          </p:val>
                                        </p:tav>
                                      </p:tavLst>
                                    </p:anim>
                                    <p:anim calcmode="lin" valueType="num">
                                      <p:cBhvr>
                                        <p:cTn id="18" dur="500" fill="hold"/>
                                        <p:tgtEl>
                                          <p:spTgt spid="905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indefinite" fill="hold"/>
                                        <p:tgtEl>
                                          <p:spTgt spid="9055"/>
                                        </p:tgtEl>
                                        <p:attrNameLst>
                                          <p:attrName>style.visibility</p:attrName>
                                        </p:attrNameLst>
                                      </p:cBhvr>
                                      <p:to>
                                        <p:strVal val="visible"/>
                                      </p:to>
                                    </p:set>
                                    <p:anim calcmode="lin" valueType="num">
                                      <p:cBhvr>
                                        <p:cTn id="22" dur="500" fill="hold"/>
                                        <p:tgtEl>
                                          <p:spTgt spid="9055"/>
                                        </p:tgtEl>
                                        <p:attrNameLst>
                                          <p:attrName>ppt_x</p:attrName>
                                        </p:attrNameLst>
                                      </p:cBhvr>
                                      <p:tavLst>
                                        <p:tav tm="0">
                                          <p:val>
                                            <p:strVal val="1+#ppt_w/2"/>
                                          </p:val>
                                        </p:tav>
                                        <p:tav tm="100000">
                                          <p:val>
                                            <p:strVal val="#ppt_x"/>
                                          </p:val>
                                        </p:tav>
                                      </p:tavLst>
                                    </p:anim>
                                    <p:anim calcmode="lin" valueType="num">
                                      <p:cBhvr>
                                        <p:cTn id="23" dur="500" fill="hold"/>
                                        <p:tgtEl>
                                          <p:spTgt spid="905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3" presetClass="entr" presetSubtype="32" fill="hold" grpId="0" nodeType="afterEffect">
                                  <p:stCondLst>
                                    <p:cond delay="0"/>
                                  </p:stCondLst>
                                  <p:childTnLst>
                                    <p:set>
                                      <p:cBhvr>
                                        <p:cTn id="26" dur="indefinite" fill="hold"/>
                                        <p:tgtEl>
                                          <p:spTgt spid="9043"/>
                                        </p:tgtEl>
                                        <p:attrNameLst>
                                          <p:attrName>style.visibility</p:attrName>
                                        </p:attrNameLst>
                                      </p:cBhvr>
                                      <p:to>
                                        <p:strVal val="visible"/>
                                      </p:to>
                                    </p:set>
                                    <p:anim calcmode="lin" valueType="num">
                                      <p:cBhvr>
                                        <p:cTn id="27" dur="500" fill="hold"/>
                                        <p:tgtEl>
                                          <p:spTgt spid="9043"/>
                                        </p:tgtEl>
                                        <p:attrNameLst>
                                          <p:attrName>ppt_w</p:attrName>
                                        </p:attrNameLst>
                                      </p:cBhvr>
                                      <p:tavLst>
                                        <p:tav tm="0">
                                          <p:val>
                                            <p:fltVal val="0"/>
                                          </p:val>
                                        </p:tav>
                                        <p:tav tm="100000">
                                          <p:val>
                                            <p:strVal val="#ppt_w"/>
                                          </p:val>
                                        </p:tav>
                                      </p:tavLst>
                                    </p:anim>
                                    <p:anim calcmode="lin" valueType="num">
                                      <p:cBhvr>
                                        <p:cTn id="28" dur="500" fill="hold"/>
                                        <p:tgtEl>
                                          <p:spTgt spid="904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32" fill="hold" grpId="0" nodeType="afterEffect">
                                  <p:stCondLst>
                                    <p:cond delay="0"/>
                                  </p:stCondLst>
                                  <p:childTnLst>
                                    <p:set>
                                      <p:cBhvr>
                                        <p:cTn id="31" dur="indefinite" fill="hold"/>
                                        <p:tgtEl>
                                          <p:spTgt spid="9046"/>
                                        </p:tgtEl>
                                        <p:attrNameLst>
                                          <p:attrName>style.visibility</p:attrName>
                                        </p:attrNameLst>
                                      </p:cBhvr>
                                      <p:to>
                                        <p:strVal val="visible"/>
                                      </p:to>
                                    </p:set>
                                    <p:anim calcmode="lin" valueType="num">
                                      <p:cBhvr>
                                        <p:cTn id="32" dur="500" fill="hold"/>
                                        <p:tgtEl>
                                          <p:spTgt spid="9046"/>
                                        </p:tgtEl>
                                        <p:attrNameLst>
                                          <p:attrName>ppt_w</p:attrName>
                                        </p:attrNameLst>
                                      </p:cBhvr>
                                      <p:tavLst>
                                        <p:tav tm="0">
                                          <p:val>
                                            <p:fltVal val="0"/>
                                          </p:val>
                                        </p:tav>
                                        <p:tav tm="100000">
                                          <p:val>
                                            <p:strVal val="#ppt_w"/>
                                          </p:val>
                                        </p:tav>
                                      </p:tavLst>
                                    </p:anim>
                                    <p:anim calcmode="lin" valueType="num">
                                      <p:cBhvr>
                                        <p:cTn id="33" dur="500" fill="hold"/>
                                        <p:tgtEl>
                                          <p:spTgt spid="9046"/>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32" fill="hold" grpId="0" nodeType="afterEffect">
                                  <p:stCondLst>
                                    <p:cond delay="0"/>
                                  </p:stCondLst>
                                  <p:childTnLst>
                                    <p:set>
                                      <p:cBhvr>
                                        <p:cTn id="36" dur="indefinite" fill="hold"/>
                                        <p:tgtEl>
                                          <p:spTgt spid="9051"/>
                                        </p:tgtEl>
                                        <p:attrNameLst>
                                          <p:attrName>style.visibility</p:attrName>
                                        </p:attrNameLst>
                                      </p:cBhvr>
                                      <p:to>
                                        <p:strVal val="visible"/>
                                      </p:to>
                                    </p:set>
                                    <p:anim calcmode="lin" valueType="num">
                                      <p:cBhvr>
                                        <p:cTn id="37" dur="500" fill="hold"/>
                                        <p:tgtEl>
                                          <p:spTgt spid="9051"/>
                                        </p:tgtEl>
                                        <p:attrNameLst>
                                          <p:attrName>ppt_w</p:attrName>
                                        </p:attrNameLst>
                                      </p:cBhvr>
                                      <p:tavLst>
                                        <p:tav tm="0">
                                          <p:val>
                                            <p:fltVal val="0"/>
                                          </p:val>
                                        </p:tav>
                                        <p:tav tm="100000">
                                          <p:val>
                                            <p:strVal val="#ppt_w"/>
                                          </p:val>
                                        </p:tav>
                                      </p:tavLst>
                                    </p:anim>
                                    <p:anim calcmode="lin" valueType="num">
                                      <p:cBhvr>
                                        <p:cTn id="38" dur="500" fill="hold"/>
                                        <p:tgtEl>
                                          <p:spTgt spid="9051"/>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indefinite" fill="hold"/>
                                        <p:tgtEl>
                                          <p:spTgt spid="9061"/>
                                        </p:tgtEl>
                                        <p:attrNameLst>
                                          <p:attrName>style.visibility</p:attrName>
                                        </p:attrNameLst>
                                      </p:cBhvr>
                                      <p:to>
                                        <p:strVal val="visible"/>
                                      </p:to>
                                    </p:set>
                                    <p:anim calcmode="lin" valueType="num">
                                      <p:cBhvr>
                                        <p:cTn id="42" dur="500" fill="hold"/>
                                        <p:tgtEl>
                                          <p:spTgt spid="9061"/>
                                        </p:tgtEl>
                                        <p:attrNameLst>
                                          <p:attrName>ppt_x</p:attrName>
                                        </p:attrNameLst>
                                      </p:cBhvr>
                                      <p:tavLst>
                                        <p:tav tm="0">
                                          <p:val>
                                            <p:strVal val="0-#ppt_w/2"/>
                                          </p:val>
                                        </p:tav>
                                        <p:tav tm="100000">
                                          <p:val>
                                            <p:strVal val="#ppt_x"/>
                                          </p:val>
                                        </p:tav>
                                      </p:tavLst>
                                    </p:anim>
                                    <p:anim calcmode="lin" valueType="num">
                                      <p:cBhvr>
                                        <p:cTn id="43" dur="500" fill="hold"/>
                                        <p:tgtEl>
                                          <p:spTgt spid="9061"/>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3" presetClass="entr" presetSubtype="32" fill="hold" grpId="0" nodeType="afterEffect">
                                  <p:stCondLst>
                                    <p:cond delay="0"/>
                                  </p:stCondLst>
                                  <p:childTnLst>
                                    <p:set>
                                      <p:cBhvr>
                                        <p:cTn id="46" dur="indefinite" fill="hold"/>
                                        <p:tgtEl>
                                          <p:spTgt spid="9044"/>
                                        </p:tgtEl>
                                        <p:attrNameLst>
                                          <p:attrName>style.visibility</p:attrName>
                                        </p:attrNameLst>
                                      </p:cBhvr>
                                      <p:to>
                                        <p:strVal val="visible"/>
                                      </p:to>
                                    </p:set>
                                    <p:anim calcmode="lin" valueType="num">
                                      <p:cBhvr>
                                        <p:cTn id="47" dur="500" fill="hold"/>
                                        <p:tgtEl>
                                          <p:spTgt spid="9044"/>
                                        </p:tgtEl>
                                        <p:attrNameLst>
                                          <p:attrName>ppt_w</p:attrName>
                                        </p:attrNameLst>
                                      </p:cBhvr>
                                      <p:tavLst>
                                        <p:tav tm="0">
                                          <p:val>
                                            <p:fltVal val="0"/>
                                          </p:val>
                                        </p:tav>
                                        <p:tav tm="100000">
                                          <p:val>
                                            <p:strVal val="#ppt_w"/>
                                          </p:val>
                                        </p:tav>
                                      </p:tavLst>
                                    </p:anim>
                                    <p:anim calcmode="lin" valueType="num">
                                      <p:cBhvr>
                                        <p:cTn id="48" dur="500" fill="hold"/>
                                        <p:tgtEl>
                                          <p:spTgt spid="904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32" fill="hold" grpId="0" nodeType="afterEffect">
                                  <p:stCondLst>
                                    <p:cond delay="0"/>
                                  </p:stCondLst>
                                  <p:childTnLst>
                                    <p:set>
                                      <p:cBhvr>
                                        <p:cTn id="51" dur="indefinite" fill="hold"/>
                                        <p:tgtEl>
                                          <p:spTgt spid="9047"/>
                                        </p:tgtEl>
                                        <p:attrNameLst>
                                          <p:attrName>style.visibility</p:attrName>
                                        </p:attrNameLst>
                                      </p:cBhvr>
                                      <p:to>
                                        <p:strVal val="visible"/>
                                      </p:to>
                                    </p:set>
                                    <p:anim calcmode="lin" valueType="num">
                                      <p:cBhvr>
                                        <p:cTn id="52" dur="500" fill="hold"/>
                                        <p:tgtEl>
                                          <p:spTgt spid="9047"/>
                                        </p:tgtEl>
                                        <p:attrNameLst>
                                          <p:attrName>ppt_w</p:attrName>
                                        </p:attrNameLst>
                                      </p:cBhvr>
                                      <p:tavLst>
                                        <p:tav tm="0">
                                          <p:val>
                                            <p:fltVal val="0"/>
                                          </p:val>
                                        </p:tav>
                                        <p:tav tm="100000">
                                          <p:val>
                                            <p:strVal val="#ppt_w"/>
                                          </p:val>
                                        </p:tav>
                                      </p:tavLst>
                                    </p:anim>
                                    <p:anim calcmode="lin" valueType="num">
                                      <p:cBhvr>
                                        <p:cTn id="53" dur="500" fill="hold"/>
                                        <p:tgtEl>
                                          <p:spTgt spid="9047"/>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32" fill="hold" grpId="0" nodeType="afterEffect">
                                  <p:stCondLst>
                                    <p:cond delay="0"/>
                                  </p:stCondLst>
                                  <p:childTnLst>
                                    <p:set>
                                      <p:cBhvr>
                                        <p:cTn id="56" dur="indefinite" fill="hold"/>
                                        <p:tgtEl>
                                          <p:spTgt spid="9049"/>
                                        </p:tgtEl>
                                        <p:attrNameLst>
                                          <p:attrName>style.visibility</p:attrName>
                                        </p:attrNameLst>
                                      </p:cBhvr>
                                      <p:to>
                                        <p:strVal val="visible"/>
                                      </p:to>
                                    </p:set>
                                    <p:anim calcmode="lin" valueType="num">
                                      <p:cBhvr>
                                        <p:cTn id="57" dur="500" fill="hold"/>
                                        <p:tgtEl>
                                          <p:spTgt spid="9049"/>
                                        </p:tgtEl>
                                        <p:attrNameLst>
                                          <p:attrName>ppt_w</p:attrName>
                                        </p:attrNameLst>
                                      </p:cBhvr>
                                      <p:tavLst>
                                        <p:tav tm="0">
                                          <p:val>
                                            <p:fltVal val="0"/>
                                          </p:val>
                                        </p:tav>
                                        <p:tav tm="100000">
                                          <p:val>
                                            <p:strVal val="#ppt_w"/>
                                          </p:val>
                                        </p:tav>
                                      </p:tavLst>
                                    </p:anim>
                                    <p:anim calcmode="lin" valueType="num">
                                      <p:cBhvr>
                                        <p:cTn id="58" dur="500" fill="hold"/>
                                        <p:tgtEl>
                                          <p:spTgt spid="9049"/>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 presetClass="entr" presetSubtype="2" fill="hold" grpId="0" nodeType="afterEffect">
                                  <p:stCondLst>
                                    <p:cond delay="0"/>
                                  </p:stCondLst>
                                  <p:childTnLst>
                                    <p:set>
                                      <p:cBhvr>
                                        <p:cTn id="61" dur="indefinite" fill="hold"/>
                                        <p:tgtEl>
                                          <p:spTgt spid="9058"/>
                                        </p:tgtEl>
                                        <p:attrNameLst>
                                          <p:attrName>style.visibility</p:attrName>
                                        </p:attrNameLst>
                                      </p:cBhvr>
                                      <p:to>
                                        <p:strVal val="visible"/>
                                      </p:to>
                                    </p:set>
                                    <p:anim calcmode="lin" valueType="num">
                                      <p:cBhvr>
                                        <p:cTn id="62" dur="500" fill="hold"/>
                                        <p:tgtEl>
                                          <p:spTgt spid="9058"/>
                                        </p:tgtEl>
                                        <p:attrNameLst>
                                          <p:attrName>ppt_x</p:attrName>
                                        </p:attrNameLst>
                                      </p:cBhvr>
                                      <p:tavLst>
                                        <p:tav tm="0">
                                          <p:val>
                                            <p:strVal val="1+#ppt_w/2"/>
                                          </p:val>
                                        </p:tav>
                                        <p:tav tm="100000">
                                          <p:val>
                                            <p:strVal val="#ppt_x"/>
                                          </p:val>
                                        </p:tav>
                                      </p:tavLst>
                                    </p:anim>
                                    <p:anim calcmode="lin" valueType="num">
                                      <p:cBhvr>
                                        <p:cTn id="63" dur="500" fill="hold"/>
                                        <p:tgtEl>
                                          <p:spTgt spid="9058"/>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3" presetClass="entr" presetSubtype="32" fill="hold" grpId="0" nodeType="afterEffect">
                                  <p:stCondLst>
                                    <p:cond delay="0"/>
                                  </p:stCondLst>
                                  <p:childTnLst>
                                    <p:set>
                                      <p:cBhvr>
                                        <p:cTn id="66" dur="indefinite" fill="hold"/>
                                        <p:tgtEl>
                                          <p:spTgt spid="9042"/>
                                        </p:tgtEl>
                                        <p:attrNameLst>
                                          <p:attrName>style.visibility</p:attrName>
                                        </p:attrNameLst>
                                      </p:cBhvr>
                                      <p:to>
                                        <p:strVal val="visible"/>
                                      </p:to>
                                    </p:set>
                                    <p:anim calcmode="lin" valueType="num">
                                      <p:cBhvr>
                                        <p:cTn id="67" dur="500" fill="hold"/>
                                        <p:tgtEl>
                                          <p:spTgt spid="9042"/>
                                        </p:tgtEl>
                                        <p:attrNameLst>
                                          <p:attrName>ppt_w</p:attrName>
                                        </p:attrNameLst>
                                      </p:cBhvr>
                                      <p:tavLst>
                                        <p:tav tm="0">
                                          <p:val>
                                            <p:fltVal val="0"/>
                                          </p:val>
                                        </p:tav>
                                        <p:tav tm="100000">
                                          <p:val>
                                            <p:strVal val="#ppt_w"/>
                                          </p:val>
                                        </p:tav>
                                      </p:tavLst>
                                    </p:anim>
                                    <p:anim calcmode="lin" valueType="num">
                                      <p:cBhvr>
                                        <p:cTn id="68" dur="500" fill="hold"/>
                                        <p:tgtEl>
                                          <p:spTgt spid="9042"/>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32" fill="hold" grpId="0" nodeType="afterEffect">
                                  <p:stCondLst>
                                    <p:cond delay="0"/>
                                  </p:stCondLst>
                                  <p:childTnLst>
                                    <p:set>
                                      <p:cBhvr>
                                        <p:cTn id="71" dur="indefinite" fill="hold"/>
                                        <p:tgtEl>
                                          <p:spTgt spid="9048"/>
                                        </p:tgtEl>
                                        <p:attrNameLst>
                                          <p:attrName>style.visibility</p:attrName>
                                        </p:attrNameLst>
                                      </p:cBhvr>
                                      <p:to>
                                        <p:strVal val="visible"/>
                                      </p:to>
                                    </p:set>
                                    <p:anim calcmode="lin" valueType="num">
                                      <p:cBhvr>
                                        <p:cTn id="72" dur="500" fill="hold"/>
                                        <p:tgtEl>
                                          <p:spTgt spid="9048"/>
                                        </p:tgtEl>
                                        <p:attrNameLst>
                                          <p:attrName>ppt_w</p:attrName>
                                        </p:attrNameLst>
                                      </p:cBhvr>
                                      <p:tavLst>
                                        <p:tav tm="0">
                                          <p:val>
                                            <p:fltVal val="0"/>
                                          </p:val>
                                        </p:tav>
                                        <p:tav tm="100000">
                                          <p:val>
                                            <p:strVal val="#ppt_w"/>
                                          </p:val>
                                        </p:tav>
                                      </p:tavLst>
                                    </p:anim>
                                    <p:anim calcmode="lin" valueType="num">
                                      <p:cBhvr>
                                        <p:cTn id="73" dur="500" fill="hold"/>
                                        <p:tgtEl>
                                          <p:spTgt spid="9048"/>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32" fill="hold" grpId="0" nodeType="afterEffect">
                                  <p:stCondLst>
                                    <p:cond delay="0"/>
                                  </p:stCondLst>
                                  <p:childTnLst>
                                    <p:set>
                                      <p:cBhvr>
                                        <p:cTn id="76" dur="indefinite" fill="hold"/>
                                        <p:tgtEl>
                                          <p:spTgt spid="9050"/>
                                        </p:tgtEl>
                                        <p:attrNameLst>
                                          <p:attrName>style.visibility</p:attrName>
                                        </p:attrNameLst>
                                      </p:cBhvr>
                                      <p:to>
                                        <p:strVal val="visible"/>
                                      </p:to>
                                    </p:set>
                                    <p:anim calcmode="lin" valueType="num">
                                      <p:cBhvr>
                                        <p:cTn id="77" dur="500" fill="hold"/>
                                        <p:tgtEl>
                                          <p:spTgt spid="9050"/>
                                        </p:tgtEl>
                                        <p:attrNameLst>
                                          <p:attrName>ppt_w</p:attrName>
                                        </p:attrNameLst>
                                      </p:cBhvr>
                                      <p:tavLst>
                                        <p:tav tm="0">
                                          <p:val>
                                            <p:fltVal val="0"/>
                                          </p:val>
                                        </p:tav>
                                        <p:tav tm="100000">
                                          <p:val>
                                            <p:strVal val="#ppt_w"/>
                                          </p:val>
                                        </p:tav>
                                      </p:tavLst>
                                    </p:anim>
                                    <p:anim calcmode="lin" valueType="num">
                                      <p:cBhvr>
                                        <p:cTn id="78" dur="500" fill="hold"/>
                                        <p:tgtEl>
                                          <p:spTgt spid="9050"/>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 presetClass="entr" presetSubtype="8" fill="hold" grpId="0" nodeType="afterEffect">
                                  <p:stCondLst>
                                    <p:cond delay="0"/>
                                  </p:stCondLst>
                                  <p:childTnLst>
                                    <p:set>
                                      <p:cBhvr>
                                        <p:cTn id="81" dur="indefinite" fill="hold"/>
                                        <p:tgtEl>
                                          <p:spTgt spid="9064"/>
                                        </p:tgtEl>
                                        <p:attrNameLst>
                                          <p:attrName>style.visibility</p:attrName>
                                        </p:attrNameLst>
                                      </p:cBhvr>
                                      <p:to>
                                        <p:strVal val="visible"/>
                                      </p:to>
                                    </p:set>
                                    <p:anim calcmode="lin" valueType="num">
                                      <p:cBhvr>
                                        <p:cTn id="82" dur="500" fill="hold"/>
                                        <p:tgtEl>
                                          <p:spTgt spid="9064"/>
                                        </p:tgtEl>
                                        <p:attrNameLst>
                                          <p:attrName>ppt_x</p:attrName>
                                        </p:attrNameLst>
                                      </p:cBhvr>
                                      <p:tavLst>
                                        <p:tav tm="0">
                                          <p:val>
                                            <p:strVal val="0-#ppt_w/2"/>
                                          </p:val>
                                        </p:tav>
                                        <p:tav tm="100000">
                                          <p:val>
                                            <p:strVal val="#ppt_x"/>
                                          </p:val>
                                        </p:tav>
                                      </p:tavLst>
                                    </p:anim>
                                    <p:anim calcmode="lin" valueType="num">
                                      <p:cBhvr>
                                        <p:cTn id="83" dur="500" fill="hold"/>
                                        <p:tgtEl>
                                          <p:spTgt spid="90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 grpId="0" animBg="1" advAuto="0"/>
      <p:bldP spid="9042" grpId="0" animBg="1" advAuto="0"/>
      <p:bldP spid="9043" grpId="0" animBg="1" advAuto="0"/>
      <p:bldP spid="9044" grpId="0" animBg="1" advAuto="0"/>
      <p:bldP spid="9045" grpId="0" animBg="1" advAuto="0"/>
      <p:bldP spid="9046" grpId="0" animBg="1" advAuto="0"/>
      <p:bldP spid="9047" grpId="0" animBg="1" advAuto="0"/>
      <p:bldP spid="9048" grpId="0" animBg="1" advAuto="0"/>
      <p:bldP spid="9049" grpId="0" animBg="1" advAuto="0"/>
      <p:bldP spid="9050" grpId="0" animBg="1" advAuto="0"/>
      <p:bldP spid="9051" grpId="0" animBg="1" advAuto="0"/>
      <p:bldP spid="9052" grpId="0" animBg="1" advAuto="0"/>
      <p:bldP spid="9055" grpId="0" advAuto="0"/>
      <p:bldP spid="9058" grpId="0" advAuto="0"/>
      <p:bldP spid="9061" grpId="0" advAuto="0"/>
      <p:bldP spid="9064" grpId="0"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89" name="Group 9289"/>
          <p:cNvGrpSpPr/>
          <p:nvPr/>
        </p:nvGrpSpPr>
        <p:grpSpPr>
          <a:xfrm>
            <a:off x="9256401" y="3824813"/>
            <a:ext cx="6949979" cy="3799479"/>
            <a:chOff x="0" y="-1"/>
            <a:chExt cx="2605902" cy="1424803"/>
          </a:xfrm>
        </p:grpSpPr>
        <p:sp>
          <p:nvSpPr>
            <p:cNvPr id="9281" name="Shape 9281"/>
            <p:cNvSpPr/>
            <p:nvPr/>
          </p:nvSpPr>
          <p:spPr>
            <a:xfrm>
              <a:off x="0" y="-1"/>
              <a:ext cx="2312711" cy="1213646"/>
            </a:xfrm>
            <a:prstGeom prst="roundRect">
              <a:avLst>
                <a:gd name="adj" fmla="val 3410"/>
              </a:avLst>
            </a:prstGeom>
            <a:solidFill>
              <a:srgbClr val="FFFFFF"/>
            </a:solidFill>
            <a:ln w="6350" cap="flat">
              <a:solidFill>
                <a:srgbClr val="F7AC12"/>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latin typeface="+mn-ea"/>
                <a:ea typeface="+mn-ea"/>
              </a:endParaRPr>
            </a:p>
          </p:txBody>
        </p:sp>
        <p:grpSp>
          <p:nvGrpSpPr>
            <p:cNvPr id="9285" name="Group 9285"/>
            <p:cNvGrpSpPr/>
            <p:nvPr/>
          </p:nvGrpSpPr>
          <p:grpSpPr>
            <a:xfrm>
              <a:off x="1519313" y="337174"/>
              <a:ext cx="1086589" cy="1087628"/>
              <a:chOff x="0" y="0"/>
              <a:chExt cx="1086587" cy="1087626"/>
            </a:xfrm>
          </p:grpSpPr>
          <p:sp>
            <p:nvSpPr>
              <p:cNvPr id="9282" name="Shape 9282"/>
              <p:cNvSpPr/>
              <p:nvPr/>
            </p:nvSpPr>
            <p:spPr>
              <a:xfrm rot="16200000">
                <a:off x="7386" y="8425"/>
                <a:ext cx="1078166" cy="10802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03" y="19636"/>
                      <a:pt x="2003" y="19636"/>
                      <a:pt x="2003" y="19636"/>
                    </a:cubicBezTo>
                    <a:cubicBezTo>
                      <a:pt x="0" y="0"/>
                      <a:pt x="0" y="0"/>
                      <a:pt x="0" y="0"/>
                    </a:cubicBezTo>
                    <a:cubicBezTo>
                      <a:pt x="11730" y="500"/>
                      <a:pt x="21135" y="9890"/>
                      <a:pt x="21600" y="21600"/>
                    </a:cubicBezTo>
                    <a:close/>
                  </a:path>
                </a:pathLst>
              </a:custGeom>
              <a:solidFill>
                <a:srgbClr val="F7AC12"/>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283" name="Shape 9283"/>
              <p:cNvSpPr/>
              <p:nvPr/>
            </p:nvSpPr>
            <p:spPr>
              <a:xfrm rot="16200000">
                <a:off x="490829" y="491866"/>
                <a:ext cx="1081277" cy="97544"/>
              </a:xfrm>
              <a:custGeom>
                <a:avLst/>
                <a:gdLst/>
                <a:ahLst/>
                <a:cxnLst>
                  <a:cxn ang="0">
                    <a:pos x="wd2" y="hd2"/>
                  </a:cxn>
                  <a:cxn ang="5400000">
                    <a:pos x="wd2" y="hd2"/>
                  </a:cxn>
                  <a:cxn ang="10800000">
                    <a:pos x="wd2" y="hd2"/>
                  </a:cxn>
                  <a:cxn ang="16200000">
                    <a:pos x="wd2" y="hd2"/>
                  </a:cxn>
                </a:cxnLst>
                <a:rect l="0" t="0" r="r" b="b"/>
                <a:pathLst>
                  <a:path w="21600" h="21600" extrusionOk="0">
                    <a:moveTo>
                      <a:pt x="1990" y="0"/>
                    </a:moveTo>
                    <a:lnTo>
                      <a:pt x="21600" y="21600"/>
                    </a:lnTo>
                    <a:lnTo>
                      <a:pt x="0" y="21600"/>
                    </a:lnTo>
                    <a:lnTo>
                      <a:pt x="1990" y="0"/>
                    </a:lnTo>
                    <a:close/>
                  </a:path>
                </a:pathLst>
              </a:custGeom>
              <a:solidFill>
                <a:srgbClr val="C08306"/>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284" name="Shape 9284"/>
              <p:cNvSpPr/>
              <p:nvPr/>
            </p:nvSpPr>
            <p:spPr>
              <a:xfrm rot="16200000">
                <a:off x="490310" y="491347"/>
                <a:ext cx="99619" cy="10802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19650"/>
                    </a:lnTo>
                    <a:lnTo>
                      <a:pt x="0" y="21600"/>
                    </a:lnTo>
                    <a:close/>
                  </a:path>
                </a:pathLst>
              </a:custGeom>
              <a:solidFill>
                <a:srgbClr val="C08306"/>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grpSp>
        <p:sp>
          <p:nvSpPr>
            <p:cNvPr id="9286" name="Shape 9286"/>
            <p:cNvSpPr/>
            <p:nvPr/>
          </p:nvSpPr>
          <p:spPr>
            <a:xfrm>
              <a:off x="2040427" y="744879"/>
              <a:ext cx="259318" cy="224742"/>
            </a:xfrm>
            <a:custGeom>
              <a:avLst/>
              <a:gdLst/>
              <a:ahLst/>
              <a:cxnLst>
                <a:cxn ang="0">
                  <a:pos x="wd2" y="hd2"/>
                </a:cxn>
                <a:cxn ang="5400000">
                  <a:pos x="wd2" y="hd2"/>
                </a:cxn>
                <a:cxn ang="10800000">
                  <a:pos x="wd2" y="hd2"/>
                </a:cxn>
                <a:cxn ang="16200000">
                  <a:pos x="wd2" y="hd2"/>
                </a:cxn>
              </a:cxnLst>
              <a:rect l="0" t="0" r="r" b="b"/>
              <a:pathLst>
                <a:path w="21600" h="21600" extrusionOk="0">
                  <a:moveTo>
                    <a:pt x="21167" y="0"/>
                  </a:moveTo>
                  <a:lnTo>
                    <a:pt x="433" y="0"/>
                  </a:lnTo>
                  <a:cubicBezTo>
                    <a:pt x="195" y="0"/>
                    <a:pt x="0" y="223"/>
                    <a:pt x="0" y="495"/>
                  </a:cubicBezTo>
                  <a:lnTo>
                    <a:pt x="0" y="18040"/>
                  </a:lnTo>
                  <a:cubicBezTo>
                    <a:pt x="0" y="18312"/>
                    <a:pt x="195" y="18535"/>
                    <a:pt x="433" y="18535"/>
                  </a:cubicBezTo>
                  <a:lnTo>
                    <a:pt x="8898" y="18535"/>
                  </a:lnTo>
                  <a:lnTo>
                    <a:pt x="8898" y="19962"/>
                  </a:lnTo>
                  <a:lnTo>
                    <a:pt x="7004" y="21335"/>
                  </a:lnTo>
                  <a:cubicBezTo>
                    <a:pt x="6803" y="21481"/>
                    <a:pt x="6834" y="21600"/>
                    <a:pt x="7072" y="21600"/>
                  </a:cubicBezTo>
                  <a:lnTo>
                    <a:pt x="14599" y="21600"/>
                  </a:lnTo>
                  <a:cubicBezTo>
                    <a:pt x="14837" y="21600"/>
                    <a:pt x="14867" y="21482"/>
                    <a:pt x="14665" y="21338"/>
                  </a:cubicBezTo>
                  <a:lnTo>
                    <a:pt x="12714" y="19944"/>
                  </a:lnTo>
                  <a:lnTo>
                    <a:pt x="12714" y="18535"/>
                  </a:lnTo>
                  <a:lnTo>
                    <a:pt x="21167" y="18535"/>
                  </a:lnTo>
                  <a:cubicBezTo>
                    <a:pt x="21405" y="18535"/>
                    <a:pt x="21600" y="18312"/>
                    <a:pt x="21600" y="18040"/>
                  </a:cubicBezTo>
                  <a:lnTo>
                    <a:pt x="21600" y="495"/>
                  </a:lnTo>
                  <a:cubicBezTo>
                    <a:pt x="21600" y="223"/>
                    <a:pt x="21405" y="0"/>
                    <a:pt x="21167" y="0"/>
                  </a:cubicBezTo>
                  <a:close/>
                  <a:moveTo>
                    <a:pt x="19798" y="13577"/>
                  </a:moveTo>
                  <a:cubicBezTo>
                    <a:pt x="19798" y="13849"/>
                    <a:pt x="19603" y="14072"/>
                    <a:pt x="19365" y="14072"/>
                  </a:cubicBezTo>
                  <a:lnTo>
                    <a:pt x="2235" y="14072"/>
                  </a:lnTo>
                  <a:cubicBezTo>
                    <a:pt x="1997" y="14072"/>
                    <a:pt x="1802" y="13849"/>
                    <a:pt x="1802" y="13577"/>
                  </a:cubicBezTo>
                  <a:lnTo>
                    <a:pt x="1802" y="2555"/>
                  </a:lnTo>
                  <a:cubicBezTo>
                    <a:pt x="1802" y="2283"/>
                    <a:pt x="1997" y="2060"/>
                    <a:pt x="2235" y="2060"/>
                  </a:cubicBezTo>
                  <a:lnTo>
                    <a:pt x="19365" y="2060"/>
                  </a:lnTo>
                  <a:cubicBezTo>
                    <a:pt x="19603" y="2060"/>
                    <a:pt x="19798" y="2283"/>
                    <a:pt x="19798" y="2555"/>
                  </a:cubicBezTo>
                  <a:lnTo>
                    <a:pt x="19798" y="13577"/>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287" name="Shape 9287"/>
            <p:cNvSpPr/>
            <p:nvPr/>
          </p:nvSpPr>
          <p:spPr>
            <a:xfrm>
              <a:off x="1658834" y="996949"/>
              <a:ext cx="841694" cy="138499"/>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dirty="0">
                  <a:latin typeface="+mn-ea"/>
                  <a:ea typeface="+mn-ea"/>
                </a:rPr>
                <a:t>Web </a:t>
              </a:r>
              <a:r>
                <a:rPr lang="zh-CN" altLang="en-US" dirty="0">
                  <a:latin typeface="+mn-ea"/>
                  <a:ea typeface="+mn-ea"/>
                </a:rPr>
                <a:t>设计</a:t>
              </a:r>
              <a:endParaRPr dirty="0">
                <a:latin typeface="+mn-ea"/>
                <a:ea typeface="+mn-ea"/>
              </a:endParaRPr>
            </a:p>
          </p:txBody>
        </p:sp>
        <p:sp>
          <p:nvSpPr>
            <p:cNvPr id="9288" name="Shape 9288"/>
            <p:cNvSpPr/>
            <p:nvPr/>
          </p:nvSpPr>
          <p:spPr>
            <a:xfrm>
              <a:off x="164660" y="199487"/>
              <a:ext cx="1553015" cy="815607"/>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F7AC12"/>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单击此处添加标题</a:t>
              </a:r>
            </a:p>
            <a:p>
              <a:pPr marL="105410" indent="-105410">
                <a:lnSpc>
                  <a:spcPct val="120000"/>
                </a:lnSpc>
                <a:spcBef>
                  <a:spcPts val="800"/>
                </a:spcBef>
                <a:buClr>
                  <a:srgbClr val="F7AC12"/>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p>
            <a:p>
              <a:pPr marL="105410" indent="-105410">
                <a:lnSpc>
                  <a:spcPct val="120000"/>
                </a:lnSpc>
                <a:spcBef>
                  <a:spcPts val="800"/>
                </a:spcBef>
                <a:buClr>
                  <a:srgbClr val="F7AC12"/>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p>
          </p:txBody>
        </p:sp>
      </p:grpSp>
      <p:grpSp>
        <p:nvGrpSpPr>
          <p:cNvPr id="9301" name="Group 9301"/>
          <p:cNvGrpSpPr/>
          <p:nvPr/>
        </p:nvGrpSpPr>
        <p:grpSpPr>
          <a:xfrm>
            <a:off x="16285433" y="3824814"/>
            <a:ext cx="6929001" cy="3804853"/>
            <a:chOff x="0" y="0"/>
            <a:chExt cx="2598036" cy="1426818"/>
          </a:xfrm>
        </p:grpSpPr>
        <p:sp>
          <p:nvSpPr>
            <p:cNvPr id="9290" name="Shape 9290"/>
            <p:cNvSpPr/>
            <p:nvPr/>
          </p:nvSpPr>
          <p:spPr>
            <a:xfrm>
              <a:off x="285325" y="0"/>
              <a:ext cx="2312711" cy="1213645"/>
            </a:xfrm>
            <a:prstGeom prst="roundRect">
              <a:avLst>
                <a:gd name="adj" fmla="val 3410"/>
              </a:avLst>
            </a:prstGeom>
            <a:solidFill>
              <a:srgbClr val="FFFFFF"/>
            </a:solidFill>
            <a:ln w="6350" cap="flat">
              <a:solidFill>
                <a:srgbClr val="2C3D4B"/>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latin typeface="+mn-ea"/>
                <a:ea typeface="+mn-ea"/>
              </a:endParaRPr>
            </a:p>
          </p:txBody>
        </p:sp>
        <p:grpSp>
          <p:nvGrpSpPr>
            <p:cNvPr id="9294" name="Group 9294"/>
            <p:cNvGrpSpPr/>
            <p:nvPr/>
          </p:nvGrpSpPr>
          <p:grpSpPr>
            <a:xfrm>
              <a:off x="0" y="339192"/>
              <a:ext cx="1086590" cy="1087626"/>
              <a:chOff x="0" y="0"/>
              <a:chExt cx="1086588" cy="1087625"/>
            </a:xfrm>
          </p:grpSpPr>
          <p:sp>
            <p:nvSpPr>
              <p:cNvPr id="9291" name="Shape 9291"/>
              <p:cNvSpPr/>
              <p:nvPr/>
            </p:nvSpPr>
            <p:spPr>
              <a:xfrm rot="16200000">
                <a:off x="1037" y="8422"/>
                <a:ext cx="1078166" cy="10802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35" y="11710"/>
                      <a:pt x="11730" y="21100"/>
                      <a:pt x="0" y="21600"/>
                    </a:cubicBezTo>
                    <a:cubicBezTo>
                      <a:pt x="2003" y="1999"/>
                      <a:pt x="2003" y="1999"/>
                      <a:pt x="2003" y="1999"/>
                    </a:cubicBezTo>
                    <a:lnTo>
                      <a:pt x="21600" y="0"/>
                    </a:lnTo>
                    <a:close/>
                  </a:path>
                </a:pathLst>
              </a:custGeom>
              <a:solidFill>
                <a:srgbClr val="3A5063"/>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292" name="Shape 9292"/>
              <p:cNvSpPr/>
              <p:nvPr/>
            </p:nvSpPr>
            <p:spPr>
              <a:xfrm rot="16200000">
                <a:off x="-484480" y="490827"/>
                <a:ext cx="1081278" cy="99620"/>
              </a:xfrm>
              <a:custGeom>
                <a:avLst/>
                <a:gdLst/>
                <a:ahLst/>
                <a:cxnLst>
                  <a:cxn ang="0">
                    <a:pos x="wd2" y="hd2"/>
                  </a:cxn>
                  <a:cxn ang="5400000">
                    <a:pos x="wd2" y="hd2"/>
                  </a:cxn>
                  <a:cxn ang="10800000">
                    <a:pos x="wd2" y="hd2"/>
                  </a:cxn>
                  <a:cxn ang="16200000">
                    <a:pos x="wd2" y="hd2"/>
                  </a:cxn>
                </a:cxnLst>
                <a:rect l="0" t="0" r="r" b="b"/>
                <a:pathLst>
                  <a:path w="21600" h="21600" extrusionOk="0">
                    <a:moveTo>
                      <a:pt x="1990" y="21600"/>
                    </a:moveTo>
                    <a:lnTo>
                      <a:pt x="21600" y="0"/>
                    </a:lnTo>
                    <a:lnTo>
                      <a:pt x="0" y="0"/>
                    </a:lnTo>
                    <a:lnTo>
                      <a:pt x="1990" y="21600"/>
                    </a:lnTo>
                    <a:close/>
                  </a:path>
                </a:pathLst>
              </a:custGeom>
              <a:solidFill>
                <a:srgbClr val="2C3C4A"/>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293" name="Shape 9293"/>
              <p:cNvSpPr/>
              <p:nvPr/>
            </p:nvSpPr>
            <p:spPr>
              <a:xfrm rot="16200000">
                <a:off x="496660" y="491344"/>
                <a:ext cx="99620" cy="1080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992"/>
                    </a:lnTo>
                    <a:lnTo>
                      <a:pt x="0" y="0"/>
                    </a:lnTo>
                    <a:close/>
                  </a:path>
                </a:pathLst>
              </a:custGeom>
              <a:solidFill>
                <a:srgbClr val="2C3C4A"/>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9298" name="Group 9298"/>
            <p:cNvGrpSpPr/>
            <p:nvPr/>
          </p:nvGrpSpPr>
          <p:grpSpPr>
            <a:xfrm>
              <a:off x="301679" y="706755"/>
              <a:ext cx="254955" cy="254954"/>
              <a:chOff x="0" y="0"/>
              <a:chExt cx="254953" cy="254952"/>
            </a:xfrm>
          </p:grpSpPr>
          <p:sp>
            <p:nvSpPr>
              <p:cNvPr id="9295" name="Shape 9295"/>
              <p:cNvSpPr/>
              <p:nvPr/>
            </p:nvSpPr>
            <p:spPr>
              <a:xfrm>
                <a:off x="39292" y="162886"/>
                <a:ext cx="81264" cy="920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13" y="5025"/>
                    </a:lnTo>
                    <a:lnTo>
                      <a:pt x="4113" y="18406"/>
                    </a:lnTo>
                    <a:cubicBezTo>
                      <a:pt x="4113" y="20169"/>
                      <a:pt x="5748" y="21600"/>
                      <a:pt x="7763" y="21600"/>
                    </a:cubicBezTo>
                    <a:lnTo>
                      <a:pt x="17951" y="21600"/>
                    </a:lnTo>
                    <a:cubicBezTo>
                      <a:pt x="19966" y="21600"/>
                      <a:pt x="21600" y="20169"/>
                      <a:pt x="21600" y="18406"/>
                    </a:cubicBezTo>
                    <a:lnTo>
                      <a:pt x="17434" y="5025"/>
                    </a:lnTo>
                    <a:lnTo>
                      <a:pt x="19779" y="1821"/>
                    </a:lnTo>
                    <a:cubicBezTo>
                      <a:pt x="14571" y="906"/>
                      <a:pt x="9477" y="313"/>
                      <a:pt x="5095" y="313"/>
                    </a:cubicBezTo>
                    <a:cubicBezTo>
                      <a:pt x="3263" y="313"/>
                      <a:pt x="1571" y="201"/>
                      <a:pt x="0" y="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296" name="Shape 9296"/>
              <p:cNvSpPr/>
              <p:nvPr/>
            </p:nvSpPr>
            <p:spPr>
              <a:xfrm>
                <a:off x="78584" y="0"/>
                <a:ext cx="176370" cy="193428"/>
              </a:xfrm>
              <a:custGeom>
                <a:avLst/>
                <a:gdLst/>
                <a:ahLst/>
                <a:cxnLst>
                  <a:cxn ang="0">
                    <a:pos x="wd2" y="hd2"/>
                  </a:cxn>
                  <a:cxn ang="5400000">
                    <a:pos x="wd2" y="hd2"/>
                  </a:cxn>
                  <a:cxn ang="10800000">
                    <a:pos x="wd2" y="hd2"/>
                  </a:cxn>
                  <a:cxn ang="16200000">
                    <a:pos x="wd2" y="hd2"/>
                  </a:cxn>
                </a:cxnLst>
                <a:rect l="0" t="0" r="r" b="b"/>
                <a:pathLst>
                  <a:path w="21600" h="21600" extrusionOk="0">
                    <a:moveTo>
                      <a:pt x="0" y="15750"/>
                    </a:moveTo>
                    <a:cubicBezTo>
                      <a:pt x="8522" y="16492"/>
                      <a:pt x="20175" y="20356"/>
                      <a:pt x="21600" y="21600"/>
                    </a:cubicBezTo>
                    <a:lnTo>
                      <a:pt x="21600" y="0"/>
                    </a:lnTo>
                    <a:cubicBezTo>
                      <a:pt x="19877" y="1348"/>
                      <a:pt x="8354" y="5075"/>
                      <a:pt x="0" y="5783"/>
                    </a:cubicBezTo>
                    <a:lnTo>
                      <a:pt x="0" y="1575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297" name="Shape 9297"/>
              <p:cNvSpPr/>
              <p:nvPr/>
            </p:nvSpPr>
            <p:spPr>
              <a:xfrm>
                <a:off x="-1" y="53115"/>
                <a:ext cx="50903" cy="86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cubicBezTo>
                      <a:pt x="4123" y="761"/>
                      <a:pt x="0" y="7019"/>
                      <a:pt x="0" y="10870"/>
                    </a:cubicBezTo>
                    <a:cubicBezTo>
                      <a:pt x="0" y="15025"/>
                      <a:pt x="3935" y="20934"/>
                      <a:pt x="21600" y="2160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9299" name="Shape 9299"/>
            <p:cNvSpPr/>
            <p:nvPr/>
          </p:nvSpPr>
          <p:spPr>
            <a:xfrm>
              <a:off x="113242" y="996949"/>
              <a:ext cx="841694"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市场</a:t>
              </a:r>
              <a:endParaRPr dirty="0">
                <a:latin typeface="+mn-ea"/>
                <a:ea typeface="+mn-ea"/>
              </a:endParaRPr>
            </a:p>
          </p:txBody>
        </p:sp>
        <p:sp>
          <p:nvSpPr>
            <p:cNvPr id="9300" name="Shape 9300"/>
            <p:cNvSpPr/>
            <p:nvPr/>
          </p:nvSpPr>
          <p:spPr>
            <a:xfrm>
              <a:off x="1045021" y="199487"/>
              <a:ext cx="1553015" cy="815607"/>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2C3D4B"/>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单击此处添加标题</a:t>
              </a:r>
            </a:p>
            <a:p>
              <a:pPr marL="105410" indent="-105410">
                <a:lnSpc>
                  <a:spcPct val="120000"/>
                </a:lnSpc>
                <a:spcBef>
                  <a:spcPts val="800"/>
                </a:spcBef>
                <a:buClr>
                  <a:srgbClr val="2C3D4B"/>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p>
            <a:p>
              <a:pPr marL="105410" indent="-105410">
                <a:lnSpc>
                  <a:spcPct val="120000"/>
                </a:lnSpc>
                <a:spcBef>
                  <a:spcPts val="800"/>
                </a:spcBef>
                <a:buClr>
                  <a:srgbClr val="2C3D4B"/>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p>
          </p:txBody>
        </p:sp>
      </p:grpSp>
      <p:grpSp>
        <p:nvGrpSpPr>
          <p:cNvPr id="9312" name="Group 9312"/>
          <p:cNvGrpSpPr/>
          <p:nvPr/>
        </p:nvGrpSpPr>
        <p:grpSpPr>
          <a:xfrm>
            <a:off x="16312660" y="7722735"/>
            <a:ext cx="6901773" cy="3783037"/>
            <a:chOff x="0" y="-1"/>
            <a:chExt cx="2587826" cy="1418638"/>
          </a:xfrm>
        </p:grpSpPr>
        <p:sp>
          <p:nvSpPr>
            <p:cNvPr id="9302" name="Shape 9302"/>
            <p:cNvSpPr/>
            <p:nvPr/>
          </p:nvSpPr>
          <p:spPr>
            <a:xfrm>
              <a:off x="275114" y="215475"/>
              <a:ext cx="2312712" cy="1203162"/>
            </a:xfrm>
            <a:prstGeom prst="roundRect">
              <a:avLst>
                <a:gd name="adj" fmla="val 3410"/>
              </a:avLst>
            </a:prstGeom>
            <a:solidFill>
              <a:srgbClr val="FFFFFF"/>
            </a:solidFill>
            <a:ln w="6350" cap="flat">
              <a:solidFill>
                <a:srgbClr val="A5C067"/>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latin typeface="+mn-ea"/>
                <a:ea typeface="+mn-ea"/>
              </a:endParaRPr>
            </a:p>
          </p:txBody>
        </p:sp>
        <p:grpSp>
          <p:nvGrpSpPr>
            <p:cNvPr id="9306" name="Group 9306"/>
            <p:cNvGrpSpPr/>
            <p:nvPr/>
          </p:nvGrpSpPr>
          <p:grpSpPr>
            <a:xfrm>
              <a:off x="0" y="-1"/>
              <a:ext cx="1083652" cy="1083175"/>
              <a:chOff x="0" y="0"/>
              <a:chExt cx="1083650" cy="1083173"/>
            </a:xfrm>
          </p:grpSpPr>
          <p:sp>
            <p:nvSpPr>
              <p:cNvPr id="9303" name="Shape 9303"/>
              <p:cNvSpPr/>
              <p:nvPr/>
            </p:nvSpPr>
            <p:spPr>
              <a:xfrm rot="16200000">
                <a:off x="-2" y="2935"/>
                <a:ext cx="1080240" cy="10802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890" y="21136"/>
                      <a:pt x="464" y="11746"/>
                      <a:pt x="0" y="0"/>
                    </a:cubicBezTo>
                    <a:cubicBezTo>
                      <a:pt x="19636" y="1999"/>
                      <a:pt x="19636" y="1999"/>
                      <a:pt x="19636" y="1999"/>
                    </a:cubicBezTo>
                    <a:lnTo>
                      <a:pt x="21600" y="21600"/>
                    </a:lnTo>
                    <a:close/>
                  </a:path>
                </a:pathLst>
              </a:custGeom>
              <a:solidFill>
                <a:srgbClr val="A5C067"/>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304" name="Shape 9304"/>
              <p:cNvSpPr/>
              <p:nvPr/>
            </p:nvSpPr>
            <p:spPr>
              <a:xfrm rot="16200000">
                <a:off x="-486897" y="490310"/>
                <a:ext cx="1080240" cy="99619"/>
              </a:xfrm>
              <a:custGeom>
                <a:avLst/>
                <a:gdLst/>
                <a:ahLst/>
                <a:cxnLst>
                  <a:cxn ang="0">
                    <a:pos x="wd2" y="hd2"/>
                  </a:cxn>
                  <a:cxn ang="5400000">
                    <a:pos x="wd2" y="hd2"/>
                  </a:cxn>
                  <a:cxn ang="10800000">
                    <a:pos x="wd2" y="hd2"/>
                  </a:cxn>
                  <a:cxn ang="16200000">
                    <a:pos x="wd2" y="hd2"/>
                  </a:cxn>
                </a:cxnLst>
                <a:rect l="0" t="0" r="r" b="b"/>
                <a:pathLst>
                  <a:path w="21600" h="21600" extrusionOk="0">
                    <a:moveTo>
                      <a:pt x="19629" y="21600"/>
                    </a:moveTo>
                    <a:lnTo>
                      <a:pt x="0" y="0"/>
                    </a:lnTo>
                    <a:lnTo>
                      <a:pt x="21600" y="0"/>
                    </a:lnTo>
                    <a:lnTo>
                      <a:pt x="19629" y="21600"/>
                    </a:lnTo>
                    <a:close/>
                  </a:path>
                </a:pathLst>
              </a:custGeom>
              <a:solidFill>
                <a:srgbClr val="819C4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305" name="Shape 9305"/>
              <p:cNvSpPr/>
              <p:nvPr/>
            </p:nvSpPr>
            <p:spPr>
              <a:xfrm rot="16200000">
                <a:off x="494241" y="-484478"/>
                <a:ext cx="98582" cy="10802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992"/>
                    </a:lnTo>
                    <a:lnTo>
                      <a:pt x="21600" y="0"/>
                    </a:lnTo>
                    <a:close/>
                  </a:path>
                </a:pathLst>
              </a:custGeom>
              <a:solidFill>
                <a:srgbClr val="819C41"/>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9309" name="Group 9309"/>
            <p:cNvGrpSpPr/>
            <p:nvPr/>
          </p:nvGrpSpPr>
          <p:grpSpPr>
            <a:xfrm>
              <a:off x="235828" y="443280"/>
              <a:ext cx="256700" cy="192089"/>
              <a:chOff x="0" y="0"/>
              <a:chExt cx="256698" cy="192087"/>
            </a:xfrm>
          </p:grpSpPr>
          <p:sp>
            <p:nvSpPr>
              <p:cNvPr id="9307" name="Shape 9307"/>
              <p:cNvSpPr/>
              <p:nvPr/>
            </p:nvSpPr>
            <p:spPr>
              <a:xfrm>
                <a:off x="0" y="-1"/>
                <a:ext cx="256700" cy="192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798" y="19200"/>
                    </a:moveTo>
                    <a:lnTo>
                      <a:pt x="1802" y="19200"/>
                    </a:lnTo>
                    <a:lnTo>
                      <a:pt x="1802" y="2400"/>
                    </a:lnTo>
                    <a:lnTo>
                      <a:pt x="19798" y="2400"/>
                    </a:lnTo>
                    <a:lnTo>
                      <a:pt x="19798" y="192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308" name="Shape 9308"/>
              <p:cNvSpPr/>
              <p:nvPr/>
            </p:nvSpPr>
            <p:spPr>
              <a:xfrm>
                <a:off x="39284" y="35653"/>
                <a:ext cx="179471" cy="124347"/>
              </a:xfrm>
              <a:custGeom>
                <a:avLst/>
                <a:gdLst/>
                <a:ahLst/>
                <a:cxnLst>
                  <a:cxn ang="0">
                    <a:pos x="wd2" y="hd2"/>
                  </a:cxn>
                  <a:cxn ang="5400000">
                    <a:pos x="wd2" y="hd2"/>
                  </a:cxn>
                  <a:cxn ang="10800000">
                    <a:pos x="wd2" y="hd2"/>
                  </a:cxn>
                  <a:cxn ang="16200000">
                    <a:pos x="wd2" y="hd2"/>
                  </a:cxn>
                </a:cxnLst>
                <a:rect l="0" t="0" r="r" b="b"/>
                <a:pathLst>
                  <a:path w="21263" h="21544" extrusionOk="0">
                    <a:moveTo>
                      <a:pt x="468" y="16899"/>
                    </a:moveTo>
                    <a:cubicBezTo>
                      <a:pt x="1011" y="17543"/>
                      <a:pt x="1809" y="17423"/>
                      <a:pt x="2251" y="16628"/>
                    </a:cubicBezTo>
                    <a:lnTo>
                      <a:pt x="2251" y="16626"/>
                    </a:lnTo>
                    <a:lnTo>
                      <a:pt x="3543" y="14300"/>
                    </a:lnTo>
                    <a:lnTo>
                      <a:pt x="5600" y="18371"/>
                    </a:lnTo>
                    <a:cubicBezTo>
                      <a:pt x="5873" y="18913"/>
                      <a:pt x="6328" y="19195"/>
                      <a:pt x="6786" y="19106"/>
                    </a:cubicBezTo>
                    <a:cubicBezTo>
                      <a:pt x="7242" y="19020"/>
                      <a:pt x="7630" y="18574"/>
                      <a:pt x="7798" y="17946"/>
                    </a:cubicBezTo>
                    <a:lnTo>
                      <a:pt x="9754" y="10654"/>
                    </a:lnTo>
                    <a:lnTo>
                      <a:pt x="12588" y="20415"/>
                    </a:lnTo>
                    <a:cubicBezTo>
                      <a:pt x="12787" y="21104"/>
                      <a:pt x="13246" y="21544"/>
                      <a:pt x="13755" y="21544"/>
                    </a:cubicBezTo>
                    <a:cubicBezTo>
                      <a:pt x="13778" y="21544"/>
                      <a:pt x="13801" y="21543"/>
                      <a:pt x="13826" y="21542"/>
                    </a:cubicBezTo>
                    <a:cubicBezTo>
                      <a:pt x="14360" y="21496"/>
                      <a:pt x="14816" y="20968"/>
                      <a:pt x="14968" y="20219"/>
                    </a:cubicBezTo>
                    <a:lnTo>
                      <a:pt x="17667" y="6945"/>
                    </a:lnTo>
                    <a:lnTo>
                      <a:pt x="18857" y="10519"/>
                    </a:lnTo>
                    <a:cubicBezTo>
                      <a:pt x="19162" y="11439"/>
                      <a:pt x="19921" y="11821"/>
                      <a:pt x="20550" y="11373"/>
                    </a:cubicBezTo>
                    <a:cubicBezTo>
                      <a:pt x="21179" y="10927"/>
                      <a:pt x="21442" y="9817"/>
                      <a:pt x="21135" y="8898"/>
                    </a:cubicBezTo>
                    <a:lnTo>
                      <a:pt x="18521" y="1042"/>
                    </a:lnTo>
                    <a:cubicBezTo>
                      <a:pt x="18292" y="352"/>
                      <a:pt x="17800" y="-56"/>
                      <a:pt x="17278" y="6"/>
                    </a:cubicBezTo>
                    <a:cubicBezTo>
                      <a:pt x="16755" y="69"/>
                      <a:pt x="16317" y="589"/>
                      <a:pt x="16167" y="1324"/>
                    </a:cubicBezTo>
                    <a:lnTo>
                      <a:pt x="13543" y="14225"/>
                    </a:lnTo>
                    <a:lnTo>
                      <a:pt x="10874" y="5027"/>
                    </a:lnTo>
                    <a:cubicBezTo>
                      <a:pt x="10672" y="4332"/>
                      <a:pt x="10206" y="3887"/>
                      <a:pt x="9689" y="3898"/>
                    </a:cubicBezTo>
                    <a:cubicBezTo>
                      <a:pt x="9173" y="3908"/>
                      <a:pt x="8715" y="4371"/>
                      <a:pt x="8527" y="5075"/>
                    </a:cubicBezTo>
                    <a:lnTo>
                      <a:pt x="6276" y="13475"/>
                    </a:lnTo>
                    <a:lnTo>
                      <a:pt x="4609" y="10174"/>
                    </a:lnTo>
                    <a:cubicBezTo>
                      <a:pt x="4375" y="9712"/>
                      <a:pt x="4012" y="9437"/>
                      <a:pt x="3619" y="9423"/>
                    </a:cubicBezTo>
                    <a:cubicBezTo>
                      <a:pt x="3225" y="9410"/>
                      <a:pt x="2854" y="9660"/>
                      <a:pt x="2606" y="10108"/>
                    </a:cubicBezTo>
                    <a:lnTo>
                      <a:pt x="284" y="14290"/>
                    </a:lnTo>
                    <a:cubicBezTo>
                      <a:pt x="-158" y="15086"/>
                      <a:pt x="-75" y="16253"/>
                      <a:pt x="468" y="16899"/>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9310" name="Shape 9310"/>
            <p:cNvSpPr/>
            <p:nvPr/>
          </p:nvSpPr>
          <p:spPr>
            <a:xfrm>
              <a:off x="103032" y="123982"/>
              <a:ext cx="841694"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策略</a:t>
              </a:r>
              <a:endParaRPr dirty="0">
                <a:latin typeface="+mn-ea"/>
                <a:ea typeface="+mn-ea"/>
              </a:endParaRPr>
            </a:p>
          </p:txBody>
        </p:sp>
        <p:sp>
          <p:nvSpPr>
            <p:cNvPr id="9311" name="Shape 9311"/>
            <p:cNvSpPr/>
            <p:nvPr/>
          </p:nvSpPr>
          <p:spPr>
            <a:xfrm>
              <a:off x="1034811" y="409082"/>
              <a:ext cx="1553015" cy="815607"/>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A5C067"/>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单击此处添加标题</a:t>
              </a:r>
            </a:p>
            <a:p>
              <a:pPr marL="105410" indent="-105410">
                <a:lnSpc>
                  <a:spcPct val="120000"/>
                </a:lnSpc>
                <a:spcBef>
                  <a:spcPts val="800"/>
                </a:spcBef>
                <a:buClr>
                  <a:srgbClr val="A5C067"/>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p>
            <a:p>
              <a:pPr marL="105410" indent="-105410">
                <a:lnSpc>
                  <a:spcPct val="120000"/>
                </a:lnSpc>
                <a:spcBef>
                  <a:spcPts val="800"/>
                </a:spcBef>
                <a:buClr>
                  <a:srgbClr val="A5C067"/>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p>
          </p:txBody>
        </p:sp>
      </p:grpSp>
      <p:grpSp>
        <p:nvGrpSpPr>
          <p:cNvPr id="9321" name="Group 9321"/>
          <p:cNvGrpSpPr/>
          <p:nvPr/>
        </p:nvGrpSpPr>
        <p:grpSpPr>
          <a:xfrm>
            <a:off x="9256398" y="7707117"/>
            <a:ext cx="6951564" cy="3798651"/>
            <a:chOff x="0" y="0"/>
            <a:chExt cx="2606495" cy="1424493"/>
          </a:xfrm>
        </p:grpSpPr>
        <p:sp>
          <p:nvSpPr>
            <p:cNvPr id="9313" name="Shape 9313"/>
            <p:cNvSpPr/>
            <p:nvPr/>
          </p:nvSpPr>
          <p:spPr>
            <a:xfrm>
              <a:off x="0" y="221330"/>
              <a:ext cx="2312711" cy="1203163"/>
            </a:xfrm>
            <a:prstGeom prst="roundRect">
              <a:avLst>
                <a:gd name="adj" fmla="val 3410"/>
              </a:avLst>
            </a:prstGeom>
            <a:solidFill>
              <a:srgbClr val="FFFFFF"/>
            </a:solidFill>
            <a:ln w="6350" cap="flat">
              <a:solidFill>
                <a:srgbClr val="03AE97"/>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latin typeface="+mn-ea"/>
                <a:ea typeface="+mn-ea"/>
              </a:endParaRPr>
            </a:p>
          </p:txBody>
        </p:sp>
        <p:grpSp>
          <p:nvGrpSpPr>
            <p:cNvPr id="9317" name="Group 9317"/>
            <p:cNvGrpSpPr/>
            <p:nvPr/>
          </p:nvGrpSpPr>
          <p:grpSpPr>
            <a:xfrm>
              <a:off x="1519387" y="0"/>
              <a:ext cx="1087108" cy="1086590"/>
              <a:chOff x="0" y="0"/>
              <a:chExt cx="1087107" cy="1086589"/>
            </a:xfrm>
          </p:grpSpPr>
          <p:sp>
            <p:nvSpPr>
              <p:cNvPr id="9314" name="Shape 9314"/>
              <p:cNvSpPr/>
              <p:nvPr/>
            </p:nvSpPr>
            <p:spPr>
              <a:xfrm flipH="1">
                <a:off x="8943" y="0"/>
                <a:ext cx="1078164" cy="10802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35" y="11710"/>
                      <a:pt x="11730" y="21100"/>
                      <a:pt x="0" y="21600"/>
                    </a:cubicBezTo>
                    <a:cubicBezTo>
                      <a:pt x="2003" y="1999"/>
                      <a:pt x="2003" y="1999"/>
                      <a:pt x="2003" y="1999"/>
                    </a:cubicBezTo>
                    <a:lnTo>
                      <a:pt x="21600" y="0"/>
                    </a:lnTo>
                    <a:close/>
                  </a:path>
                </a:pathLst>
              </a:custGeom>
              <a:solidFill>
                <a:srgbClr val="03AE97"/>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315" name="Shape 9315"/>
              <p:cNvSpPr/>
              <p:nvPr/>
            </p:nvSpPr>
            <p:spPr>
              <a:xfrm flipH="1">
                <a:off x="-1" y="5832"/>
                <a:ext cx="1081278" cy="99620"/>
              </a:xfrm>
              <a:custGeom>
                <a:avLst/>
                <a:gdLst/>
                <a:ahLst/>
                <a:cxnLst>
                  <a:cxn ang="0">
                    <a:pos x="wd2" y="hd2"/>
                  </a:cxn>
                  <a:cxn ang="5400000">
                    <a:pos x="wd2" y="hd2"/>
                  </a:cxn>
                  <a:cxn ang="10800000">
                    <a:pos x="wd2" y="hd2"/>
                  </a:cxn>
                  <a:cxn ang="16200000">
                    <a:pos x="wd2" y="hd2"/>
                  </a:cxn>
                </a:cxnLst>
                <a:rect l="0" t="0" r="r" b="b"/>
                <a:pathLst>
                  <a:path w="21600" h="21600" extrusionOk="0">
                    <a:moveTo>
                      <a:pt x="1990" y="21600"/>
                    </a:moveTo>
                    <a:lnTo>
                      <a:pt x="21600" y="0"/>
                    </a:lnTo>
                    <a:lnTo>
                      <a:pt x="0" y="0"/>
                    </a:lnTo>
                    <a:lnTo>
                      <a:pt x="1990" y="21600"/>
                    </a:lnTo>
                    <a:close/>
                  </a:path>
                </a:pathLst>
              </a:custGeom>
              <a:solidFill>
                <a:srgbClr val="02837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316" name="Shape 9316"/>
              <p:cNvSpPr/>
              <p:nvPr/>
            </p:nvSpPr>
            <p:spPr>
              <a:xfrm flipH="1">
                <a:off x="981140" y="6350"/>
                <a:ext cx="99620" cy="10802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992"/>
                    </a:lnTo>
                    <a:lnTo>
                      <a:pt x="0" y="0"/>
                    </a:lnTo>
                    <a:close/>
                  </a:path>
                </a:pathLst>
              </a:custGeom>
              <a:solidFill>
                <a:srgbClr val="028371"/>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9318" name="Shape 9318"/>
            <p:cNvSpPr/>
            <p:nvPr/>
          </p:nvSpPr>
          <p:spPr>
            <a:xfrm>
              <a:off x="2027461" y="458570"/>
              <a:ext cx="285250" cy="198620"/>
            </a:xfrm>
            <a:custGeom>
              <a:avLst/>
              <a:gdLst/>
              <a:ahLst/>
              <a:cxnLst>
                <a:cxn ang="0">
                  <a:pos x="wd2" y="hd2"/>
                </a:cxn>
                <a:cxn ang="5400000">
                  <a:pos x="wd2" y="hd2"/>
                </a:cxn>
                <a:cxn ang="10800000">
                  <a:pos x="wd2" y="hd2"/>
                </a:cxn>
                <a:cxn ang="16200000">
                  <a:pos x="wd2" y="hd2"/>
                </a:cxn>
              </a:cxnLst>
              <a:rect l="0" t="0" r="r" b="b"/>
              <a:pathLst>
                <a:path w="21600" h="21600" extrusionOk="0">
                  <a:moveTo>
                    <a:pt x="19021" y="9697"/>
                  </a:moveTo>
                  <a:cubicBezTo>
                    <a:pt x="19027" y="9566"/>
                    <a:pt x="19033" y="9430"/>
                    <a:pt x="19033" y="9288"/>
                  </a:cubicBezTo>
                  <a:cubicBezTo>
                    <a:pt x="19033" y="4159"/>
                    <a:pt x="16130" y="2"/>
                    <a:pt x="12549" y="0"/>
                  </a:cubicBezTo>
                  <a:cubicBezTo>
                    <a:pt x="10029" y="2"/>
                    <a:pt x="7851" y="2063"/>
                    <a:pt x="6777" y="5069"/>
                  </a:cubicBezTo>
                  <a:cubicBezTo>
                    <a:pt x="6284" y="4584"/>
                    <a:pt x="5687" y="4296"/>
                    <a:pt x="5045" y="4296"/>
                  </a:cubicBezTo>
                  <a:cubicBezTo>
                    <a:pt x="3348" y="4297"/>
                    <a:pt x="1973" y="6266"/>
                    <a:pt x="1973" y="8696"/>
                  </a:cubicBezTo>
                  <a:cubicBezTo>
                    <a:pt x="1973" y="9094"/>
                    <a:pt x="2010" y="9479"/>
                    <a:pt x="2079" y="9847"/>
                  </a:cubicBezTo>
                  <a:cubicBezTo>
                    <a:pt x="832" y="10972"/>
                    <a:pt x="0" y="12957"/>
                    <a:pt x="0" y="15225"/>
                  </a:cubicBezTo>
                  <a:cubicBezTo>
                    <a:pt x="0" y="18634"/>
                    <a:pt x="1874" y="21411"/>
                    <a:pt x="4226" y="21572"/>
                  </a:cubicBezTo>
                  <a:lnTo>
                    <a:pt x="4226" y="21583"/>
                  </a:lnTo>
                  <a:lnTo>
                    <a:pt x="4424" y="21583"/>
                  </a:lnTo>
                  <a:cubicBezTo>
                    <a:pt x="4424" y="21582"/>
                    <a:pt x="4424" y="21583"/>
                    <a:pt x="4441" y="21584"/>
                  </a:cubicBezTo>
                  <a:cubicBezTo>
                    <a:pt x="4458" y="21583"/>
                    <a:pt x="4458" y="21582"/>
                    <a:pt x="4458" y="21583"/>
                  </a:cubicBezTo>
                  <a:lnTo>
                    <a:pt x="17028" y="21583"/>
                  </a:lnTo>
                  <a:cubicBezTo>
                    <a:pt x="17091" y="21588"/>
                    <a:pt x="17169" y="21600"/>
                    <a:pt x="17256" y="21600"/>
                  </a:cubicBezTo>
                  <a:cubicBezTo>
                    <a:pt x="19655" y="21600"/>
                    <a:pt x="21599" y="18815"/>
                    <a:pt x="21600" y="15380"/>
                  </a:cubicBezTo>
                  <a:cubicBezTo>
                    <a:pt x="21599" y="12845"/>
                    <a:pt x="20540" y="10665"/>
                    <a:pt x="19021" y="9697"/>
                  </a:cubicBezTo>
                  <a:close/>
                  <a:moveTo>
                    <a:pt x="17256" y="19481"/>
                  </a:moveTo>
                  <a:cubicBezTo>
                    <a:pt x="17241" y="19481"/>
                    <a:pt x="17218" y="19478"/>
                    <a:pt x="17190" y="19475"/>
                  </a:cubicBezTo>
                  <a:lnTo>
                    <a:pt x="17097" y="19466"/>
                  </a:lnTo>
                  <a:lnTo>
                    <a:pt x="17066" y="19464"/>
                  </a:lnTo>
                  <a:lnTo>
                    <a:pt x="4395" y="19464"/>
                  </a:lnTo>
                  <a:lnTo>
                    <a:pt x="4395" y="19460"/>
                  </a:lnTo>
                  <a:cubicBezTo>
                    <a:pt x="2788" y="19426"/>
                    <a:pt x="1479" y="17521"/>
                    <a:pt x="1479" y="15224"/>
                  </a:cubicBezTo>
                  <a:cubicBezTo>
                    <a:pt x="1479" y="13716"/>
                    <a:pt x="2021" y="12359"/>
                    <a:pt x="2933" y="11580"/>
                  </a:cubicBezTo>
                  <a:lnTo>
                    <a:pt x="3837" y="10811"/>
                  </a:lnTo>
                  <a:lnTo>
                    <a:pt x="3524" y="9374"/>
                  </a:lnTo>
                  <a:cubicBezTo>
                    <a:pt x="3475" y="9156"/>
                    <a:pt x="3452" y="8927"/>
                    <a:pt x="3452" y="8695"/>
                  </a:cubicBezTo>
                  <a:cubicBezTo>
                    <a:pt x="3454" y="7438"/>
                    <a:pt x="4166" y="6417"/>
                    <a:pt x="5045" y="6415"/>
                  </a:cubicBezTo>
                  <a:cubicBezTo>
                    <a:pt x="5399" y="6415"/>
                    <a:pt x="5732" y="6578"/>
                    <a:pt x="6016" y="6894"/>
                  </a:cubicBezTo>
                  <a:lnTo>
                    <a:pt x="7321" y="8343"/>
                  </a:lnTo>
                  <a:lnTo>
                    <a:pt x="8033" y="6208"/>
                  </a:lnTo>
                  <a:cubicBezTo>
                    <a:pt x="8861" y="3726"/>
                    <a:pt x="10635" y="2118"/>
                    <a:pt x="12548" y="2119"/>
                  </a:cubicBezTo>
                  <a:cubicBezTo>
                    <a:pt x="15308" y="2127"/>
                    <a:pt x="17549" y="5335"/>
                    <a:pt x="17555" y="9288"/>
                  </a:cubicBezTo>
                  <a:cubicBezTo>
                    <a:pt x="17555" y="9373"/>
                    <a:pt x="17549" y="9463"/>
                    <a:pt x="17545" y="9561"/>
                  </a:cubicBezTo>
                  <a:lnTo>
                    <a:pt x="17538" y="9719"/>
                  </a:lnTo>
                  <a:lnTo>
                    <a:pt x="17482" y="11071"/>
                  </a:lnTo>
                  <a:lnTo>
                    <a:pt x="18355" y="11592"/>
                  </a:lnTo>
                  <a:cubicBezTo>
                    <a:pt x="19428" y="12231"/>
                    <a:pt x="20120" y="13716"/>
                    <a:pt x="20121" y="15380"/>
                  </a:cubicBezTo>
                  <a:cubicBezTo>
                    <a:pt x="20117" y="17640"/>
                    <a:pt x="18835" y="19477"/>
                    <a:pt x="17256" y="19481"/>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319" name="Shape 9319"/>
            <p:cNvSpPr/>
            <p:nvPr/>
          </p:nvSpPr>
          <p:spPr>
            <a:xfrm>
              <a:off x="1658834" y="129838"/>
              <a:ext cx="841694" cy="138499"/>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主机</a:t>
              </a:r>
              <a:endParaRPr dirty="0">
                <a:latin typeface="+mn-ea"/>
                <a:ea typeface="+mn-ea"/>
              </a:endParaRPr>
            </a:p>
          </p:txBody>
        </p:sp>
        <p:sp>
          <p:nvSpPr>
            <p:cNvPr id="9320" name="Shape 9320"/>
            <p:cNvSpPr/>
            <p:nvPr/>
          </p:nvSpPr>
          <p:spPr>
            <a:xfrm>
              <a:off x="164660" y="414937"/>
              <a:ext cx="1553015" cy="815607"/>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03AE97"/>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单击此处添加标题</a:t>
              </a:r>
            </a:p>
            <a:p>
              <a:pPr marL="105410" indent="-105410">
                <a:lnSpc>
                  <a:spcPct val="120000"/>
                </a:lnSpc>
                <a:spcBef>
                  <a:spcPts val="800"/>
                </a:spcBef>
                <a:buClr>
                  <a:srgbClr val="03AE97"/>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p>
            <a:p>
              <a:pPr marL="105410" indent="-105410">
                <a:lnSpc>
                  <a:spcPct val="120000"/>
                </a:lnSpc>
                <a:spcBef>
                  <a:spcPts val="800"/>
                </a:spcBef>
                <a:buClr>
                  <a:srgbClr val="03AE97"/>
                </a:buClr>
                <a:buSzPct val="100000"/>
                <a:buFont typeface="Arial"/>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p>
          </p:txBody>
        </p:sp>
      </p:grpSp>
      <p:sp>
        <p:nvSpPr>
          <p:cNvPr id="9322" name="Shape 9322"/>
          <p:cNvSpPr/>
          <p:nvPr/>
        </p:nvSpPr>
        <p:spPr>
          <a:xfrm>
            <a:off x="728228" y="3592645"/>
            <a:ext cx="5791954" cy="6282235"/>
          </a:xfrm>
          <a:prstGeom prst="rect">
            <a:avLst/>
          </a:prstGeom>
          <a:ln w="12700">
            <a:miter lim="400000"/>
          </a:ln>
        </p:spPr>
        <p:txBody>
          <a:bodyPr lIns="121897" tIns="121899" rIns="121897" bIns="121899">
            <a:spAutoFit/>
          </a:bodyPr>
          <a:lstStyle/>
          <a:p>
            <a:pPr>
              <a:lnSpc>
                <a:spcPct val="130000"/>
              </a:lnSpc>
              <a:spcBef>
                <a:spcPts val="265"/>
              </a:spcBef>
              <a:defRPr>
                <a:uFillTx/>
              </a:defRPr>
            </a:pPr>
            <a:r>
              <a:rPr lang="zh-CN" altLang="en-US" sz="2100">
                <a:solidFill>
                  <a:srgbClr val="808080"/>
                </a:solidFill>
                <a:uFill>
                  <a:solidFill>
                    <a:srgbClr val="808080"/>
                  </a:solidFill>
                </a:uFill>
                <a:latin typeface="+mn-ea"/>
                <a:cs typeface="Roboto condensed"/>
                <a:sym typeface="Roboto condensed"/>
              </a:rPr>
              <a:t>此处添加详细文本描述，建议与标题相关并符合整体语言风格，语言描述尽量简洁生动。尽量</a:t>
            </a:r>
            <a:r>
              <a:rPr lang="zh-CN" altLang="en-US" sz="2100" dirty="0">
                <a:solidFill>
                  <a:srgbClr val="808080"/>
                </a:solidFill>
                <a:uFill>
                  <a:solidFill>
                    <a:srgbClr val="808080"/>
                  </a:solidFill>
                </a:uFill>
                <a:latin typeface="+mn-ea"/>
                <a:cs typeface="Roboto condensed"/>
                <a:sym typeface="Roboto condensed"/>
              </a:rPr>
              <a:t>将每页幻灯片的字数控制在</a:t>
            </a:r>
            <a:r>
              <a:rPr lang="en-US" altLang="zh-CN" sz="2100" dirty="0">
                <a:solidFill>
                  <a:srgbClr val="808080"/>
                </a:solidFill>
                <a:uFill>
                  <a:solidFill>
                    <a:srgbClr val="808080"/>
                  </a:solidFill>
                </a:uFill>
                <a:latin typeface="+mn-ea"/>
                <a:cs typeface="Roboto condensed"/>
                <a:sym typeface="Roboto condensed"/>
              </a:rPr>
              <a:t>200</a:t>
            </a:r>
            <a:r>
              <a:rPr lang="zh-CN" altLang="en-US" sz="2100" dirty="0">
                <a:solidFill>
                  <a:srgbClr val="808080"/>
                </a:solidFill>
                <a:uFill>
                  <a:solidFill>
                    <a:srgbClr val="808080"/>
                  </a:solidFill>
                </a:uFill>
                <a:latin typeface="+mn-ea"/>
                <a:cs typeface="Roboto condensed"/>
                <a:sym typeface="Roboto condensed"/>
              </a:rPr>
              <a:t>字以内，据统计每页幻灯片的最好控制在</a:t>
            </a:r>
            <a:r>
              <a:rPr lang="en-US" altLang="zh-CN" sz="2100" dirty="0">
                <a:solidFill>
                  <a:srgbClr val="808080"/>
                </a:solidFill>
                <a:uFill>
                  <a:solidFill>
                    <a:srgbClr val="808080"/>
                  </a:solidFill>
                </a:uFill>
                <a:latin typeface="+mn-ea"/>
                <a:cs typeface="Roboto condensed"/>
                <a:sym typeface="Roboto condensed"/>
              </a:rPr>
              <a:t>5</a:t>
            </a:r>
            <a:r>
              <a:rPr lang="zh-CN" altLang="en-US" sz="2100" dirty="0">
                <a:solidFill>
                  <a:srgbClr val="808080"/>
                </a:solidFill>
                <a:uFill>
                  <a:solidFill>
                    <a:srgbClr val="808080"/>
                  </a:solidFill>
                </a:uFill>
                <a:latin typeface="+mn-ea"/>
                <a:cs typeface="Roboto condensed"/>
                <a:sym typeface="Roboto condensed"/>
              </a:rPr>
              <a:t>分钟之内。</a:t>
            </a:r>
            <a:endParaRPr lang="en-US" altLang="zh-CN" sz="2100" dirty="0">
              <a:solidFill>
                <a:srgbClr val="808080"/>
              </a:solidFill>
              <a:uFill>
                <a:solidFill>
                  <a:srgbClr val="808080"/>
                </a:solidFill>
              </a:uFill>
              <a:latin typeface="+mn-ea"/>
              <a:cs typeface="Roboto condensed"/>
              <a:sym typeface="Roboto condensed"/>
            </a:endParaRPr>
          </a:p>
          <a:p>
            <a:pPr>
              <a:lnSpc>
                <a:spcPct val="130000"/>
              </a:lnSpc>
              <a:spcBef>
                <a:spcPts val="265"/>
              </a:spcBef>
              <a:defRPr>
                <a:uFillTx/>
              </a:defRPr>
            </a:pPr>
            <a:endParaRPr lang="en-US" altLang="zh-CN" sz="2100" dirty="0">
              <a:solidFill>
                <a:srgbClr val="808080"/>
              </a:solidFill>
              <a:uFill>
                <a:solidFill>
                  <a:srgbClr val="808080"/>
                </a:solidFill>
              </a:uFill>
              <a:latin typeface="+mn-ea"/>
              <a:cs typeface="Roboto condensed"/>
              <a:sym typeface="Roboto condensed"/>
            </a:endParaRPr>
          </a:p>
          <a:p>
            <a:pPr>
              <a:lnSpc>
                <a:spcPct val="130000"/>
              </a:lnSpc>
              <a:spcBef>
                <a:spcPts val="265"/>
              </a:spcBef>
              <a:defRPr>
                <a:uFillTx/>
              </a:defRPr>
            </a:pPr>
            <a:r>
              <a:rPr lang="zh-CN" altLang="en-US" sz="2100">
                <a:solidFill>
                  <a:srgbClr val="808080"/>
                </a:solidFill>
                <a:uFill>
                  <a:solidFill>
                    <a:srgbClr val="808080"/>
                  </a:solidFill>
                </a:uFill>
                <a:latin typeface="+mn-ea"/>
                <a:cs typeface="Roboto condensed"/>
                <a:sym typeface="Roboto condensed"/>
              </a:rPr>
              <a:t>此处添加详细文本描述，建议与标题相关并符合整体语言风格，语言描述尽量简洁生动。尽量</a:t>
            </a:r>
            <a:r>
              <a:rPr lang="zh-CN" altLang="en-US" sz="2100" dirty="0">
                <a:solidFill>
                  <a:srgbClr val="808080"/>
                </a:solidFill>
                <a:uFill>
                  <a:solidFill>
                    <a:srgbClr val="808080"/>
                  </a:solidFill>
                </a:uFill>
                <a:latin typeface="+mn-ea"/>
                <a:cs typeface="Roboto condensed"/>
                <a:sym typeface="Roboto condensed"/>
              </a:rPr>
              <a:t>将每页幻灯片的字数控制在</a:t>
            </a:r>
            <a:r>
              <a:rPr lang="en-US" altLang="zh-CN" sz="2100" dirty="0">
                <a:solidFill>
                  <a:srgbClr val="808080"/>
                </a:solidFill>
                <a:uFill>
                  <a:solidFill>
                    <a:srgbClr val="808080"/>
                  </a:solidFill>
                </a:uFill>
                <a:latin typeface="+mn-ea"/>
                <a:cs typeface="Roboto condensed"/>
                <a:sym typeface="Roboto condensed"/>
              </a:rPr>
              <a:t>200</a:t>
            </a:r>
            <a:r>
              <a:rPr lang="zh-CN" altLang="en-US" sz="2100" dirty="0">
                <a:solidFill>
                  <a:srgbClr val="808080"/>
                </a:solidFill>
                <a:uFill>
                  <a:solidFill>
                    <a:srgbClr val="808080"/>
                  </a:solidFill>
                </a:uFill>
                <a:latin typeface="+mn-ea"/>
                <a:cs typeface="Roboto condensed"/>
                <a:sym typeface="Roboto condensed"/>
              </a:rPr>
              <a:t>字以内，据统计每页幻灯片的最好控制在</a:t>
            </a:r>
            <a:r>
              <a:rPr lang="en-US" altLang="zh-CN" sz="2100" dirty="0">
                <a:solidFill>
                  <a:srgbClr val="808080"/>
                </a:solidFill>
                <a:uFill>
                  <a:solidFill>
                    <a:srgbClr val="808080"/>
                  </a:solidFill>
                </a:uFill>
                <a:latin typeface="+mn-ea"/>
                <a:cs typeface="Roboto condensed"/>
                <a:sym typeface="Roboto condensed"/>
              </a:rPr>
              <a:t>5</a:t>
            </a:r>
            <a:r>
              <a:rPr lang="zh-CN" altLang="en-US" sz="2100" dirty="0">
                <a:solidFill>
                  <a:srgbClr val="808080"/>
                </a:solidFill>
                <a:uFill>
                  <a:solidFill>
                    <a:srgbClr val="808080"/>
                  </a:solidFill>
                </a:uFill>
                <a:latin typeface="+mn-ea"/>
                <a:cs typeface="Roboto condensed"/>
                <a:sym typeface="Roboto condensed"/>
              </a:rPr>
              <a:t>分钟</a:t>
            </a:r>
            <a:r>
              <a:rPr lang="zh-CN" altLang="en-US" sz="2100">
                <a:solidFill>
                  <a:srgbClr val="808080"/>
                </a:solidFill>
                <a:uFill>
                  <a:solidFill>
                    <a:srgbClr val="808080"/>
                  </a:solidFill>
                </a:uFill>
                <a:latin typeface="+mn-ea"/>
                <a:cs typeface="Roboto condensed"/>
                <a:sym typeface="Roboto condensed"/>
              </a:rPr>
              <a:t>之内。此处添加详细文本描述，建议与标题相关并符合整体语言风格，语言描述尽量简洁生动。尽量</a:t>
            </a:r>
            <a:r>
              <a:rPr lang="zh-CN" altLang="en-US" sz="2100" dirty="0">
                <a:solidFill>
                  <a:srgbClr val="808080"/>
                </a:solidFill>
                <a:uFill>
                  <a:solidFill>
                    <a:srgbClr val="808080"/>
                  </a:solidFill>
                </a:uFill>
                <a:latin typeface="+mn-ea"/>
                <a:cs typeface="Roboto condensed"/>
                <a:sym typeface="Roboto condensed"/>
              </a:rPr>
              <a:t>将每页幻灯片的字数控制在</a:t>
            </a:r>
            <a:r>
              <a:rPr lang="en-US" altLang="zh-CN" sz="2100" dirty="0">
                <a:solidFill>
                  <a:srgbClr val="808080"/>
                </a:solidFill>
                <a:uFill>
                  <a:solidFill>
                    <a:srgbClr val="808080"/>
                  </a:solidFill>
                </a:uFill>
                <a:latin typeface="+mn-ea"/>
                <a:cs typeface="Roboto condensed"/>
                <a:sym typeface="Roboto condensed"/>
              </a:rPr>
              <a:t>200</a:t>
            </a:r>
            <a:r>
              <a:rPr lang="zh-CN" altLang="en-US" sz="2100" dirty="0">
                <a:solidFill>
                  <a:srgbClr val="808080"/>
                </a:solidFill>
                <a:uFill>
                  <a:solidFill>
                    <a:srgbClr val="808080"/>
                  </a:solidFill>
                </a:uFill>
                <a:latin typeface="+mn-ea"/>
                <a:cs typeface="Roboto condensed"/>
                <a:sym typeface="Roboto condensed"/>
              </a:rPr>
              <a:t>字以内，据统计每页幻灯片的最好控制在</a:t>
            </a:r>
            <a:r>
              <a:rPr lang="en-US" altLang="zh-CN" sz="2100" dirty="0">
                <a:solidFill>
                  <a:srgbClr val="808080"/>
                </a:solidFill>
                <a:uFill>
                  <a:solidFill>
                    <a:srgbClr val="808080"/>
                  </a:solidFill>
                </a:uFill>
                <a:latin typeface="+mn-ea"/>
                <a:cs typeface="Roboto condensed"/>
                <a:sym typeface="Roboto condensed"/>
              </a:rPr>
              <a:t>5</a:t>
            </a:r>
            <a:r>
              <a:rPr lang="zh-CN" altLang="en-US" sz="2100" dirty="0">
                <a:solidFill>
                  <a:srgbClr val="808080"/>
                </a:solidFill>
                <a:uFill>
                  <a:solidFill>
                    <a:srgbClr val="808080"/>
                  </a:solidFill>
                </a:uFill>
                <a:latin typeface="+mn-ea"/>
                <a:cs typeface="Roboto condensed"/>
                <a:sym typeface="Roboto condensed"/>
              </a:rPr>
              <a:t>分钟之内。</a:t>
            </a:r>
            <a:endParaRPr lang="en-US" altLang="zh-CN" sz="2100" dirty="0">
              <a:solidFill>
                <a:srgbClr val="808080"/>
              </a:solidFill>
              <a:uFill>
                <a:solidFill>
                  <a:srgbClr val="808080"/>
                </a:solidFill>
              </a:uFill>
              <a:latin typeface="+mn-ea"/>
              <a:cs typeface="Roboto condensed"/>
              <a:sym typeface="Roboto condensed"/>
            </a:endParaRPr>
          </a:p>
          <a:p>
            <a:pPr>
              <a:lnSpc>
                <a:spcPct val="130000"/>
              </a:lnSpc>
              <a:spcBef>
                <a:spcPts val="265"/>
              </a:spcBef>
              <a:defRPr>
                <a:uFillTx/>
              </a:defRPr>
            </a:pPr>
            <a:endParaRPr lang="zh-CN" altLang="en-US" sz="2100" dirty="0">
              <a:solidFill>
                <a:srgbClr val="808080"/>
              </a:solidFill>
              <a:uFill>
                <a:solidFill>
                  <a:srgbClr val="808080"/>
                </a:solidFill>
              </a:uFill>
              <a:latin typeface="+mn-ea"/>
              <a:cs typeface="Roboto condensed"/>
              <a:sym typeface="Roboto condensed"/>
            </a:endParaRPr>
          </a:p>
        </p:txBody>
      </p:sp>
      <p:sp>
        <p:nvSpPr>
          <p:cNvPr id="9323" name="Shape 9323"/>
          <p:cNvSpPr/>
          <p:nvPr/>
        </p:nvSpPr>
        <p:spPr>
          <a:xfrm flipV="1">
            <a:off x="7011317" y="3766215"/>
            <a:ext cx="3" cy="8535299"/>
          </a:xfrm>
          <a:prstGeom prst="line">
            <a:avLst/>
          </a:prstGeom>
          <a:ln w="3175">
            <a:solidFill>
              <a:srgbClr val="D9D9D9"/>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8"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9"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9289"/>
                                        </p:tgtEl>
                                        <p:attrNameLst>
                                          <p:attrName>style.visibility</p:attrName>
                                        </p:attrNameLst>
                                      </p:cBhvr>
                                      <p:to>
                                        <p:strVal val="visible"/>
                                      </p:to>
                                    </p:set>
                                    <p:anim calcmode="lin" valueType="num">
                                      <p:cBhvr>
                                        <p:cTn id="7" dur="500" fill="hold"/>
                                        <p:tgtEl>
                                          <p:spTgt spid="9289"/>
                                        </p:tgtEl>
                                        <p:attrNameLst>
                                          <p:attrName>ppt_x</p:attrName>
                                        </p:attrNameLst>
                                      </p:cBhvr>
                                      <p:tavLst>
                                        <p:tav tm="0">
                                          <p:val>
                                            <p:strVal val="0-#ppt_w/2"/>
                                          </p:val>
                                        </p:tav>
                                        <p:tav tm="100000">
                                          <p:val>
                                            <p:strVal val="#ppt_x"/>
                                          </p:val>
                                        </p:tav>
                                      </p:tavLst>
                                    </p:anim>
                                    <p:anim calcmode="lin" valueType="num">
                                      <p:cBhvr>
                                        <p:cTn id="8" dur="500" fill="hold"/>
                                        <p:tgtEl>
                                          <p:spTgt spid="92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indefinite" fill="hold"/>
                                        <p:tgtEl>
                                          <p:spTgt spid="9301"/>
                                        </p:tgtEl>
                                        <p:attrNameLst>
                                          <p:attrName>style.visibility</p:attrName>
                                        </p:attrNameLst>
                                      </p:cBhvr>
                                      <p:to>
                                        <p:strVal val="visible"/>
                                      </p:to>
                                    </p:set>
                                    <p:anim calcmode="lin" valueType="num">
                                      <p:cBhvr>
                                        <p:cTn id="12" dur="500" fill="hold"/>
                                        <p:tgtEl>
                                          <p:spTgt spid="9301"/>
                                        </p:tgtEl>
                                        <p:attrNameLst>
                                          <p:attrName>ppt_x</p:attrName>
                                        </p:attrNameLst>
                                      </p:cBhvr>
                                      <p:tavLst>
                                        <p:tav tm="0">
                                          <p:val>
                                            <p:strVal val="1+#ppt_w/2"/>
                                          </p:val>
                                        </p:tav>
                                        <p:tav tm="100000">
                                          <p:val>
                                            <p:strVal val="#ppt_x"/>
                                          </p:val>
                                        </p:tav>
                                      </p:tavLst>
                                    </p:anim>
                                    <p:anim calcmode="lin" valueType="num">
                                      <p:cBhvr>
                                        <p:cTn id="13" dur="500" fill="hold"/>
                                        <p:tgtEl>
                                          <p:spTgt spid="930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indefinite" fill="hold"/>
                                        <p:tgtEl>
                                          <p:spTgt spid="9312"/>
                                        </p:tgtEl>
                                        <p:attrNameLst>
                                          <p:attrName>style.visibility</p:attrName>
                                        </p:attrNameLst>
                                      </p:cBhvr>
                                      <p:to>
                                        <p:strVal val="visible"/>
                                      </p:to>
                                    </p:set>
                                    <p:anim calcmode="lin" valueType="num">
                                      <p:cBhvr>
                                        <p:cTn id="17" dur="500" fill="hold"/>
                                        <p:tgtEl>
                                          <p:spTgt spid="9312"/>
                                        </p:tgtEl>
                                        <p:attrNameLst>
                                          <p:attrName>ppt_x</p:attrName>
                                        </p:attrNameLst>
                                      </p:cBhvr>
                                      <p:tavLst>
                                        <p:tav tm="0">
                                          <p:val>
                                            <p:strVal val="1+#ppt_w/2"/>
                                          </p:val>
                                        </p:tav>
                                        <p:tav tm="100000">
                                          <p:val>
                                            <p:strVal val="#ppt_x"/>
                                          </p:val>
                                        </p:tav>
                                      </p:tavLst>
                                    </p:anim>
                                    <p:anim calcmode="lin" valueType="num">
                                      <p:cBhvr>
                                        <p:cTn id="18" dur="500" fill="hold"/>
                                        <p:tgtEl>
                                          <p:spTgt spid="93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9321"/>
                                        </p:tgtEl>
                                        <p:attrNameLst>
                                          <p:attrName>style.visibility</p:attrName>
                                        </p:attrNameLst>
                                      </p:cBhvr>
                                      <p:to>
                                        <p:strVal val="visible"/>
                                      </p:to>
                                    </p:set>
                                    <p:anim calcmode="lin" valueType="num">
                                      <p:cBhvr>
                                        <p:cTn id="22" dur="500" fill="hold"/>
                                        <p:tgtEl>
                                          <p:spTgt spid="9321"/>
                                        </p:tgtEl>
                                        <p:attrNameLst>
                                          <p:attrName>ppt_x</p:attrName>
                                        </p:attrNameLst>
                                      </p:cBhvr>
                                      <p:tavLst>
                                        <p:tav tm="0">
                                          <p:val>
                                            <p:strVal val="0-#ppt_w/2"/>
                                          </p:val>
                                        </p:tav>
                                        <p:tav tm="100000">
                                          <p:val>
                                            <p:strVal val="#ppt_x"/>
                                          </p:val>
                                        </p:tav>
                                      </p:tavLst>
                                    </p:anim>
                                    <p:anim calcmode="lin" valueType="num">
                                      <p:cBhvr>
                                        <p:cTn id="23" dur="500" fill="hold"/>
                                        <p:tgtEl>
                                          <p:spTgt spid="9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9" grpId="0" animBg="1" advAuto="0"/>
      <p:bldP spid="9301" grpId="0" animBg="1" advAuto="0"/>
      <p:bldP spid="9312" grpId="0" animBg="1" advAuto="0"/>
      <p:bldP spid="932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9" name="Shape 10379"/>
          <p:cNvSpPr/>
          <p:nvPr/>
        </p:nvSpPr>
        <p:spPr>
          <a:xfrm>
            <a:off x="8277718" y="3659105"/>
            <a:ext cx="7831745" cy="78307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9050">
            <a:solidFill>
              <a:srgbClr val="90A8BE"/>
            </a:solidFill>
            <a:prstDash val="sysDot"/>
            <a:round/>
          </a:ln>
        </p:spPr>
        <p:txBody>
          <a:bodyPr lIns="0" tIns="0" rIns="0" bIns="0" anchor="ctr"/>
          <a:lstStyle/>
          <a:p>
            <a:pPr lvl="0" algn="ctr">
              <a:defRPr>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10384" name="Group 10384"/>
          <p:cNvGrpSpPr/>
          <p:nvPr/>
        </p:nvGrpSpPr>
        <p:grpSpPr>
          <a:xfrm>
            <a:off x="8699267" y="3401583"/>
            <a:ext cx="2264948" cy="2264653"/>
            <a:chOff x="0" y="0"/>
            <a:chExt cx="849243" cy="849243"/>
          </a:xfrm>
        </p:grpSpPr>
        <p:sp>
          <p:nvSpPr>
            <p:cNvPr id="10380" name="Shape 10380"/>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5C067"/>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10383" name="Group 10383"/>
            <p:cNvGrpSpPr/>
            <p:nvPr/>
          </p:nvGrpSpPr>
          <p:grpSpPr>
            <a:xfrm>
              <a:off x="151966" y="192091"/>
              <a:ext cx="571567" cy="499150"/>
              <a:chOff x="0" y="0"/>
              <a:chExt cx="571566" cy="499148"/>
            </a:xfrm>
          </p:grpSpPr>
          <p:sp>
            <p:nvSpPr>
              <p:cNvPr id="10381" name="Shape 10381"/>
              <p:cNvSpPr/>
              <p:nvPr/>
            </p:nvSpPr>
            <p:spPr>
              <a:xfrm>
                <a:off x="151500" y="60894"/>
                <a:ext cx="220473" cy="155210"/>
              </a:xfrm>
              <a:custGeom>
                <a:avLst/>
                <a:gdLst/>
                <a:ahLst/>
                <a:cxnLst>
                  <a:cxn ang="0">
                    <a:pos x="wd2" y="hd2"/>
                  </a:cxn>
                  <a:cxn ang="5400000">
                    <a:pos x="wd2" y="hd2"/>
                  </a:cxn>
                  <a:cxn ang="10800000">
                    <a:pos x="wd2" y="hd2"/>
                  </a:cxn>
                  <a:cxn ang="16200000">
                    <a:pos x="wd2" y="hd2"/>
                  </a:cxn>
                </a:cxnLst>
                <a:rect l="0" t="0" r="r" b="b"/>
                <a:pathLst>
                  <a:path w="21473" h="20855" extrusionOk="0">
                    <a:moveTo>
                      <a:pt x="8263" y="17681"/>
                    </a:moveTo>
                    <a:cubicBezTo>
                      <a:pt x="11040" y="16876"/>
                      <a:pt x="13131" y="18392"/>
                      <a:pt x="14057" y="19244"/>
                    </a:cubicBezTo>
                    <a:cubicBezTo>
                      <a:pt x="14743" y="18723"/>
                      <a:pt x="16080" y="17823"/>
                      <a:pt x="17726" y="17492"/>
                    </a:cubicBezTo>
                    <a:cubicBezTo>
                      <a:pt x="17760" y="14697"/>
                      <a:pt x="18617" y="10102"/>
                      <a:pt x="21463" y="7923"/>
                    </a:cubicBezTo>
                    <a:cubicBezTo>
                      <a:pt x="21600" y="5887"/>
                      <a:pt x="20434" y="1055"/>
                      <a:pt x="16217" y="108"/>
                    </a:cubicBezTo>
                    <a:cubicBezTo>
                      <a:pt x="12343" y="-745"/>
                      <a:pt x="10560" y="3755"/>
                      <a:pt x="10457" y="3944"/>
                    </a:cubicBezTo>
                    <a:cubicBezTo>
                      <a:pt x="10354" y="4276"/>
                      <a:pt x="10080" y="4513"/>
                      <a:pt x="9806" y="4560"/>
                    </a:cubicBezTo>
                    <a:cubicBezTo>
                      <a:pt x="9531" y="4560"/>
                      <a:pt x="9257" y="4418"/>
                      <a:pt x="9086" y="4087"/>
                    </a:cubicBezTo>
                    <a:cubicBezTo>
                      <a:pt x="9017" y="3992"/>
                      <a:pt x="7749" y="1813"/>
                      <a:pt x="3943" y="3092"/>
                    </a:cubicBezTo>
                    <a:cubicBezTo>
                      <a:pt x="789" y="4087"/>
                      <a:pt x="137" y="7402"/>
                      <a:pt x="0" y="8587"/>
                    </a:cubicBezTo>
                    <a:cubicBezTo>
                      <a:pt x="171" y="8729"/>
                      <a:pt x="343" y="8871"/>
                      <a:pt x="514" y="9060"/>
                    </a:cubicBezTo>
                    <a:cubicBezTo>
                      <a:pt x="3703" y="12234"/>
                      <a:pt x="4663" y="17350"/>
                      <a:pt x="4937" y="20855"/>
                    </a:cubicBezTo>
                    <a:cubicBezTo>
                      <a:pt x="5589" y="19434"/>
                      <a:pt x="6651" y="18108"/>
                      <a:pt x="8263" y="17681"/>
                    </a:cubicBezTo>
                    <a:close/>
                  </a:path>
                </a:pathLst>
              </a:custGeom>
              <a:solidFill>
                <a:srgbClr val="FFFFFF"/>
              </a:solidFill>
              <a:ln w="12700" cap="flat">
                <a:noFill/>
                <a:miter lim="400000"/>
              </a:ln>
              <a:effectLst/>
            </p:spPr>
            <p:txBody>
              <a:bodyPr wrap="square" lIns="0" tIns="0" rIns="0" bIns="0" numCol="1" anchor="t">
                <a:noAutofit/>
              </a:bodyPr>
              <a:lstStyle/>
              <a:p>
                <a:pPr lvl="0">
                  <a:defRPr>
                    <a:solidFill>
                      <a:srgbClr val="A5C067"/>
                    </a:solidFill>
                    <a:uFill>
                      <a:solidFill>
                        <a:srgbClr val="A5C067"/>
                      </a:solidFill>
                    </a:uFill>
                    <a:latin typeface="Roboto condensed"/>
                    <a:ea typeface="Roboto condensed"/>
                    <a:cs typeface="Roboto condensed"/>
                    <a:sym typeface="Roboto condensed"/>
                  </a:defRPr>
                </a:pPr>
                <a:endParaRPr>
                  <a:latin typeface="+mn-ea"/>
                  <a:ea typeface="+mn-ea"/>
                </a:endParaRPr>
              </a:p>
            </p:txBody>
          </p:sp>
          <p:sp>
            <p:nvSpPr>
              <p:cNvPr id="10382" name="Shape 10382"/>
              <p:cNvSpPr/>
              <p:nvPr/>
            </p:nvSpPr>
            <p:spPr>
              <a:xfrm>
                <a:off x="-1" y="0"/>
                <a:ext cx="571568" cy="499149"/>
              </a:xfrm>
              <a:custGeom>
                <a:avLst/>
                <a:gdLst/>
                <a:ahLst/>
                <a:cxnLst>
                  <a:cxn ang="0">
                    <a:pos x="wd2" y="hd2"/>
                  </a:cxn>
                  <a:cxn ang="5400000">
                    <a:pos x="wd2" y="hd2"/>
                  </a:cxn>
                  <a:cxn ang="10800000">
                    <a:pos x="wd2" y="hd2"/>
                  </a:cxn>
                  <a:cxn ang="16200000">
                    <a:pos x="wd2" y="hd2"/>
                  </a:cxn>
                </a:cxnLst>
                <a:rect l="0" t="0" r="r" b="b"/>
                <a:pathLst>
                  <a:path w="20490" h="20018" extrusionOk="0">
                    <a:moveTo>
                      <a:pt x="20486" y="9897"/>
                    </a:moveTo>
                    <a:cubicBezTo>
                      <a:pt x="20410" y="7118"/>
                      <a:pt x="18996" y="6046"/>
                      <a:pt x="18996" y="6046"/>
                    </a:cubicBezTo>
                    <a:cubicBezTo>
                      <a:pt x="18996" y="6046"/>
                      <a:pt x="18832" y="4705"/>
                      <a:pt x="17734" y="3266"/>
                    </a:cubicBezTo>
                    <a:cubicBezTo>
                      <a:pt x="16042" y="1178"/>
                      <a:pt x="13871" y="1559"/>
                      <a:pt x="13871" y="1559"/>
                    </a:cubicBezTo>
                    <a:cubicBezTo>
                      <a:pt x="11081" y="-1474"/>
                      <a:pt x="8215" y="854"/>
                      <a:pt x="8215" y="854"/>
                    </a:cubicBezTo>
                    <a:cubicBezTo>
                      <a:pt x="4238" y="-599"/>
                      <a:pt x="3102" y="2886"/>
                      <a:pt x="3102" y="2886"/>
                    </a:cubicBezTo>
                    <a:cubicBezTo>
                      <a:pt x="830" y="3154"/>
                      <a:pt x="-1026" y="6145"/>
                      <a:pt x="640" y="9333"/>
                    </a:cubicBezTo>
                    <a:cubicBezTo>
                      <a:pt x="1915" y="11788"/>
                      <a:pt x="3796" y="11816"/>
                      <a:pt x="4604" y="11703"/>
                    </a:cubicBezTo>
                    <a:cubicBezTo>
                      <a:pt x="4857" y="10927"/>
                      <a:pt x="5425" y="10067"/>
                      <a:pt x="6650" y="9686"/>
                    </a:cubicBezTo>
                    <a:cubicBezTo>
                      <a:pt x="6662" y="9559"/>
                      <a:pt x="6814" y="6949"/>
                      <a:pt x="5261" y="5693"/>
                    </a:cubicBezTo>
                    <a:cubicBezTo>
                      <a:pt x="4327" y="4945"/>
                      <a:pt x="3291" y="5129"/>
                      <a:pt x="2723" y="5623"/>
                    </a:cubicBezTo>
                    <a:cubicBezTo>
                      <a:pt x="2181" y="6088"/>
                      <a:pt x="2029" y="6808"/>
                      <a:pt x="2307" y="7598"/>
                    </a:cubicBezTo>
                    <a:cubicBezTo>
                      <a:pt x="2446" y="7993"/>
                      <a:pt x="2660" y="8261"/>
                      <a:pt x="2963" y="8402"/>
                    </a:cubicBezTo>
                    <a:cubicBezTo>
                      <a:pt x="3531" y="8670"/>
                      <a:pt x="4213" y="8360"/>
                      <a:pt x="4213" y="8360"/>
                    </a:cubicBezTo>
                    <a:cubicBezTo>
                      <a:pt x="4365" y="8289"/>
                      <a:pt x="4541" y="8360"/>
                      <a:pt x="4617" y="8543"/>
                    </a:cubicBezTo>
                    <a:cubicBezTo>
                      <a:pt x="4680" y="8712"/>
                      <a:pt x="4604" y="8910"/>
                      <a:pt x="4453" y="8980"/>
                    </a:cubicBezTo>
                    <a:cubicBezTo>
                      <a:pt x="4415" y="8994"/>
                      <a:pt x="3531" y="9404"/>
                      <a:pt x="2723" y="9023"/>
                    </a:cubicBezTo>
                    <a:cubicBezTo>
                      <a:pt x="2282" y="8825"/>
                      <a:pt x="1941" y="8416"/>
                      <a:pt x="1739" y="7838"/>
                    </a:cubicBezTo>
                    <a:cubicBezTo>
                      <a:pt x="1360" y="6765"/>
                      <a:pt x="1600" y="5735"/>
                      <a:pt x="2357" y="5086"/>
                    </a:cubicBezTo>
                    <a:cubicBezTo>
                      <a:pt x="3052" y="4480"/>
                      <a:pt x="3998" y="4353"/>
                      <a:pt x="4857" y="4705"/>
                    </a:cubicBezTo>
                    <a:cubicBezTo>
                      <a:pt x="5008" y="3986"/>
                      <a:pt x="5513" y="3027"/>
                      <a:pt x="6725" y="2702"/>
                    </a:cubicBezTo>
                    <a:cubicBezTo>
                      <a:pt x="7899" y="2392"/>
                      <a:pt x="8594" y="2688"/>
                      <a:pt x="8947" y="2956"/>
                    </a:cubicBezTo>
                    <a:cubicBezTo>
                      <a:pt x="9376" y="2335"/>
                      <a:pt x="10247" y="1588"/>
                      <a:pt x="11497" y="1813"/>
                    </a:cubicBezTo>
                    <a:cubicBezTo>
                      <a:pt x="12532" y="1997"/>
                      <a:pt x="13126" y="2603"/>
                      <a:pt x="13429" y="3083"/>
                    </a:cubicBezTo>
                    <a:cubicBezTo>
                      <a:pt x="13719" y="3534"/>
                      <a:pt x="13896" y="4057"/>
                      <a:pt x="13934" y="4536"/>
                    </a:cubicBezTo>
                    <a:cubicBezTo>
                      <a:pt x="15108" y="4212"/>
                      <a:pt x="16471" y="4621"/>
                      <a:pt x="17266" y="5524"/>
                    </a:cubicBezTo>
                    <a:cubicBezTo>
                      <a:pt x="17923" y="6272"/>
                      <a:pt x="18150" y="7287"/>
                      <a:pt x="17910" y="8388"/>
                    </a:cubicBezTo>
                    <a:cubicBezTo>
                      <a:pt x="18213" y="8726"/>
                      <a:pt x="18794" y="9559"/>
                      <a:pt x="18617" y="10970"/>
                    </a:cubicBezTo>
                    <a:cubicBezTo>
                      <a:pt x="18529" y="11717"/>
                      <a:pt x="18163" y="12296"/>
                      <a:pt x="17582" y="12592"/>
                    </a:cubicBezTo>
                    <a:cubicBezTo>
                      <a:pt x="16850" y="12973"/>
                      <a:pt x="15840" y="12846"/>
                      <a:pt x="15032" y="12268"/>
                    </a:cubicBezTo>
                    <a:cubicBezTo>
                      <a:pt x="13871" y="11449"/>
                      <a:pt x="12078" y="11407"/>
                      <a:pt x="11245" y="12183"/>
                    </a:cubicBezTo>
                    <a:cubicBezTo>
                      <a:pt x="10614" y="12776"/>
                      <a:pt x="9869" y="13368"/>
                      <a:pt x="9162" y="13298"/>
                    </a:cubicBezTo>
                    <a:cubicBezTo>
                      <a:pt x="9111" y="13298"/>
                      <a:pt x="9061" y="13283"/>
                      <a:pt x="8998" y="13269"/>
                    </a:cubicBezTo>
                    <a:cubicBezTo>
                      <a:pt x="8594" y="13171"/>
                      <a:pt x="8253" y="12832"/>
                      <a:pt x="8026" y="12268"/>
                    </a:cubicBezTo>
                    <a:cubicBezTo>
                      <a:pt x="7950" y="12098"/>
                      <a:pt x="8013" y="11901"/>
                      <a:pt x="8164" y="11816"/>
                    </a:cubicBezTo>
                    <a:cubicBezTo>
                      <a:pt x="8316" y="11746"/>
                      <a:pt x="8493" y="11816"/>
                      <a:pt x="8568" y="11985"/>
                    </a:cubicBezTo>
                    <a:cubicBezTo>
                      <a:pt x="8720" y="12352"/>
                      <a:pt x="8909" y="12550"/>
                      <a:pt x="9136" y="12606"/>
                    </a:cubicBezTo>
                    <a:cubicBezTo>
                      <a:pt x="9629" y="12733"/>
                      <a:pt x="10361" y="12127"/>
                      <a:pt x="10866" y="11661"/>
                    </a:cubicBezTo>
                    <a:cubicBezTo>
                      <a:pt x="11901" y="10687"/>
                      <a:pt x="13959" y="10716"/>
                      <a:pt x="15348" y="11703"/>
                    </a:cubicBezTo>
                    <a:cubicBezTo>
                      <a:pt x="15991" y="12155"/>
                      <a:pt x="16774" y="12268"/>
                      <a:pt x="17330" y="11971"/>
                    </a:cubicBezTo>
                    <a:cubicBezTo>
                      <a:pt x="17721" y="11774"/>
                      <a:pt x="17961" y="11393"/>
                      <a:pt x="18024" y="10885"/>
                    </a:cubicBezTo>
                    <a:cubicBezTo>
                      <a:pt x="18201" y="9446"/>
                      <a:pt x="17405" y="8797"/>
                      <a:pt x="17405" y="8783"/>
                    </a:cubicBezTo>
                    <a:cubicBezTo>
                      <a:pt x="17292" y="8698"/>
                      <a:pt x="17254" y="8557"/>
                      <a:pt x="17279" y="8416"/>
                    </a:cubicBezTo>
                    <a:cubicBezTo>
                      <a:pt x="17532" y="7457"/>
                      <a:pt x="17380" y="6624"/>
                      <a:pt x="16837" y="6003"/>
                    </a:cubicBezTo>
                    <a:cubicBezTo>
                      <a:pt x="16181" y="5242"/>
                      <a:pt x="15032" y="4917"/>
                      <a:pt x="14060" y="5199"/>
                    </a:cubicBezTo>
                    <a:cubicBezTo>
                      <a:pt x="12772" y="5566"/>
                      <a:pt x="12583" y="7118"/>
                      <a:pt x="12558" y="7612"/>
                    </a:cubicBezTo>
                    <a:cubicBezTo>
                      <a:pt x="13315" y="7654"/>
                      <a:pt x="14174" y="8035"/>
                      <a:pt x="14969" y="9121"/>
                    </a:cubicBezTo>
                    <a:cubicBezTo>
                      <a:pt x="15070" y="9277"/>
                      <a:pt x="15057" y="9488"/>
                      <a:pt x="14931" y="9601"/>
                    </a:cubicBezTo>
                    <a:cubicBezTo>
                      <a:pt x="14792" y="9728"/>
                      <a:pt x="14603" y="9700"/>
                      <a:pt x="14502" y="9559"/>
                    </a:cubicBezTo>
                    <a:cubicBezTo>
                      <a:pt x="12797" y="7231"/>
                      <a:pt x="10853" y="8797"/>
                      <a:pt x="10765" y="8867"/>
                    </a:cubicBezTo>
                    <a:cubicBezTo>
                      <a:pt x="10651" y="8966"/>
                      <a:pt x="10487" y="8952"/>
                      <a:pt x="10386" y="8853"/>
                    </a:cubicBezTo>
                    <a:cubicBezTo>
                      <a:pt x="10361" y="8825"/>
                      <a:pt x="9641" y="8134"/>
                      <a:pt x="8594" y="8374"/>
                    </a:cubicBezTo>
                    <a:cubicBezTo>
                      <a:pt x="7596" y="8599"/>
                      <a:pt x="7420" y="9954"/>
                      <a:pt x="7420" y="9968"/>
                    </a:cubicBezTo>
                    <a:cubicBezTo>
                      <a:pt x="7394" y="10109"/>
                      <a:pt x="7293" y="10222"/>
                      <a:pt x="7167" y="10250"/>
                    </a:cubicBezTo>
                    <a:cubicBezTo>
                      <a:pt x="4857" y="10716"/>
                      <a:pt x="4983" y="12987"/>
                      <a:pt x="4983" y="13086"/>
                    </a:cubicBezTo>
                    <a:cubicBezTo>
                      <a:pt x="4996" y="13199"/>
                      <a:pt x="4945" y="13312"/>
                      <a:pt x="4869" y="13382"/>
                    </a:cubicBezTo>
                    <a:cubicBezTo>
                      <a:pt x="5223" y="16754"/>
                      <a:pt x="9263" y="16444"/>
                      <a:pt x="9263" y="16444"/>
                    </a:cubicBezTo>
                    <a:cubicBezTo>
                      <a:pt x="9275" y="16486"/>
                      <a:pt x="9275" y="16528"/>
                      <a:pt x="9288" y="16557"/>
                    </a:cubicBezTo>
                    <a:cubicBezTo>
                      <a:pt x="9402" y="16613"/>
                      <a:pt x="12116" y="17756"/>
                      <a:pt x="13340" y="16133"/>
                    </a:cubicBezTo>
                    <a:cubicBezTo>
                      <a:pt x="13643" y="15569"/>
                      <a:pt x="13744" y="15089"/>
                      <a:pt x="13631" y="14722"/>
                    </a:cubicBezTo>
                    <a:cubicBezTo>
                      <a:pt x="13504" y="14327"/>
                      <a:pt x="13138" y="14186"/>
                      <a:pt x="13138" y="14186"/>
                    </a:cubicBezTo>
                    <a:cubicBezTo>
                      <a:pt x="12974" y="14130"/>
                      <a:pt x="12898" y="13932"/>
                      <a:pt x="12949" y="13749"/>
                    </a:cubicBezTo>
                    <a:cubicBezTo>
                      <a:pt x="12999" y="13580"/>
                      <a:pt x="13176" y="13481"/>
                      <a:pt x="13340" y="13537"/>
                    </a:cubicBezTo>
                    <a:cubicBezTo>
                      <a:pt x="13366" y="13551"/>
                      <a:pt x="13972" y="13791"/>
                      <a:pt x="14199" y="14497"/>
                    </a:cubicBezTo>
                    <a:cubicBezTo>
                      <a:pt x="14388" y="15061"/>
                      <a:pt x="14262" y="15738"/>
                      <a:pt x="13845" y="16500"/>
                    </a:cubicBezTo>
                    <a:cubicBezTo>
                      <a:pt x="13833" y="16514"/>
                      <a:pt x="13833" y="16528"/>
                      <a:pt x="13820" y="16542"/>
                    </a:cubicBezTo>
                    <a:cubicBezTo>
                      <a:pt x="13063" y="17572"/>
                      <a:pt x="11901" y="17756"/>
                      <a:pt x="10916" y="17657"/>
                    </a:cubicBezTo>
                    <a:cubicBezTo>
                      <a:pt x="10374" y="17615"/>
                      <a:pt x="9881" y="17474"/>
                      <a:pt x="9540" y="17361"/>
                    </a:cubicBezTo>
                    <a:cubicBezTo>
                      <a:pt x="10247" y="19124"/>
                      <a:pt x="11838" y="19928"/>
                      <a:pt x="13530" y="20013"/>
                    </a:cubicBezTo>
                    <a:cubicBezTo>
                      <a:pt x="15512" y="20126"/>
                      <a:pt x="15890" y="18461"/>
                      <a:pt x="15890" y="18461"/>
                    </a:cubicBezTo>
                    <a:cubicBezTo>
                      <a:pt x="18554" y="17276"/>
                      <a:pt x="17986" y="14271"/>
                      <a:pt x="17986" y="14271"/>
                    </a:cubicBezTo>
                    <a:cubicBezTo>
                      <a:pt x="19097" y="14088"/>
                      <a:pt x="20574" y="12691"/>
                      <a:pt x="20486" y="9897"/>
                    </a:cubicBezTo>
                    <a:close/>
                  </a:path>
                </a:pathLst>
              </a:custGeom>
              <a:solidFill>
                <a:srgbClr val="FFFFFF"/>
              </a:solidFill>
              <a:ln w="12700" cap="flat">
                <a:noFill/>
                <a:miter lim="400000"/>
              </a:ln>
              <a:effectLst/>
            </p:spPr>
            <p:txBody>
              <a:bodyPr wrap="square" lIns="0" tIns="0" rIns="0" bIns="0" numCol="1" anchor="t">
                <a:noAutofit/>
              </a:bodyPr>
              <a:lstStyle/>
              <a:p>
                <a:pPr lvl="0">
                  <a:defRPr>
                    <a:solidFill>
                      <a:srgbClr val="A5C067"/>
                    </a:solidFill>
                    <a:uFill>
                      <a:solidFill>
                        <a:srgbClr val="A5C067"/>
                      </a:solidFill>
                    </a:uFill>
                    <a:latin typeface="Roboto condensed"/>
                    <a:ea typeface="Roboto condensed"/>
                    <a:cs typeface="Roboto condensed"/>
                    <a:sym typeface="Roboto condensed"/>
                  </a:defRPr>
                </a:pPr>
                <a:endParaRPr>
                  <a:latin typeface="+mn-ea"/>
                  <a:ea typeface="+mn-ea"/>
                </a:endParaRPr>
              </a:p>
            </p:txBody>
          </p:sp>
        </p:grpSp>
      </p:grpSp>
      <p:grpSp>
        <p:nvGrpSpPr>
          <p:cNvPr id="10387" name="Group 10387"/>
          <p:cNvGrpSpPr/>
          <p:nvPr/>
        </p:nvGrpSpPr>
        <p:grpSpPr>
          <a:xfrm>
            <a:off x="13422698" y="3401583"/>
            <a:ext cx="2264948" cy="2264653"/>
            <a:chOff x="0" y="0"/>
            <a:chExt cx="849243" cy="849243"/>
          </a:xfrm>
        </p:grpSpPr>
        <p:sp>
          <p:nvSpPr>
            <p:cNvPr id="10385" name="Shape 10385"/>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3AE97"/>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0386" name="Shape 10386"/>
            <p:cNvSpPr/>
            <p:nvPr/>
          </p:nvSpPr>
          <p:spPr>
            <a:xfrm>
              <a:off x="219472" y="153442"/>
              <a:ext cx="400498" cy="524215"/>
            </a:xfrm>
            <a:custGeom>
              <a:avLst/>
              <a:gdLst/>
              <a:ahLst/>
              <a:cxnLst>
                <a:cxn ang="0">
                  <a:pos x="wd2" y="hd2"/>
                </a:cxn>
                <a:cxn ang="5400000">
                  <a:pos x="wd2" y="hd2"/>
                </a:cxn>
                <a:cxn ang="10800000">
                  <a:pos x="wd2" y="hd2"/>
                </a:cxn>
                <a:cxn ang="16200000">
                  <a:pos x="wd2" y="hd2"/>
                </a:cxn>
              </a:cxnLst>
              <a:rect l="0" t="0" r="r" b="b"/>
              <a:pathLst>
                <a:path w="18482" h="20651" extrusionOk="0">
                  <a:moveTo>
                    <a:pt x="16478" y="7191"/>
                  </a:moveTo>
                  <a:cubicBezTo>
                    <a:pt x="16478" y="7191"/>
                    <a:pt x="20267" y="10439"/>
                    <a:pt x="17425" y="14824"/>
                  </a:cubicBezTo>
                  <a:cubicBezTo>
                    <a:pt x="17425" y="14824"/>
                    <a:pt x="16856" y="16936"/>
                    <a:pt x="12120" y="19047"/>
                  </a:cubicBezTo>
                  <a:cubicBezTo>
                    <a:pt x="7383" y="20996"/>
                    <a:pt x="2456" y="21483"/>
                    <a:pt x="562" y="18722"/>
                  </a:cubicBezTo>
                  <a:cubicBezTo>
                    <a:pt x="-1333" y="15799"/>
                    <a:pt x="2078" y="10764"/>
                    <a:pt x="3214" y="9952"/>
                  </a:cubicBezTo>
                  <a:cubicBezTo>
                    <a:pt x="3214" y="9952"/>
                    <a:pt x="3593" y="8166"/>
                    <a:pt x="7004" y="7678"/>
                  </a:cubicBezTo>
                  <a:cubicBezTo>
                    <a:pt x="7004" y="7678"/>
                    <a:pt x="8330" y="6704"/>
                    <a:pt x="7193" y="6704"/>
                  </a:cubicBezTo>
                  <a:cubicBezTo>
                    <a:pt x="5867" y="6866"/>
                    <a:pt x="4162" y="6866"/>
                    <a:pt x="3972" y="6379"/>
                  </a:cubicBezTo>
                  <a:cubicBezTo>
                    <a:pt x="3783" y="5892"/>
                    <a:pt x="3972" y="4106"/>
                    <a:pt x="4730" y="3943"/>
                  </a:cubicBezTo>
                  <a:cubicBezTo>
                    <a:pt x="5488" y="3781"/>
                    <a:pt x="6814" y="4430"/>
                    <a:pt x="6814" y="4430"/>
                  </a:cubicBezTo>
                  <a:cubicBezTo>
                    <a:pt x="6814" y="4430"/>
                    <a:pt x="7762" y="2644"/>
                    <a:pt x="5678" y="2157"/>
                  </a:cubicBezTo>
                  <a:cubicBezTo>
                    <a:pt x="5678" y="2157"/>
                    <a:pt x="5867" y="857"/>
                    <a:pt x="7193" y="1020"/>
                  </a:cubicBezTo>
                  <a:cubicBezTo>
                    <a:pt x="7193" y="370"/>
                    <a:pt x="7193" y="370"/>
                    <a:pt x="7193" y="370"/>
                  </a:cubicBezTo>
                  <a:cubicBezTo>
                    <a:pt x="7193" y="370"/>
                    <a:pt x="7383" y="45"/>
                    <a:pt x="7762" y="45"/>
                  </a:cubicBezTo>
                  <a:cubicBezTo>
                    <a:pt x="8330" y="45"/>
                    <a:pt x="8520" y="370"/>
                    <a:pt x="8520" y="370"/>
                  </a:cubicBezTo>
                  <a:cubicBezTo>
                    <a:pt x="8709" y="857"/>
                    <a:pt x="8709" y="857"/>
                    <a:pt x="8709" y="857"/>
                  </a:cubicBezTo>
                  <a:cubicBezTo>
                    <a:pt x="9088" y="857"/>
                    <a:pt x="9088" y="857"/>
                    <a:pt x="9088" y="857"/>
                  </a:cubicBezTo>
                  <a:cubicBezTo>
                    <a:pt x="9278" y="208"/>
                    <a:pt x="9278" y="208"/>
                    <a:pt x="9278" y="208"/>
                  </a:cubicBezTo>
                  <a:cubicBezTo>
                    <a:pt x="9278" y="208"/>
                    <a:pt x="9278" y="-117"/>
                    <a:pt x="9846" y="45"/>
                  </a:cubicBezTo>
                  <a:cubicBezTo>
                    <a:pt x="10604" y="208"/>
                    <a:pt x="10414" y="533"/>
                    <a:pt x="10414" y="533"/>
                  </a:cubicBezTo>
                  <a:cubicBezTo>
                    <a:pt x="10414" y="533"/>
                    <a:pt x="10414" y="1182"/>
                    <a:pt x="10414" y="1182"/>
                  </a:cubicBezTo>
                  <a:cubicBezTo>
                    <a:pt x="10414" y="1182"/>
                    <a:pt x="10983" y="1669"/>
                    <a:pt x="11362" y="1345"/>
                  </a:cubicBezTo>
                  <a:cubicBezTo>
                    <a:pt x="11741" y="533"/>
                    <a:pt x="11741" y="533"/>
                    <a:pt x="11741" y="533"/>
                  </a:cubicBezTo>
                  <a:cubicBezTo>
                    <a:pt x="11741" y="533"/>
                    <a:pt x="12688" y="208"/>
                    <a:pt x="13067" y="1020"/>
                  </a:cubicBezTo>
                  <a:cubicBezTo>
                    <a:pt x="13067" y="1020"/>
                    <a:pt x="12120" y="2157"/>
                    <a:pt x="13067" y="2969"/>
                  </a:cubicBezTo>
                  <a:cubicBezTo>
                    <a:pt x="13067" y="2969"/>
                    <a:pt x="13825" y="3781"/>
                    <a:pt x="13825" y="5242"/>
                  </a:cubicBezTo>
                  <a:cubicBezTo>
                    <a:pt x="13825" y="5242"/>
                    <a:pt x="14014" y="3456"/>
                    <a:pt x="13635" y="2806"/>
                  </a:cubicBezTo>
                  <a:cubicBezTo>
                    <a:pt x="13635" y="2806"/>
                    <a:pt x="14204" y="2319"/>
                    <a:pt x="14962" y="2644"/>
                  </a:cubicBezTo>
                  <a:cubicBezTo>
                    <a:pt x="14962" y="2644"/>
                    <a:pt x="14962" y="3943"/>
                    <a:pt x="15530" y="4106"/>
                  </a:cubicBezTo>
                  <a:cubicBezTo>
                    <a:pt x="15909" y="4106"/>
                    <a:pt x="15909" y="2806"/>
                    <a:pt x="15909" y="2806"/>
                  </a:cubicBezTo>
                  <a:cubicBezTo>
                    <a:pt x="15909" y="2806"/>
                    <a:pt x="16099" y="2481"/>
                    <a:pt x="16856" y="2644"/>
                  </a:cubicBezTo>
                  <a:cubicBezTo>
                    <a:pt x="17614" y="2806"/>
                    <a:pt x="17425" y="3294"/>
                    <a:pt x="17425" y="3294"/>
                  </a:cubicBezTo>
                  <a:cubicBezTo>
                    <a:pt x="17425" y="3294"/>
                    <a:pt x="14962" y="4918"/>
                    <a:pt x="16478" y="7191"/>
                  </a:cubicBezTo>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0390" name="Group 10390"/>
          <p:cNvGrpSpPr/>
          <p:nvPr/>
        </p:nvGrpSpPr>
        <p:grpSpPr>
          <a:xfrm>
            <a:off x="8699267" y="9546330"/>
            <a:ext cx="2264948" cy="2264653"/>
            <a:chOff x="0" y="0"/>
            <a:chExt cx="849243" cy="849243"/>
          </a:xfrm>
        </p:grpSpPr>
        <p:sp>
          <p:nvSpPr>
            <p:cNvPr id="10388" name="Shape 10388"/>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0389" name="Shape 10389"/>
            <p:cNvSpPr/>
            <p:nvPr/>
          </p:nvSpPr>
          <p:spPr>
            <a:xfrm>
              <a:off x="165288" y="152566"/>
              <a:ext cx="507229" cy="501439"/>
            </a:xfrm>
            <a:custGeom>
              <a:avLst/>
              <a:gdLst/>
              <a:ahLst/>
              <a:cxnLst>
                <a:cxn ang="0">
                  <a:pos x="wd2" y="hd2"/>
                </a:cxn>
                <a:cxn ang="5400000">
                  <a:pos x="wd2" y="hd2"/>
                </a:cxn>
                <a:cxn ang="10800000">
                  <a:pos x="wd2" y="hd2"/>
                </a:cxn>
                <a:cxn ang="16200000">
                  <a:pos x="wd2" y="hd2"/>
                </a:cxn>
              </a:cxnLst>
              <a:rect l="0" t="0" r="r" b="b"/>
              <a:pathLst>
                <a:path w="20207" h="19906" extrusionOk="0">
                  <a:moveTo>
                    <a:pt x="7765" y="0"/>
                  </a:moveTo>
                  <a:cubicBezTo>
                    <a:pt x="10306" y="0"/>
                    <a:pt x="10306" y="0"/>
                    <a:pt x="10306" y="0"/>
                  </a:cubicBezTo>
                  <a:cubicBezTo>
                    <a:pt x="10306" y="0"/>
                    <a:pt x="10024" y="5929"/>
                    <a:pt x="12424" y="4235"/>
                  </a:cubicBezTo>
                  <a:cubicBezTo>
                    <a:pt x="13553" y="3529"/>
                    <a:pt x="15530" y="2118"/>
                    <a:pt x="17930" y="4235"/>
                  </a:cubicBezTo>
                  <a:cubicBezTo>
                    <a:pt x="19765" y="5788"/>
                    <a:pt x="21459" y="8471"/>
                    <a:pt x="18918" y="14118"/>
                  </a:cubicBezTo>
                  <a:cubicBezTo>
                    <a:pt x="17506" y="17082"/>
                    <a:pt x="13130" y="21600"/>
                    <a:pt x="6353" y="16659"/>
                  </a:cubicBezTo>
                  <a:cubicBezTo>
                    <a:pt x="5224" y="15812"/>
                    <a:pt x="2541" y="13976"/>
                    <a:pt x="2400" y="19906"/>
                  </a:cubicBezTo>
                  <a:cubicBezTo>
                    <a:pt x="0" y="19906"/>
                    <a:pt x="0" y="19906"/>
                    <a:pt x="0" y="19906"/>
                  </a:cubicBezTo>
                  <a:cubicBezTo>
                    <a:pt x="0" y="19906"/>
                    <a:pt x="-141" y="12988"/>
                    <a:pt x="3812" y="13553"/>
                  </a:cubicBezTo>
                  <a:cubicBezTo>
                    <a:pt x="5930" y="13694"/>
                    <a:pt x="10730" y="14965"/>
                    <a:pt x="11435" y="10024"/>
                  </a:cubicBezTo>
                  <a:cubicBezTo>
                    <a:pt x="11577" y="9035"/>
                    <a:pt x="12141" y="7765"/>
                    <a:pt x="9600" y="6353"/>
                  </a:cubicBezTo>
                  <a:cubicBezTo>
                    <a:pt x="8612" y="5788"/>
                    <a:pt x="7765" y="5224"/>
                    <a:pt x="7765" y="0"/>
                  </a:cubicBezTo>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0393" name="Group 10393"/>
          <p:cNvGrpSpPr/>
          <p:nvPr/>
        </p:nvGrpSpPr>
        <p:grpSpPr>
          <a:xfrm>
            <a:off x="7277154" y="6442138"/>
            <a:ext cx="2264948" cy="2264653"/>
            <a:chOff x="0" y="0"/>
            <a:chExt cx="849243" cy="849243"/>
          </a:xfrm>
        </p:grpSpPr>
        <p:sp>
          <p:nvSpPr>
            <p:cNvPr id="10391" name="Shape 10391"/>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D4E37"/>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0392" name="Shape 10392"/>
            <p:cNvSpPr/>
            <p:nvPr/>
          </p:nvSpPr>
          <p:spPr>
            <a:xfrm>
              <a:off x="177827" y="241767"/>
              <a:ext cx="527075" cy="373768"/>
            </a:xfrm>
            <a:custGeom>
              <a:avLst/>
              <a:gdLst/>
              <a:ahLst/>
              <a:cxnLst>
                <a:cxn ang="0">
                  <a:pos x="wd2" y="hd2"/>
                </a:cxn>
                <a:cxn ang="5400000">
                  <a:pos x="wd2" y="hd2"/>
                </a:cxn>
                <a:cxn ang="10800000">
                  <a:pos x="wd2" y="hd2"/>
                </a:cxn>
                <a:cxn ang="16200000">
                  <a:pos x="wd2" y="hd2"/>
                </a:cxn>
              </a:cxnLst>
              <a:rect l="0" t="0" r="r" b="b"/>
              <a:pathLst>
                <a:path w="20797" h="19392" extrusionOk="0">
                  <a:moveTo>
                    <a:pt x="11975" y="1021"/>
                  </a:moveTo>
                  <a:cubicBezTo>
                    <a:pt x="11975" y="1021"/>
                    <a:pt x="11199" y="170"/>
                    <a:pt x="9518" y="341"/>
                  </a:cubicBezTo>
                  <a:cubicBezTo>
                    <a:pt x="7837" y="341"/>
                    <a:pt x="7448" y="681"/>
                    <a:pt x="6672" y="681"/>
                  </a:cubicBezTo>
                  <a:cubicBezTo>
                    <a:pt x="5896" y="851"/>
                    <a:pt x="2922" y="851"/>
                    <a:pt x="1369" y="3912"/>
                  </a:cubicBezTo>
                  <a:cubicBezTo>
                    <a:pt x="-183" y="6974"/>
                    <a:pt x="-312" y="11566"/>
                    <a:pt x="464" y="13437"/>
                  </a:cubicBezTo>
                  <a:cubicBezTo>
                    <a:pt x="464" y="13437"/>
                    <a:pt x="1111" y="17689"/>
                    <a:pt x="464" y="18879"/>
                  </a:cubicBezTo>
                  <a:cubicBezTo>
                    <a:pt x="464" y="18879"/>
                    <a:pt x="464" y="20750"/>
                    <a:pt x="4603" y="17348"/>
                  </a:cubicBezTo>
                  <a:cubicBezTo>
                    <a:pt x="4603" y="17348"/>
                    <a:pt x="7707" y="17519"/>
                    <a:pt x="9001" y="16158"/>
                  </a:cubicBezTo>
                  <a:cubicBezTo>
                    <a:pt x="10423" y="14967"/>
                    <a:pt x="12493" y="11736"/>
                    <a:pt x="12493" y="11736"/>
                  </a:cubicBezTo>
                  <a:cubicBezTo>
                    <a:pt x="12493" y="11736"/>
                    <a:pt x="15726" y="10375"/>
                    <a:pt x="15985" y="9695"/>
                  </a:cubicBezTo>
                  <a:cubicBezTo>
                    <a:pt x="16244" y="9015"/>
                    <a:pt x="17666" y="7824"/>
                    <a:pt x="17925" y="7824"/>
                  </a:cubicBezTo>
                  <a:cubicBezTo>
                    <a:pt x="18313" y="7654"/>
                    <a:pt x="18960" y="5443"/>
                    <a:pt x="19348" y="4763"/>
                  </a:cubicBezTo>
                  <a:cubicBezTo>
                    <a:pt x="19736" y="4082"/>
                    <a:pt x="21288" y="2381"/>
                    <a:pt x="20641" y="681"/>
                  </a:cubicBezTo>
                  <a:cubicBezTo>
                    <a:pt x="19995" y="-850"/>
                    <a:pt x="17537" y="681"/>
                    <a:pt x="16502" y="681"/>
                  </a:cubicBezTo>
                  <a:cubicBezTo>
                    <a:pt x="15468" y="851"/>
                    <a:pt x="13398" y="-170"/>
                    <a:pt x="11975" y="1021"/>
                  </a:cubicBezTo>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0396" name="Group 10396"/>
          <p:cNvGrpSpPr/>
          <p:nvPr/>
        </p:nvGrpSpPr>
        <p:grpSpPr>
          <a:xfrm>
            <a:off x="13422698" y="9546330"/>
            <a:ext cx="2264948" cy="2264653"/>
            <a:chOff x="0" y="0"/>
            <a:chExt cx="849243" cy="849243"/>
          </a:xfrm>
        </p:grpSpPr>
        <p:sp>
          <p:nvSpPr>
            <p:cNvPr id="10394" name="Shape 10394"/>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DEFE"/>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0395" name="Shape 10395"/>
            <p:cNvSpPr/>
            <p:nvPr/>
          </p:nvSpPr>
          <p:spPr>
            <a:xfrm>
              <a:off x="120484" y="188461"/>
              <a:ext cx="604021" cy="523783"/>
            </a:xfrm>
            <a:custGeom>
              <a:avLst/>
              <a:gdLst/>
              <a:ahLst/>
              <a:cxnLst>
                <a:cxn ang="0">
                  <a:pos x="wd2" y="hd2"/>
                </a:cxn>
                <a:cxn ang="5400000">
                  <a:pos x="wd2" y="hd2"/>
                </a:cxn>
                <a:cxn ang="10800000">
                  <a:pos x="wd2" y="hd2"/>
                </a:cxn>
                <a:cxn ang="16200000">
                  <a:pos x="wd2" y="hd2"/>
                </a:cxn>
              </a:cxnLst>
              <a:rect l="0" t="0" r="r" b="b"/>
              <a:pathLst>
                <a:path w="21600" h="21600" extrusionOk="0">
                  <a:moveTo>
                    <a:pt x="21012" y="9354"/>
                  </a:moveTo>
                  <a:cubicBezTo>
                    <a:pt x="21453" y="8844"/>
                    <a:pt x="21600" y="8334"/>
                    <a:pt x="21600" y="7654"/>
                  </a:cubicBezTo>
                  <a:cubicBezTo>
                    <a:pt x="21600" y="6973"/>
                    <a:pt x="21453" y="6463"/>
                    <a:pt x="21159" y="6123"/>
                  </a:cubicBezTo>
                  <a:cubicBezTo>
                    <a:pt x="21159" y="5783"/>
                    <a:pt x="21306" y="5443"/>
                    <a:pt x="21306" y="5272"/>
                  </a:cubicBezTo>
                  <a:cubicBezTo>
                    <a:pt x="21306" y="4422"/>
                    <a:pt x="20865" y="3742"/>
                    <a:pt x="20424" y="3402"/>
                  </a:cubicBezTo>
                  <a:cubicBezTo>
                    <a:pt x="20424" y="3231"/>
                    <a:pt x="20571" y="2891"/>
                    <a:pt x="20571" y="2721"/>
                  </a:cubicBezTo>
                  <a:cubicBezTo>
                    <a:pt x="20571" y="1191"/>
                    <a:pt x="19543" y="0"/>
                    <a:pt x="18220" y="0"/>
                  </a:cubicBezTo>
                  <a:cubicBezTo>
                    <a:pt x="17192" y="0"/>
                    <a:pt x="16457" y="680"/>
                    <a:pt x="16016" y="1701"/>
                  </a:cubicBezTo>
                  <a:cubicBezTo>
                    <a:pt x="15869" y="1701"/>
                    <a:pt x="15722" y="1531"/>
                    <a:pt x="15429" y="1531"/>
                  </a:cubicBezTo>
                  <a:cubicBezTo>
                    <a:pt x="14841" y="1531"/>
                    <a:pt x="14400" y="2041"/>
                    <a:pt x="14106" y="2551"/>
                  </a:cubicBezTo>
                  <a:cubicBezTo>
                    <a:pt x="13812" y="2381"/>
                    <a:pt x="13518" y="2381"/>
                    <a:pt x="13224" y="2381"/>
                  </a:cubicBezTo>
                  <a:cubicBezTo>
                    <a:pt x="12637" y="2381"/>
                    <a:pt x="12196" y="2551"/>
                    <a:pt x="11902" y="2891"/>
                  </a:cubicBezTo>
                  <a:cubicBezTo>
                    <a:pt x="11608" y="2721"/>
                    <a:pt x="11167" y="2551"/>
                    <a:pt x="10727" y="2551"/>
                  </a:cubicBezTo>
                  <a:cubicBezTo>
                    <a:pt x="10286" y="2551"/>
                    <a:pt x="9992" y="2721"/>
                    <a:pt x="9698" y="2891"/>
                  </a:cubicBezTo>
                  <a:cubicBezTo>
                    <a:pt x="9257" y="2551"/>
                    <a:pt x="8963" y="2381"/>
                    <a:pt x="8376" y="2381"/>
                  </a:cubicBezTo>
                  <a:cubicBezTo>
                    <a:pt x="8082" y="2381"/>
                    <a:pt x="7935" y="2381"/>
                    <a:pt x="7641" y="2551"/>
                  </a:cubicBezTo>
                  <a:cubicBezTo>
                    <a:pt x="7347" y="2211"/>
                    <a:pt x="6906" y="1871"/>
                    <a:pt x="6465" y="1871"/>
                  </a:cubicBezTo>
                  <a:cubicBezTo>
                    <a:pt x="6318" y="1871"/>
                    <a:pt x="6318" y="1871"/>
                    <a:pt x="6318" y="1871"/>
                  </a:cubicBezTo>
                  <a:cubicBezTo>
                    <a:pt x="6024" y="1020"/>
                    <a:pt x="5290" y="510"/>
                    <a:pt x="4408" y="510"/>
                  </a:cubicBezTo>
                  <a:cubicBezTo>
                    <a:pt x="3380" y="510"/>
                    <a:pt x="2498" y="1361"/>
                    <a:pt x="2351" y="2381"/>
                  </a:cubicBezTo>
                  <a:cubicBezTo>
                    <a:pt x="1616" y="2721"/>
                    <a:pt x="1029" y="3572"/>
                    <a:pt x="1029" y="4422"/>
                  </a:cubicBezTo>
                  <a:cubicBezTo>
                    <a:pt x="1029" y="4762"/>
                    <a:pt x="1176" y="5102"/>
                    <a:pt x="1322" y="5443"/>
                  </a:cubicBezTo>
                  <a:cubicBezTo>
                    <a:pt x="735" y="5783"/>
                    <a:pt x="441" y="6463"/>
                    <a:pt x="441" y="7313"/>
                  </a:cubicBezTo>
                  <a:cubicBezTo>
                    <a:pt x="441" y="7313"/>
                    <a:pt x="441" y="7313"/>
                    <a:pt x="441" y="7313"/>
                  </a:cubicBezTo>
                  <a:cubicBezTo>
                    <a:pt x="147" y="7824"/>
                    <a:pt x="0" y="8334"/>
                    <a:pt x="0" y="9014"/>
                  </a:cubicBezTo>
                  <a:cubicBezTo>
                    <a:pt x="0" y="9694"/>
                    <a:pt x="294" y="10205"/>
                    <a:pt x="588" y="10715"/>
                  </a:cubicBezTo>
                  <a:cubicBezTo>
                    <a:pt x="588" y="11055"/>
                    <a:pt x="441" y="11395"/>
                    <a:pt x="441" y="11565"/>
                  </a:cubicBezTo>
                  <a:cubicBezTo>
                    <a:pt x="441" y="12246"/>
                    <a:pt x="588" y="12756"/>
                    <a:pt x="882" y="13266"/>
                  </a:cubicBezTo>
                  <a:cubicBezTo>
                    <a:pt x="882" y="13436"/>
                    <a:pt x="882" y="13606"/>
                    <a:pt x="882" y="13946"/>
                  </a:cubicBezTo>
                  <a:cubicBezTo>
                    <a:pt x="882" y="15477"/>
                    <a:pt x="1910" y="16838"/>
                    <a:pt x="3380" y="16838"/>
                  </a:cubicBezTo>
                  <a:cubicBezTo>
                    <a:pt x="4702" y="16838"/>
                    <a:pt x="5878" y="15477"/>
                    <a:pt x="5878" y="13946"/>
                  </a:cubicBezTo>
                  <a:cubicBezTo>
                    <a:pt x="5878" y="13096"/>
                    <a:pt x="5584" y="12416"/>
                    <a:pt x="5143" y="11906"/>
                  </a:cubicBezTo>
                  <a:cubicBezTo>
                    <a:pt x="5143" y="11906"/>
                    <a:pt x="5143" y="11735"/>
                    <a:pt x="5143" y="11565"/>
                  </a:cubicBezTo>
                  <a:cubicBezTo>
                    <a:pt x="5143" y="11055"/>
                    <a:pt x="4996" y="10375"/>
                    <a:pt x="4702" y="9865"/>
                  </a:cubicBezTo>
                  <a:cubicBezTo>
                    <a:pt x="4849" y="9694"/>
                    <a:pt x="4849" y="9354"/>
                    <a:pt x="4849" y="9014"/>
                  </a:cubicBezTo>
                  <a:cubicBezTo>
                    <a:pt x="4849" y="8334"/>
                    <a:pt x="4702" y="7824"/>
                    <a:pt x="4408" y="7483"/>
                  </a:cubicBezTo>
                  <a:cubicBezTo>
                    <a:pt x="4408" y="7313"/>
                    <a:pt x="4408" y="7313"/>
                    <a:pt x="4408" y="7313"/>
                  </a:cubicBezTo>
                  <a:cubicBezTo>
                    <a:pt x="4408" y="6803"/>
                    <a:pt x="4408" y="6463"/>
                    <a:pt x="4261" y="6123"/>
                  </a:cubicBezTo>
                  <a:cubicBezTo>
                    <a:pt x="4408" y="5953"/>
                    <a:pt x="4555" y="5613"/>
                    <a:pt x="4702" y="5272"/>
                  </a:cubicBezTo>
                  <a:cubicBezTo>
                    <a:pt x="4996" y="5272"/>
                    <a:pt x="5143" y="5102"/>
                    <a:pt x="5290" y="5102"/>
                  </a:cubicBezTo>
                  <a:cubicBezTo>
                    <a:pt x="5584" y="5443"/>
                    <a:pt x="6024" y="5613"/>
                    <a:pt x="6465" y="5613"/>
                  </a:cubicBezTo>
                  <a:cubicBezTo>
                    <a:pt x="6612" y="5613"/>
                    <a:pt x="6612" y="5613"/>
                    <a:pt x="6759" y="5443"/>
                  </a:cubicBezTo>
                  <a:cubicBezTo>
                    <a:pt x="7053" y="6123"/>
                    <a:pt x="7788" y="6633"/>
                    <a:pt x="8376" y="6633"/>
                  </a:cubicBezTo>
                  <a:cubicBezTo>
                    <a:pt x="8816" y="6633"/>
                    <a:pt x="9257" y="6463"/>
                    <a:pt x="9551" y="6123"/>
                  </a:cubicBezTo>
                  <a:cubicBezTo>
                    <a:pt x="9845" y="6463"/>
                    <a:pt x="10286" y="6633"/>
                    <a:pt x="10727" y="6633"/>
                  </a:cubicBezTo>
                  <a:cubicBezTo>
                    <a:pt x="11167" y="6633"/>
                    <a:pt x="11608" y="6463"/>
                    <a:pt x="12049" y="6123"/>
                  </a:cubicBezTo>
                  <a:cubicBezTo>
                    <a:pt x="12343" y="6463"/>
                    <a:pt x="12784" y="6633"/>
                    <a:pt x="13224" y="6633"/>
                  </a:cubicBezTo>
                  <a:cubicBezTo>
                    <a:pt x="13959" y="6633"/>
                    <a:pt x="14694" y="6123"/>
                    <a:pt x="14988" y="5272"/>
                  </a:cubicBezTo>
                  <a:cubicBezTo>
                    <a:pt x="15135" y="5272"/>
                    <a:pt x="15282" y="5443"/>
                    <a:pt x="15429" y="5443"/>
                  </a:cubicBezTo>
                  <a:cubicBezTo>
                    <a:pt x="16016" y="5443"/>
                    <a:pt x="16457" y="5102"/>
                    <a:pt x="16751" y="4762"/>
                  </a:cubicBezTo>
                  <a:cubicBezTo>
                    <a:pt x="16898" y="4932"/>
                    <a:pt x="17192" y="5102"/>
                    <a:pt x="17633" y="5272"/>
                  </a:cubicBezTo>
                  <a:cubicBezTo>
                    <a:pt x="17633" y="5783"/>
                    <a:pt x="17780" y="6123"/>
                    <a:pt x="17927" y="6463"/>
                  </a:cubicBezTo>
                  <a:cubicBezTo>
                    <a:pt x="17780" y="6803"/>
                    <a:pt x="17780" y="7313"/>
                    <a:pt x="17780" y="7654"/>
                  </a:cubicBezTo>
                  <a:cubicBezTo>
                    <a:pt x="17780" y="7824"/>
                    <a:pt x="17780" y="7994"/>
                    <a:pt x="17780" y="7994"/>
                  </a:cubicBezTo>
                  <a:cubicBezTo>
                    <a:pt x="17486" y="8164"/>
                    <a:pt x="17192" y="8504"/>
                    <a:pt x="17045" y="8674"/>
                  </a:cubicBezTo>
                  <a:cubicBezTo>
                    <a:pt x="16751" y="8844"/>
                    <a:pt x="16310" y="9014"/>
                    <a:pt x="16163" y="9354"/>
                  </a:cubicBezTo>
                  <a:cubicBezTo>
                    <a:pt x="15869" y="9184"/>
                    <a:pt x="15722" y="9184"/>
                    <a:pt x="15429" y="9184"/>
                  </a:cubicBezTo>
                  <a:cubicBezTo>
                    <a:pt x="14841" y="9184"/>
                    <a:pt x="14400" y="9524"/>
                    <a:pt x="13959" y="10035"/>
                  </a:cubicBezTo>
                  <a:cubicBezTo>
                    <a:pt x="13665" y="9694"/>
                    <a:pt x="13224" y="9524"/>
                    <a:pt x="12931" y="9524"/>
                  </a:cubicBezTo>
                  <a:cubicBezTo>
                    <a:pt x="11755" y="9524"/>
                    <a:pt x="10873" y="10545"/>
                    <a:pt x="10873" y="11906"/>
                  </a:cubicBezTo>
                  <a:cubicBezTo>
                    <a:pt x="10873" y="11906"/>
                    <a:pt x="10873" y="12076"/>
                    <a:pt x="10873" y="12076"/>
                  </a:cubicBezTo>
                  <a:cubicBezTo>
                    <a:pt x="10139" y="12416"/>
                    <a:pt x="9698" y="13266"/>
                    <a:pt x="9698" y="14287"/>
                  </a:cubicBezTo>
                  <a:cubicBezTo>
                    <a:pt x="9698" y="14967"/>
                    <a:pt x="9992" y="15647"/>
                    <a:pt x="10286" y="16157"/>
                  </a:cubicBezTo>
                  <a:cubicBezTo>
                    <a:pt x="9992" y="16498"/>
                    <a:pt x="9698" y="17178"/>
                    <a:pt x="9698" y="17858"/>
                  </a:cubicBezTo>
                  <a:cubicBezTo>
                    <a:pt x="9698" y="19049"/>
                    <a:pt x="10433" y="20069"/>
                    <a:pt x="11314" y="20409"/>
                  </a:cubicBezTo>
                  <a:cubicBezTo>
                    <a:pt x="11314" y="20409"/>
                    <a:pt x="11461" y="20580"/>
                    <a:pt x="11461" y="20580"/>
                  </a:cubicBezTo>
                  <a:cubicBezTo>
                    <a:pt x="11608" y="21090"/>
                    <a:pt x="11755" y="21600"/>
                    <a:pt x="11755" y="21600"/>
                  </a:cubicBezTo>
                  <a:cubicBezTo>
                    <a:pt x="11902" y="21600"/>
                    <a:pt x="11902" y="21600"/>
                    <a:pt x="11902" y="21600"/>
                  </a:cubicBezTo>
                  <a:cubicBezTo>
                    <a:pt x="11902" y="21600"/>
                    <a:pt x="12196" y="21090"/>
                    <a:pt x="12343" y="20580"/>
                  </a:cubicBezTo>
                  <a:cubicBezTo>
                    <a:pt x="12343" y="20580"/>
                    <a:pt x="12343" y="20409"/>
                    <a:pt x="12490" y="20409"/>
                  </a:cubicBezTo>
                  <a:cubicBezTo>
                    <a:pt x="13371" y="20069"/>
                    <a:pt x="14106" y="19049"/>
                    <a:pt x="14106" y="17858"/>
                  </a:cubicBezTo>
                  <a:cubicBezTo>
                    <a:pt x="14106" y="17178"/>
                    <a:pt x="13812" y="16498"/>
                    <a:pt x="13371" y="16157"/>
                  </a:cubicBezTo>
                  <a:cubicBezTo>
                    <a:pt x="13812" y="15647"/>
                    <a:pt x="14106" y="14967"/>
                    <a:pt x="14106" y="14287"/>
                  </a:cubicBezTo>
                  <a:cubicBezTo>
                    <a:pt x="14106" y="14117"/>
                    <a:pt x="13959" y="13946"/>
                    <a:pt x="13959" y="13776"/>
                  </a:cubicBezTo>
                  <a:cubicBezTo>
                    <a:pt x="14253" y="13436"/>
                    <a:pt x="14400" y="13266"/>
                    <a:pt x="14547" y="12926"/>
                  </a:cubicBezTo>
                  <a:cubicBezTo>
                    <a:pt x="14841" y="13096"/>
                    <a:pt x="15135" y="13266"/>
                    <a:pt x="15429" y="13266"/>
                  </a:cubicBezTo>
                  <a:cubicBezTo>
                    <a:pt x="15869" y="14287"/>
                    <a:pt x="16898" y="15137"/>
                    <a:pt x="17927" y="15137"/>
                  </a:cubicBezTo>
                  <a:cubicBezTo>
                    <a:pt x="19543" y="15137"/>
                    <a:pt x="20718" y="13776"/>
                    <a:pt x="20865" y="12076"/>
                  </a:cubicBezTo>
                  <a:cubicBezTo>
                    <a:pt x="21159" y="11565"/>
                    <a:pt x="21306" y="11055"/>
                    <a:pt x="21306" y="10375"/>
                  </a:cubicBezTo>
                  <a:cubicBezTo>
                    <a:pt x="21306" y="10035"/>
                    <a:pt x="21159" y="9694"/>
                    <a:pt x="21012" y="9354"/>
                  </a:cubicBezTo>
                </a:path>
              </a:pathLst>
            </a:custGeom>
            <a:solidFill>
              <a:srgbClr val="FFFFFF"/>
            </a:solidFill>
            <a:ln w="12700" cap="flat">
              <a:noFill/>
              <a:miter lim="400000"/>
            </a:ln>
            <a:effectLst/>
          </p:spPr>
          <p:txBody>
            <a:bodyPr wrap="square" lIns="0" tIns="0" rIns="0" bIns="0" numCol="1" anchor="t">
              <a:noAutofit/>
            </a:bodyPr>
            <a:lstStyle/>
            <a:p>
              <a:pPr lvl="0">
                <a:defRPr>
                  <a:solidFill>
                    <a:srgbClr val="141616"/>
                  </a:solidFill>
                  <a:uFill>
                    <a:solidFill>
                      <a:srgbClr val="141616"/>
                    </a:solidFill>
                  </a:uFill>
                  <a:latin typeface="Roboto condensed"/>
                  <a:ea typeface="Roboto condensed"/>
                  <a:cs typeface="Roboto condensed"/>
                  <a:sym typeface="Roboto condensed"/>
                </a:defRPr>
              </a:pPr>
              <a:endParaRPr>
                <a:latin typeface="+mn-ea"/>
                <a:ea typeface="+mn-ea"/>
              </a:endParaRPr>
            </a:p>
          </p:txBody>
        </p:sp>
      </p:grpSp>
      <p:grpSp>
        <p:nvGrpSpPr>
          <p:cNvPr id="10403" name="Group 10403"/>
          <p:cNvGrpSpPr/>
          <p:nvPr/>
        </p:nvGrpSpPr>
        <p:grpSpPr>
          <a:xfrm>
            <a:off x="14805446" y="6442138"/>
            <a:ext cx="2264948" cy="2264653"/>
            <a:chOff x="0" y="0"/>
            <a:chExt cx="849243" cy="849243"/>
          </a:xfrm>
        </p:grpSpPr>
        <p:sp>
          <p:nvSpPr>
            <p:cNvPr id="10397" name="Shape 10397"/>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10402" name="Group 10402"/>
            <p:cNvGrpSpPr/>
            <p:nvPr/>
          </p:nvGrpSpPr>
          <p:grpSpPr>
            <a:xfrm>
              <a:off x="169492" y="193935"/>
              <a:ext cx="534700" cy="453958"/>
              <a:chOff x="0" y="0"/>
              <a:chExt cx="534698" cy="453957"/>
            </a:xfrm>
          </p:grpSpPr>
          <p:sp>
            <p:nvSpPr>
              <p:cNvPr id="10398" name="Shape 10398"/>
              <p:cNvSpPr/>
              <p:nvPr/>
            </p:nvSpPr>
            <p:spPr>
              <a:xfrm>
                <a:off x="0" y="1976"/>
                <a:ext cx="534699" cy="451982"/>
              </a:xfrm>
              <a:custGeom>
                <a:avLst/>
                <a:gdLst/>
                <a:ahLst/>
                <a:cxnLst>
                  <a:cxn ang="0">
                    <a:pos x="wd2" y="hd2"/>
                  </a:cxn>
                  <a:cxn ang="5400000">
                    <a:pos x="wd2" y="hd2"/>
                  </a:cxn>
                  <a:cxn ang="10800000">
                    <a:pos x="wd2" y="hd2"/>
                  </a:cxn>
                  <a:cxn ang="16200000">
                    <a:pos x="wd2" y="hd2"/>
                  </a:cxn>
                </a:cxnLst>
                <a:rect l="0" t="0" r="r" b="b"/>
                <a:pathLst>
                  <a:path w="16879" h="19127" extrusionOk="0">
                    <a:moveTo>
                      <a:pt x="11698" y="1316"/>
                    </a:moveTo>
                    <a:cubicBezTo>
                      <a:pt x="9616" y="-1645"/>
                      <a:pt x="9616" y="1316"/>
                      <a:pt x="9616" y="1316"/>
                    </a:cubicBezTo>
                    <a:cubicBezTo>
                      <a:pt x="9616" y="6368"/>
                      <a:pt x="9616" y="6368"/>
                      <a:pt x="9616" y="6368"/>
                    </a:cubicBezTo>
                    <a:cubicBezTo>
                      <a:pt x="8965" y="5497"/>
                      <a:pt x="8965" y="5497"/>
                      <a:pt x="8965" y="5497"/>
                    </a:cubicBezTo>
                    <a:cubicBezTo>
                      <a:pt x="8965" y="4626"/>
                      <a:pt x="8965" y="4626"/>
                      <a:pt x="8965" y="4626"/>
                    </a:cubicBezTo>
                    <a:cubicBezTo>
                      <a:pt x="7794" y="4626"/>
                      <a:pt x="7794" y="4626"/>
                      <a:pt x="7794" y="4626"/>
                    </a:cubicBezTo>
                    <a:cubicBezTo>
                      <a:pt x="7794" y="5497"/>
                      <a:pt x="7794" y="5497"/>
                      <a:pt x="7794" y="5497"/>
                    </a:cubicBezTo>
                    <a:cubicBezTo>
                      <a:pt x="7144" y="6368"/>
                      <a:pt x="7144" y="6368"/>
                      <a:pt x="7144" y="6368"/>
                    </a:cubicBezTo>
                    <a:cubicBezTo>
                      <a:pt x="7144" y="1316"/>
                      <a:pt x="7144" y="1316"/>
                      <a:pt x="7144" y="1316"/>
                    </a:cubicBezTo>
                    <a:cubicBezTo>
                      <a:pt x="7144" y="1316"/>
                      <a:pt x="7144" y="-1645"/>
                      <a:pt x="5062" y="1316"/>
                    </a:cubicBezTo>
                    <a:cubicBezTo>
                      <a:pt x="5062" y="1316"/>
                      <a:pt x="-2355" y="11768"/>
                      <a:pt x="768" y="18387"/>
                    </a:cubicBezTo>
                    <a:cubicBezTo>
                      <a:pt x="1028" y="19084"/>
                      <a:pt x="2329" y="19955"/>
                      <a:pt x="3500" y="17516"/>
                    </a:cubicBezTo>
                    <a:cubicBezTo>
                      <a:pt x="4151" y="16471"/>
                      <a:pt x="6753" y="18561"/>
                      <a:pt x="7144" y="14729"/>
                    </a:cubicBezTo>
                    <a:cubicBezTo>
                      <a:pt x="7144" y="7413"/>
                      <a:pt x="7144" y="7413"/>
                      <a:pt x="7144" y="7413"/>
                    </a:cubicBezTo>
                    <a:cubicBezTo>
                      <a:pt x="8445" y="5671"/>
                      <a:pt x="8445" y="5671"/>
                      <a:pt x="8445" y="5671"/>
                    </a:cubicBezTo>
                    <a:cubicBezTo>
                      <a:pt x="9616" y="7413"/>
                      <a:pt x="9616" y="7413"/>
                      <a:pt x="9616" y="7413"/>
                    </a:cubicBezTo>
                    <a:cubicBezTo>
                      <a:pt x="9616" y="14729"/>
                      <a:pt x="9616" y="14729"/>
                      <a:pt x="9616" y="14729"/>
                    </a:cubicBezTo>
                    <a:cubicBezTo>
                      <a:pt x="10006" y="18561"/>
                      <a:pt x="12609" y="16471"/>
                      <a:pt x="13259" y="17516"/>
                    </a:cubicBezTo>
                    <a:cubicBezTo>
                      <a:pt x="14561" y="19955"/>
                      <a:pt x="15732" y="19084"/>
                      <a:pt x="16122" y="18387"/>
                    </a:cubicBezTo>
                    <a:cubicBezTo>
                      <a:pt x="19245" y="11768"/>
                      <a:pt x="11698" y="1316"/>
                      <a:pt x="11698" y="1316"/>
                    </a:cubicBezTo>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0399" name="Shape 10399"/>
              <p:cNvSpPr/>
              <p:nvPr/>
            </p:nvSpPr>
            <p:spPr>
              <a:xfrm>
                <a:off x="245861" y="0"/>
                <a:ext cx="37892" cy="20061"/>
              </a:xfrm>
              <a:prstGeom prst="rect">
                <a:avLst/>
              </a:pr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0400" name="Shape 10400"/>
              <p:cNvSpPr/>
              <p:nvPr/>
            </p:nvSpPr>
            <p:spPr>
              <a:xfrm>
                <a:off x="245861" y="42348"/>
                <a:ext cx="37892" cy="20061"/>
              </a:xfrm>
              <a:prstGeom prst="rect">
                <a:avLst/>
              </a:pr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0401" name="Shape 10401"/>
              <p:cNvSpPr/>
              <p:nvPr/>
            </p:nvSpPr>
            <p:spPr>
              <a:xfrm>
                <a:off x="245861" y="82468"/>
                <a:ext cx="37892" cy="20061"/>
              </a:xfrm>
              <a:prstGeom prst="rect">
                <a:avLst/>
              </a:pr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grpSp>
        <p:nvGrpSpPr>
          <p:cNvPr id="10406" name="Group 10406"/>
          <p:cNvGrpSpPr/>
          <p:nvPr/>
        </p:nvGrpSpPr>
        <p:grpSpPr>
          <a:xfrm>
            <a:off x="16109454" y="9970332"/>
            <a:ext cx="6070652" cy="1061999"/>
            <a:chOff x="0" y="0"/>
            <a:chExt cx="2276196" cy="398248"/>
          </a:xfrm>
        </p:grpSpPr>
        <p:sp>
          <p:nvSpPr>
            <p:cNvPr id="10404" name="Shape 10404"/>
            <p:cNvSpPr/>
            <p:nvPr/>
          </p:nvSpPr>
          <p:spPr>
            <a:xfrm>
              <a:off x="1" y="190500"/>
              <a:ext cx="2276195" cy="207748"/>
            </a:xfrm>
            <a:prstGeom prst="rect">
              <a:avLst/>
            </a:prstGeom>
            <a:noFill/>
            <a:ln w="12700" cap="flat">
              <a:noFill/>
              <a:miter lim="400000"/>
            </a:ln>
            <a:effectLst/>
          </p:spPr>
          <p:txBody>
            <a:bodyPr wrap="square" lIns="0" tIns="0" rIns="0" bIns="0" numCol="1" anchor="t">
              <a:spAutoFit/>
            </a:bodyPr>
            <a:lstStyle>
              <a:lvl1pP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p>
          </p:txBody>
        </p:sp>
        <p:sp>
          <p:nvSpPr>
            <p:cNvPr id="10405" name="Shape 10405"/>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400" b="1">
                  <a:solidFill>
                    <a:srgbClr val="00B4CE"/>
                  </a:solidFill>
                  <a:uFill>
                    <a:solidFill>
                      <a:srgbClr val="00B4CE"/>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肠胃状态</a:t>
              </a:r>
              <a:endParaRPr dirty="0">
                <a:solidFill>
                  <a:schemeClr val="tx2"/>
                </a:solidFill>
                <a:latin typeface="+mn-ea"/>
                <a:ea typeface="+mn-ea"/>
              </a:endParaRPr>
            </a:p>
          </p:txBody>
        </p:sp>
      </p:grpSp>
      <p:grpSp>
        <p:nvGrpSpPr>
          <p:cNvPr id="10409" name="Group 10409"/>
          <p:cNvGrpSpPr/>
          <p:nvPr/>
        </p:nvGrpSpPr>
        <p:grpSpPr>
          <a:xfrm>
            <a:off x="977969" y="6590721"/>
            <a:ext cx="5993023" cy="1109825"/>
            <a:chOff x="0" y="0"/>
            <a:chExt cx="2247090" cy="416183"/>
          </a:xfrm>
        </p:grpSpPr>
        <p:sp>
          <p:nvSpPr>
            <p:cNvPr id="10407" name="Shape 10407"/>
            <p:cNvSpPr/>
            <p:nvPr/>
          </p:nvSpPr>
          <p:spPr>
            <a:xfrm>
              <a:off x="0" y="208435"/>
              <a:ext cx="2247090" cy="207748"/>
            </a:xfrm>
            <a:prstGeom prst="rect">
              <a:avLst/>
            </a:prstGeom>
            <a:noFill/>
            <a:ln w="12700" cap="flat">
              <a:noFill/>
              <a:miter lim="400000"/>
            </a:ln>
            <a:effectLst/>
          </p:spPr>
          <p:txBody>
            <a:bodyPr wrap="square" lIns="0" tIns="0" rIns="0" bIns="0" numCol="1" anchor="t">
              <a:spAutoFit/>
            </a:bodyPr>
            <a:lstStyle>
              <a:lvl1pPr algn="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0408" name="Shape 10408"/>
            <p:cNvSpPr/>
            <p:nvPr/>
          </p:nvSpPr>
          <p:spPr>
            <a:xfrm>
              <a:off x="1900885" y="0"/>
              <a:ext cx="346204" cy="103874"/>
            </a:xfrm>
            <a:prstGeom prst="rect">
              <a:avLst/>
            </a:prstGeom>
            <a:noFill/>
            <a:ln w="12700" cap="flat">
              <a:noFill/>
              <a:miter lim="400000"/>
            </a:ln>
            <a:effectLst/>
          </p:spPr>
          <p:txBody>
            <a:bodyPr wrap="none" lIns="0" tIns="0" rIns="0" bIns="0" numCol="1" anchor="t">
              <a:spAutoFit/>
            </a:bodyPr>
            <a:lstStyle>
              <a:lvl1pPr algn="r">
                <a:defRPr sz="14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肝脏状态</a:t>
              </a:r>
              <a:endParaRPr dirty="0">
                <a:solidFill>
                  <a:schemeClr val="tx2"/>
                </a:solidFill>
                <a:latin typeface="+mn-ea"/>
                <a:ea typeface="+mn-ea"/>
              </a:endParaRPr>
            </a:p>
          </p:txBody>
        </p:sp>
      </p:grpSp>
      <p:grpSp>
        <p:nvGrpSpPr>
          <p:cNvPr id="10412" name="Group 10412"/>
          <p:cNvGrpSpPr/>
          <p:nvPr/>
        </p:nvGrpSpPr>
        <p:grpSpPr>
          <a:xfrm>
            <a:off x="16109454" y="3389448"/>
            <a:ext cx="6070652" cy="1177220"/>
            <a:chOff x="0" y="-48337"/>
            <a:chExt cx="2276196" cy="441456"/>
          </a:xfrm>
        </p:grpSpPr>
        <p:sp>
          <p:nvSpPr>
            <p:cNvPr id="10410" name="Shape 10410"/>
            <p:cNvSpPr/>
            <p:nvPr/>
          </p:nvSpPr>
          <p:spPr>
            <a:xfrm>
              <a:off x="0" y="185371"/>
              <a:ext cx="2276196" cy="207748"/>
            </a:xfrm>
            <a:prstGeom prst="rect">
              <a:avLst/>
            </a:prstGeom>
            <a:noFill/>
            <a:ln w="12700" cap="flat">
              <a:noFill/>
              <a:miter lim="400000"/>
            </a:ln>
            <a:effectLst/>
          </p:spPr>
          <p:txBody>
            <a:bodyPr wrap="square" lIns="0" tIns="0" rIns="0" bIns="0" numCol="1" anchor="t">
              <a:spAutoFit/>
            </a:bodyPr>
            <a:lstStyle>
              <a:lvl1pP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p>
          </p:txBody>
        </p:sp>
        <p:sp>
          <p:nvSpPr>
            <p:cNvPr id="10411" name="Shape 10411"/>
            <p:cNvSpPr/>
            <p:nvPr/>
          </p:nvSpPr>
          <p:spPr>
            <a:xfrm>
              <a:off x="0" y="-48337"/>
              <a:ext cx="346203" cy="103874"/>
            </a:xfrm>
            <a:prstGeom prst="rect">
              <a:avLst/>
            </a:prstGeom>
            <a:noFill/>
            <a:ln w="12700" cap="flat">
              <a:noFill/>
              <a:miter lim="400000"/>
            </a:ln>
            <a:effectLst/>
          </p:spPr>
          <p:txBody>
            <a:bodyPr wrap="none" lIns="0" tIns="0" rIns="0" bIns="0" numCol="1" anchor="t">
              <a:spAutoFit/>
            </a:bodyPr>
            <a:lstStyle>
              <a:lvl1pPr>
                <a:defRPr sz="1400" b="1">
                  <a:solidFill>
                    <a:srgbClr val="03AE97"/>
                  </a:solidFill>
                  <a:uFill>
                    <a:solidFill>
                      <a:srgbClr val="03AE9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心脏状态</a:t>
              </a:r>
              <a:endParaRPr dirty="0">
                <a:solidFill>
                  <a:schemeClr val="tx2"/>
                </a:solidFill>
                <a:latin typeface="+mn-ea"/>
                <a:ea typeface="+mn-ea"/>
              </a:endParaRPr>
            </a:p>
          </p:txBody>
        </p:sp>
      </p:grpSp>
      <p:grpSp>
        <p:nvGrpSpPr>
          <p:cNvPr id="10415" name="Group 10415"/>
          <p:cNvGrpSpPr/>
          <p:nvPr/>
        </p:nvGrpSpPr>
        <p:grpSpPr>
          <a:xfrm>
            <a:off x="2227778" y="3389448"/>
            <a:ext cx="6070652" cy="1177220"/>
            <a:chOff x="0" y="-48337"/>
            <a:chExt cx="2276196" cy="441456"/>
          </a:xfrm>
        </p:grpSpPr>
        <p:sp>
          <p:nvSpPr>
            <p:cNvPr id="10413" name="Shape 10413"/>
            <p:cNvSpPr/>
            <p:nvPr/>
          </p:nvSpPr>
          <p:spPr>
            <a:xfrm>
              <a:off x="0" y="185371"/>
              <a:ext cx="2276196" cy="207748"/>
            </a:xfrm>
            <a:prstGeom prst="rect">
              <a:avLst/>
            </a:prstGeom>
            <a:noFill/>
            <a:ln w="12700" cap="flat">
              <a:noFill/>
              <a:miter lim="400000"/>
            </a:ln>
            <a:effectLst/>
          </p:spPr>
          <p:txBody>
            <a:bodyPr wrap="square" lIns="0" tIns="0" rIns="0" bIns="0" numCol="1" anchor="t">
              <a:spAutoFit/>
            </a:bodyPr>
            <a:lstStyle>
              <a:lvl1pPr algn="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0414" name="Shape 10414"/>
            <p:cNvSpPr/>
            <p:nvPr/>
          </p:nvSpPr>
          <p:spPr>
            <a:xfrm>
              <a:off x="1929992" y="-48337"/>
              <a:ext cx="346203" cy="103874"/>
            </a:xfrm>
            <a:prstGeom prst="rect">
              <a:avLst/>
            </a:prstGeom>
            <a:noFill/>
            <a:ln w="12700" cap="flat">
              <a:noFill/>
              <a:miter lim="400000"/>
            </a:ln>
            <a:effectLst/>
          </p:spPr>
          <p:txBody>
            <a:bodyPr wrap="none" lIns="0" tIns="0" rIns="0" bIns="0" numCol="1" anchor="t">
              <a:spAutoFit/>
            </a:bodyPr>
            <a:lstStyle>
              <a:lvl1pPr algn="r">
                <a:defRPr sz="1400" b="1">
                  <a:solidFill>
                    <a:srgbClr val="A5C067"/>
                  </a:solidFill>
                  <a:uFill>
                    <a:solidFill>
                      <a:srgbClr val="A5C06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头脑状态</a:t>
              </a:r>
              <a:endParaRPr dirty="0">
                <a:solidFill>
                  <a:schemeClr val="tx2"/>
                </a:solidFill>
                <a:latin typeface="+mn-ea"/>
                <a:ea typeface="+mn-ea"/>
              </a:endParaRPr>
            </a:p>
          </p:txBody>
        </p:sp>
      </p:grpSp>
      <p:grpSp>
        <p:nvGrpSpPr>
          <p:cNvPr id="10418" name="Group 10418"/>
          <p:cNvGrpSpPr/>
          <p:nvPr/>
        </p:nvGrpSpPr>
        <p:grpSpPr>
          <a:xfrm>
            <a:off x="2227778" y="9970332"/>
            <a:ext cx="6070652" cy="1061999"/>
            <a:chOff x="0" y="0"/>
            <a:chExt cx="2276196" cy="398248"/>
          </a:xfrm>
        </p:grpSpPr>
        <p:sp>
          <p:nvSpPr>
            <p:cNvPr id="10416" name="Shape 10416"/>
            <p:cNvSpPr/>
            <p:nvPr/>
          </p:nvSpPr>
          <p:spPr>
            <a:xfrm>
              <a:off x="0" y="190500"/>
              <a:ext cx="2276196" cy="207748"/>
            </a:xfrm>
            <a:prstGeom prst="rect">
              <a:avLst/>
            </a:prstGeom>
            <a:noFill/>
            <a:ln w="12700" cap="flat">
              <a:noFill/>
              <a:miter lim="400000"/>
            </a:ln>
            <a:effectLst/>
          </p:spPr>
          <p:txBody>
            <a:bodyPr wrap="square" lIns="0" tIns="0" rIns="0" bIns="0" numCol="1" anchor="t">
              <a:spAutoFit/>
            </a:bodyPr>
            <a:lstStyle>
              <a:lvl1pPr algn="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0417" name="Shape 10417"/>
            <p:cNvSpPr/>
            <p:nvPr/>
          </p:nvSpPr>
          <p:spPr>
            <a:xfrm>
              <a:off x="1929993" y="0"/>
              <a:ext cx="346203" cy="103874"/>
            </a:xfrm>
            <a:prstGeom prst="rect">
              <a:avLst/>
            </a:prstGeom>
            <a:noFill/>
            <a:ln w="12700" cap="flat">
              <a:noFill/>
              <a:miter lim="400000"/>
            </a:ln>
            <a:effectLst/>
          </p:spPr>
          <p:txBody>
            <a:bodyPr wrap="none" lIns="0" tIns="0" rIns="0" bIns="0" numCol="1" anchor="t">
              <a:spAutoFit/>
            </a:bodyPr>
            <a:lstStyle>
              <a:lvl1pPr algn="r">
                <a:defRPr sz="1400" b="1">
                  <a:solidFill>
                    <a:srgbClr val="3194C6"/>
                  </a:solidFill>
                  <a:uFill>
                    <a:solidFill>
                      <a:srgbClr val="3194C6"/>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胃部状态</a:t>
              </a:r>
              <a:endParaRPr dirty="0">
                <a:solidFill>
                  <a:schemeClr val="tx2"/>
                </a:solidFill>
                <a:latin typeface="+mn-ea"/>
                <a:ea typeface="+mn-ea"/>
              </a:endParaRPr>
            </a:p>
          </p:txBody>
        </p:sp>
      </p:grpSp>
      <p:grpSp>
        <p:nvGrpSpPr>
          <p:cNvPr id="10421" name="Group 10421"/>
          <p:cNvGrpSpPr/>
          <p:nvPr/>
        </p:nvGrpSpPr>
        <p:grpSpPr>
          <a:xfrm>
            <a:off x="17338564" y="6590721"/>
            <a:ext cx="6070652" cy="1109825"/>
            <a:chOff x="0" y="0"/>
            <a:chExt cx="2276196" cy="416183"/>
          </a:xfrm>
        </p:grpSpPr>
        <p:sp>
          <p:nvSpPr>
            <p:cNvPr id="10419" name="Shape 10419"/>
            <p:cNvSpPr/>
            <p:nvPr/>
          </p:nvSpPr>
          <p:spPr>
            <a:xfrm>
              <a:off x="0" y="208435"/>
              <a:ext cx="2276196" cy="207748"/>
            </a:xfrm>
            <a:prstGeom prst="rect">
              <a:avLst/>
            </a:prstGeom>
            <a:noFill/>
            <a:ln w="12700" cap="flat">
              <a:noFill/>
              <a:miter lim="400000"/>
            </a:ln>
            <a:effectLst/>
          </p:spPr>
          <p:txBody>
            <a:bodyPr wrap="square" lIns="0" tIns="0" rIns="0" bIns="0" numCol="1" anchor="t">
              <a:spAutoFit/>
            </a:bodyPr>
            <a:lstStyle>
              <a:lvl1pP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p>
          </p:txBody>
        </p:sp>
        <p:sp>
          <p:nvSpPr>
            <p:cNvPr id="10420" name="Shape 10420"/>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400" b="1">
                  <a:solidFill>
                    <a:srgbClr val="F7AC12"/>
                  </a:solidFill>
                  <a:uFill>
                    <a:solidFill>
                      <a:srgbClr val="F7AC12"/>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肺部状态</a:t>
              </a:r>
              <a:endParaRPr dirty="0">
                <a:solidFill>
                  <a:schemeClr val="tx2"/>
                </a:solidFill>
                <a:latin typeface="+mn-ea"/>
                <a:ea typeface="+mn-ea"/>
              </a:endParaRPr>
            </a:p>
          </p:txBody>
        </p:sp>
      </p:grpSp>
      <p:sp>
        <p:nvSpPr>
          <p:cNvPr id="48"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9"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indefinite" fill="hold"/>
                                        <p:tgtEl>
                                          <p:spTgt spid="10379"/>
                                        </p:tgtEl>
                                        <p:attrNameLst>
                                          <p:attrName>style.visibility</p:attrName>
                                        </p:attrNameLst>
                                      </p:cBhvr>
                                      <p:to>
                                        <p:strVal val="visible"/>
                                      </p:to>
                                    </p:set>
                                    <p:animEffect transition="in" filter="box(out)">
                                      <p:cBhvr>
                                        <p:cTn id="7" dur="1000"/>
                                        <p:tgtEl>
                                          <p:spTgt spid="10379"/>
                                        </p:tgtEl>
                                      </p:cBhvr>
                                    </p:animEffect>
                                  </p:childTnLst>
                                </p:cTn>
                              </p:par>
                            </p:childTnLst>
                          </p:cTn>
                        </p:par>
                        <p:par>
                          <p:cTn id="8" fill="hold">
                            <p:stCondLst>
                              <p:cond delay="1000"/>
                            </p:stCondLst>
                            <p:childTnLst>
                              <p:par>
                                <p:cTn id="9" presetID="23" presetClass="entr" presetSubtype="32" fill="hold" grpId="0" nodeType="afterEffect">
                                  <p:stCondLst>
                                    <p:cond delay="0"/>
                                  </p:stCondLst>
                                  <p:childTnLst>
                                    <p:set>
                                      <p:cBhvr>
                                        <p:cTn id="10" dur="indefinite" fill="hold"/>
                                        <p:tgtEl>
                                          <p:spTgt spid="10384"/>
                                        </p:tgtEl>
                                        <p:attrNameLst>
                                          <p:attrName>style.visibility</p:attrName>
                                        </p:attrNameLst>
                                      </p:cBhvr>
                                      <p:to>
                                        <p:strVal val="visible"/>
                                      </p:to>
                                    </p:set>
                                    <p:anim calcmode="lin" valueType="num">
                                      <p:cBhvr>
                                        <p:cTn id="11" dur="500" fill="hold"/>
                                        <p:tgtEl>
                                          <p:spTgt spid="10384"/>
                                        </p:tgtEl>
                                        <p:attrNameLst>
                                          <p:attrName>ppt_w</p:attrName>
                                        </p:attrNameLst>
                                      </p:cBhvr>
                                      <p:tavLst>
                                        <p:tav tm="0">
                                          <p:val>
                                            <p:fltVal val="0"/>
                                          </p:val>
                                        </p:tav>
                                        <p:tav tm="100000">
                                          <p:val>
                                            <p:strVal val="#ppt_w"/>
                                          </p:val>
                                        </p:tav>
                                      </p:tavLst>
                                    </p:anim>
                                    <p:anim calcmode="lin" valueType="num">
                                      <p:cBhvr>
                                        <p:cTn id="12" dur="500" fill="hold"/>
                                        <p:tgtEl>
                                          <p:spTgt spid="10384"/>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2" presetClass="entr" presetSubtype="8" fill="hold" grpId="0" nodeType="afterEffect">
                                  <p:stCondLst>
                                    <p:cond delay="0"/>
                                  </p:stCondLst>
                                  <p:childTnLst>
                                    <p:set>
                                      <p:cBhvr>
                                        <p:cTn id="15" dur="indefinite" fill="hold"/>
                                        <p:tgtEl>
                                          <p:spTgt spid="10415"/>
                                        </p:tgtEl>
                                        <p:attrNameLst>
                                          <p:attrName>style.visibility</p:attrName>
                                        </p:attrNameLst>
                                      </p:cBhvr>
                                      <p:to>
                                        <p:strVal val="visible"/>
                                      </p:to>
                                    </p:set>
                                    <p:anim calcmode="lin" valueType="num">
                                      <p:cBhvr>
                                        <p:cTn id="16" dur="500" fill="hold"/>
                                        <p:tgtEl>
                                          <p:spTgt spid="10415"/>
                                        </p:tgtEl>
                                        <p:attrNameLst>
                                          <p:attrName>ppt_x</p:attrName>
                                        </p:attrNameLst>
                                      </p:cBhvr>
                                      <p:tavLst>
                                        <p:tav tm="0">
                                          <p:val>
                                            <p:strVal val="0-#ppt_w/2"/>
                                          </p:val>
                                        </p:tav>
                                        <p:tav tm="100000">
                                          <p:val>
                                            <p:strVal val="#ppt_x"/>
                                          </p:val>
                                        </p:tav>
                                      </p:tavLst>
                                    </p:anim>
                                    <p:anim calcmode="lin" valueType="num">
                                      <p:cBhvr>
                                        <p:cTn id="17" dur="500" fill="hold"/>
                                        <p:tgtEl>
                                          <p:spTgt spid="10415"/>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3" presetClass="entr" presetSubtype="32" fill="hold" grpId="0" nodeType="afterEffect">
                                  <p:stCondLst>
                                    <p:cond delay="0"/>
                                  </p:stCondLst>
                                  <p:childTnLst>
                                    <p:set>
                                      <p:cBhvr>
                                        <p:cTn id="20" dur="indefinite" fill="hold"/>
                                        <p:tgtEl>
                                          <p:spTgt spid="10387"/>
                                        </p:tgtEl>
                                        <p:attrNameLst>
                                          <p:attrName>style.visibility</p:attrName>
                                        </p:attrNameLst>
                                      </p:cBhvr>
                                      <p:to>
                                        <p:strVal val="visible"/>
                                      </p:to>
                                    </p:set>
                                    <p:anim calcmode="lin" valueType="num">
                                      <p:cBhvr>
                                        <p:cTn id="21" dur="500" fill="hold"/>
                                        <p:tgtEl>
                                          <p:spTgt spid="10387"/>
                                        </p:tgtEl>
                                        <p:attrNameLst>
                                          <p:attrName>ppt_w</p:attrName>
                                        </p:attrNameLst>
                                      </p:cBhvr>
                                      <p:tavLst>
                                        <p:tav tm="0">
                                          <p:val>
                                            <p:fltVal val="0"/>
                                          </p:val>
                                        </p:tav>
                                        <p:tav tm="100000">
                                          <p:val>
                                            <p:strVal val="#ppt_w"/>
                                          </p:val>
                                        </p:tav>
                                      </p:tavLst>
                                    </p:anim>
                                    <p:anim calcmode="lin" valueType="num">
                                      <p:cBhvr>
                                        <p:cTn id="22" dur="500" fill="hold"/>
                                        <p:tgtEl>
                                          <p:spTgt spid="10387"/>
                                        </p:tgtEl>
                                        <p:attrNameLst>
                                          <p:attrName>ppt_h</p:attrName>
                                        </p:attrNameLst>
                                      </p:cBhvr>
                                      <p:tavLst>
                                        <p:tav tm="0">
                                          <p:val>
                                            <p:fltVal val="0"/>
                                          </p:val>
                                        </p:tav>
                                        <p:tav tm="100000">
                                          <p:val>
                                            <p:strVal val="#ppt_h"/>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indefinite" fill="hold"/>
                                        <p:tgtEl>
                                          <p:spTgt spid="10412"/>
                                        </p:tgtEl>
                                        <p:attrNameLst>
                                          <p:attrName>style.visibility</p:attrName>
                                        </p:attrNameLst>
                                      </p:cBhvr>
                                      <p:to>
                                        <p:strVal val="visible"/>
                                      </p:to>
                                    </p:set>
                                    <p:anim calcmode="lin" valueType="num">
                                      <p:cBhvr>
                                        <p:cTn id="26" dur="500" fill="hold"/>
                                        <p:tgtEl>
                                          <p:spTgt spid="10412"/>
                                        </p:tgtEl>
                                        <p:attrNameLst>
                                          <p:attrName>ppt_x</p:attrName>
                                        </p:attrNameLst>
                                      </p:cBhvr>
                                      <p:tavLst>
                                        <p:tav tm="0">
                                          <p:val>
                                            <p:strVal val="1+#ppt_w/2"/>
                                          </p:val>
                                        </p:tav>
                                        <p:tav tm="100000">
                                          <p:val>
                                            <p:strVal val="#ppt_x"/>
                                          </p:val>
                                        </p:tav>
                                      </p:tavLst>
                                    </p:anim>
                                    <p:anim calcmode="lin" valueType="num">
                                      <p:cBhvr>
                                        <p:cTn id="27" dur="500" fill="hold"/>
                                        <p:tgtEl>
                                          <p:spTgt spid="10412"/>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3" presetClass="entr" presetSubtype="32" fill="hold" grpId="0" nodeType="afterEffect">
                                  <p:stCondLst>
                                    <p:cond delay="0"/>
                                  </p:stCondLst>
                                  <p:childTnLst>
                                    <p:set>
                                      <p:cBhvr>
                                        <p:cTn id="30" dur="indefinite" fill="hold"/>
                                        <p:tgtEl>
                                          <p:spTgt spid="10403"/>
                                        </p:tgtEl>
                                        <p:attrNameLst>
                                          <p:attrName>style.visibility</p:attrName>
                                        </p:attrNameLst>
                                      </p:cBhvr>
                                      <p:to>
                                        <p:strVal val="visible"/>
                                      </p:to>
                                    </p:set>
                                    <p:anim calcmode="lin" valueType="num">
                                      <p:cBhvr>
                                        <p:cTn id="31" dur="500" fill="hold"/>
                                        <p:tgtEl>
                                          <p:spTgt spid="10403"/>
                                        </p:tgtEl>
                                        <p:attrNameLst>
                                          <p:attrName>ppt_w</p:attrName>
                                        </p:attrNameLst>
                                      </p:cBhvr>
                                      <p:tavLst>
                                        <p:tav tm="0">
                                          <p:val>
                                            <p:fltVal val="0"/>
                                          </p:val>
                                        </p:tav>
                                        <p:tav tm="100000">
                                          <p:val>
                                            <p:strVal val="#ppt_w"/>
                                          </p:val>
                                        </p:tav>
                                      </p:tavLst>
                                    </p:anim>
                                    <p:anim calcmode="lin" valueType="num">
                                      <p:cBhvr>
                                        <p:cTn id="32" dur="500" fill="hold"/>
                                        <p:tgtEl>
                                          <p:spTgt spid="10403"/>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 presetClass="entr" presetSubtype="2" fill="hold" grpId="0" nodeType="afterEffect">
                                  <p:stCondLst>
                                    <p:cond delay="0"/>
                                  </p:stCondLst>
                                  <p:childTnLst>
                                    <p:set>
                                      <p:cBhvr>
                                        <p:cTn id="35" dur="indefinite" fill="hold"/>
                                        <p:tgtEl>
                                          <p:spTgt spid="10421"/>
                                        </p:tgtEl>
                                        <p:attrNameLst>
                                          <p:attrName>style.visibility</p:attrName>
                                        </p:attrNameLst>
                                      </p:cBhvr>
                                      <p:to>
                                        <p:strVal val="visible"/>
                                      </p:to>
                                    </p:set>
                                    <p:anim calcmode="lin" valueType="num">
                                      <p:cBhvr>
                                        <p:cTn id="36" dur="500" fill="hold"/>
                                        <p:tgtEl>
                                          <p:spTgt spid="10421"/>
                                        </p:tgtEl>
                                        <p:attrNameLst>
                                          <p:attrName>ppt_x</p:attrName>
                                        </p:attrNameLst>
                                      </p:cBhvr>
                                      <p:tavLst>
                                        <p:tav tm="0">
                                          <p:val>
                                            <p:strVal val="1+#ppt_w/2"/>
                                          </p:val>
                                        </p:tav>
                                        <p:tav tm="100000">
                                          <p:val>
                                            <p:strVal val="#ppt_x"/>
                                          </p:val>
                                        </p:tav>
                                      </p:tavLst>
                                    </p:anim>
                                    <p:anim calcmode="lin" valueType="num">
                                      <p:cBhvr>
                                        <p:cTn id="37" dur="500" fill="hold"/>
                                        <p:tgtEl>
                                          <p:spTgt spid="10421"/>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3" presetClass="entr" presetSubtype="32" fill="hold" grpId="0" nodeType="afterEffect">
                                  <p:stCondLst>
                                    <p:cond delay="0"/>
                                  </p:stCondLst>
                                  <p:childTnLst>
                                    <p:set>
                                      <p:cBhvr>
                                        <p:cTn id="40" dur="indefinite" fill="hold"/>
                                        <p:tgtEl>
                                          <p:spTgt spid="10393"/>
                                        </p:tgtEl>
                                        <p:attrNameLst>
                                          <p:attrName>style.visibility</p:attrName>
                                        </p:attrNameLst>
                                      </p:cBhvr>
                                      <p:to>
                                        <p:strVal val="visible"/>
                                      </p:to>
                                    </p:set>
                                    <p:anim calcmode="lin" valueType="num">
                                      <p:cBhvr>
                                        <p:cTn id="41" dur="500" fill="hold"/>
                                        <p:tgtEl>
                                          <p:spTgt spid="10393"/>
                                        </p:tgtEl>
                                        <p:attrNameLst>
                                          <p:attrName>ppt_w</p:attrName>
                                        </p:attrNameLst>
                                      </p:cBhvr>
                                      <p:tavLst>
                                        <p:tav tm="0">
                                          <p:val>
                                            <p:fltVal val="0"/>
                                          </p:val>
                                        </p:tav>
                                        <p:tav tm="100000">
                                          <p:val>
                                            <p:strVal val="#ppt_w"/>
                                          </p:val>
                                        </p:tav>
                                      </p:tavLst>
                                    </p:anim>
                                    <p:anim calcmode="lin" valueType="num">
                                      <p:cBhvr>
                                        <p:cTn id="42" dur="500" fill="hold"/>
                                        <p:tgtEl>
                                          <p:spTgt spid="10393"/>
                                        </p:tgtEl>
                                        <p:attrNameLst>
                                          <p:attrName>ppt_h</p:attrName>
                                        </p:attrNameLst>
                                      </p:cBhvr>
                                      <p:tavLst>
                                        <p:tav tm="0">
                                          <p:val>
                                            <p:fltVal val="0"/>
                                          </p:val>
                                        </p:tav>
                                        <p:tav tm="100000">
                                          <p:val>
                                            <p:strVal val="#ppt_h"/>
                                          </p:val>
                                        </p:tav>
                                      </p:tavLst>
                                    </p:anim>
                                  </p:childTnLst>
                                </p:cTn>
                              </p:par>
                            </p:childTnLst>
                          </p:cTn>
                        </p:par>
                        <p:par>
                          <p:cTn id="43" fill="hold">
                            <p:stCondLst>
                              <p:cond delay="4500"/>
                            </p:stCondLst>
                            <p:childTnLst>
                              <p:par>
                                <p:cTn id="44" presetID="2" presetClass="entr" presetSubtype="8" fill="hold" grpId="0" nodeType="afterEffect">
                                  <p:stCondLst>
                                    <p:cond delay="0"/>
                                  </p:stCondLst>
                                  <p:childTnLst>
                                    <p:set>
                                      <p:cBhvr>
                                        <p:cTn id="45" dur="indefinite" fill="hold"/>
                                        <p:tgtEl>
                                          <p:spTgt spid="10409"/>
                                        </p:tgtEl>
                                        <p:attrNameLst>
                                          <p:attrName>style.visibility</p:attrName>
                                        </p:attrNameLst>
                                      </p:cBhvr>
                                      <p:to>
                                        <p:strVal val="visible"/>
                                      </p:to>
                                    </p:set>
                                    <p:anim calcmode="lin" valueType="num">
                                      <p:cBhvr>
                                        <p:cTn id="46" dur="500" fill="hold"/>
                                        <p:tgtEl>
                                          <p:spTgt spid="10409"/>
                                        </p:tgtEl>
                                        <p:attrNameLst>
                                          <p:attrName>ppt_x</p:attrName>
                                        </p:attrNameLst>
                                      </p:cBhvr>
                                      <p:tavLst>
                                        <p:tav tm="0">
                                          <p:val>
                                            <p:strVal val="0-#ppt_w/2"/>
                                          </p:val>
                                        </p:tav>
                                        <p:tav tm="100000">
                                          <p:val>
                                            <p:strVal val="#ppt_x"/>
                                          </p:val>
                                        </p:tav>
                                      </p:tavLst>
                                    </p:anim>
                                    <p:anim calcmode="lin" valueType="num">
                                      <p:cBhvr>
                                        <p:cTn id="47" dur="500" fill="hold"/>
                                        <p:tgtEl>
                                          <p:spTgt spid="10409"/>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23" presetClass="entr" presetSubtype="32" fill="hold" grpId="0" nodeType="afterEffect">
                                  <p:stCondLst>
                                    <p:cond delay="0"/>
                                  </p:stCondLst>
                                  <p:childTnLst>
                                    <p:set>
                                      <p:cBhvr>
                                        <p:cTn id="50" dur="indefinite" fill="hold"/>
                                        <p:tgtEl>
                                          <p:spTgt spid="10390"/>
                                        </p:tgtEl>
                                        <p:attrNameLst>
                                          <p:attrName>style.visibility</p:attrName>
                                        </p:attrNameLst>
                                      </p:cBhvr>
                                      <p:to>
                                        <p:strVal val="visible"/>
                                      </p:to>
                                    </p:set>
                                    <p:anim calcmode="lin" valueType="num">
                                      <p:cBhvr>
                                        <p:cTn id="51" dur="500" fill="hold"/>
                                        <p:tgtEl>
                                          <p:spTgt spid="10390"/>
                                        </p:tgtEl>
                                        <p:attrNameLst>
                                          <p:attrName>ppt_w</p:attrName>
                                        </p:attrNameLst>
                                      </p:cBhvr>
                                      <p:tavLst>
                                        <p:tav tm="0">
                                          <p:val>
                                            <p:fltVal val="0"/>
                                          </p:val>
                                        </p:tav>
                                        <p:tav tm="100000">
                                          <p:val>
                                            <p:strVal val="#ppt_w"/>
                                          </p:val>
                                        </p:tav>
                                      </p:tavLst>
                                    </p:anim>
                                    <p:anim calcmode="lin" valueType="num">
                                      <p:cBhvr>
                                        <p:cTn id="52" dur="500" fill="hold"/>
                                        <p:tgtEl>
                                          <p:spTgt spid="10390"/>
                                        </p:tgtEl>
                                        <p:attrNameLst>
                                          <p:attrName>ppt_h</p:attrName>
                                        </p:attrNameLst>
                                      </p:cBhvr>
                                      <p:tavLst>
                                        <p:tav tm="0">
                                          <p:val>
                                            <p:fltVal val="0"/>
                                          </p:val>
                                        </p:tav>
                                        <p:tav tm="100000">
                                          <p:val>
                                            <p:strVal val="#ppt_h"/>
                                          </p:val>
                                        </p:tav>
                                      </p:tavLst>
                                    </p:anim>
                                  </p:childTnLst>
                                </p:cTn>
                              </p:par>
                            </p:childTnLst>
                          </p:cTn>
                        </p:par>
                        <p:par>
                          <p:cTn id="53" fill="hold">
                            <p:stCondLst>
                              <p:cond delay="5500"/>
                            </p:stCondLst>
                            <p:childTnLst>
                              <p:par>
                                <p:cTn id="54" presetID="2" presetClass="entr" presetSubtype="8" fill="hold" grpId="0" nodeType="afterEffect">
                                  <p:stCondLst>
                                    <p:cond delay="0"/>
                                  </p:stCondLst>
                                  <p:childTnLst>
                                    <p:set>
                                      <p:cBhvr>
                                        <p:cTn id="55" dur="indefinite" fill="hold"/>
                                        <p:tgtEl>
                                          <p:spTgt spid="10418"/>
                                        </p:tgtEl>
                                        <p:attrNameLst>
                                          <p:attrName>style.visibility</p:attrName>
                                        </p:attrNameLst>
                                      </p:cBhvr>
                                      <p:to>
                                        <p:strVal val="visible"/>
                                      </p:to>
                                    </p:set>
                                    <p:anim calcmode="lin" valueType="num">
                                      <p:cBhvr>
                                        <p:cTn id="56" dur="500" fill="hold"/>
                                        <p:tgtEl>
                                          <p:spTgt spid="10418"/>
                                        </p:tgtEl>
                                        <p:attrNameLst>
                                          <p:attrName>ppt_x</p:attrName>
                                        </p:attrNameLst>
                                      </p:cBhvr>
                                      <p:tavLst>
                                        <p:tav tm="0">
                                          <p:val>
                                            <p:strVal val="0-#ppt_w/2"/>
                                          </p:val>
                                        </p:tav>
                                        <p:tav tm="100000">
                                          <p:val>
                                            <p:strVal val="#ppt_x"/>
                                          </p:val>
                                        </p:tav>
                                      </p:tavLst>
                                    </p:anim>
                                    <p:anim calcmode="lin" valueType="num">
                                      <p:cBhvr>
                                        <p:cTn id="57" dur="500" fill="hold"/>
                                        <p:tgtEl>
                                          <p:spTgt spid="10418"/>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23" presetClass="entr" presetSubtype="32" fill="hold" grpId="0" nodeType="afterEffect">
                                  <p:stCondLst>
                                    <p:cond delay="0"/>
                                  </p:stCondLst>
                                  <p:childTnLst>
                                    <p:set>
                                      <p:cBhvr>
                                        <p:cTn id="60" dur="indefinite" fill="hold"/>
                                        <p:tgtEl>
                                          <p:spTgt spid="10396"/>
                                        </p:tgtEl>
                                        <p:attrNameLst>
                                          <p:attrName>style.visibility</p:attrName>
                                        </p:attrNameLst>
                                      </p:cBhvr>
                                      <p:to>
                                        <p:strVal val="visible"/>
                                      </p:to>
                                    </p:set>
                                    <p:anim calcmode="lin" valueType="num">
                                      <p:cBhvr>
                                        <p:cTn id="61" dur="500" fill="hold"/>
                                        <p:tgtEl>
                                          <p:spTgt spid="10396"/>
                                        </p:tgtEl>
                                        <p:attrNameLst>
                                          <p:attrName>ppt_w</p:attrName>
                                        </p:attrNameLst>
                                      </p:cBhvr>
                                      <p:tavLst>
                                        <p:tav tm="0">
                                          <p:val>
                                            <p:fltVal val="0"/>
                                          </p:val>
                                        </p:tav>
                                        <p:tav tm="100000">
                                          <p:val>
                                            <p:strVal val="#ppt_w"/>
                                          </p:val>
                                        </p:tav>
                                      </p:tavLst>
                                    </p:anim>
                                    <p:anim calcmode="lin" valueType="num">
                                      <p:cBhvr>
                                        <p:cTn id="62" dur="500" fill="hold"/>
                                        <p:tgtEl>
                                          <p:spTgt spid="10396"/>
                                        </p:tgtEl>
                                        <p:attrNameLst>
                                          <p:attrName>ppt_h</p:attrName>
                                        </p:attrNameLst>
                                      </p:cBhvr>
                                      <p:tavLst>
                                        <p:tav tm="0">
                                          <p:val>
                                            <p:fltVal val="0"/>
                                          </p:val>
                                        </p:tav>
                                        <p:tav tm="100000">
                                          <p:val>
                                            <p:strVal val="#ppt_h"/>
                                          </p:val>
                                        </p:tav>
                                      </p:tavLst>
                                    </p:anim>
                                  </p:childTnLst>
                                </p:cTn>
                              </p:par>
                            </p:childTnLst>
                          </p:cTn>
                        </p:par>
                        <p:par>
                          <p:cTn id="63" fill="hold">
                            <p:stCondLst>
                              <p:cond delay="6500"/>
                            </p:stCondLst>
                            <p:childTnLst>
                              <p:par>
                                <p:cTn id="64" presetID="2" presetClass="entr" presetSubtype="2" fill="hold" grpId="0" nodeType="afterEffect">
                                  <p:stCondLst>
                                    <p:cond delay="0"/>
                                  </p:stCondLst>
                                  <p:childTnLst>
                                    <p:set>
                                      <p:cBhvr>
                                        <p:cTn id="65" dur="indefinite" fill="hold"/>
                                        <p:tgtEl>
                                          <p:spTgt spid="10406"/>
                                        </p:tgtEl>
                                        <p:attrNameLst>
                                          <p:attrName>style.visibility</p:attrName>
                                        </p:attrNameLst>
                                      </p:cBhvr>
                                      <p:to>
                                        <p:strVal val="visible"/>
                                      </p:to>
                                    </p:set>
                                    <p:anim calcmode="lin" valueType="num">
                                      <p:cBhvr>
                                        <p:cTn id="66" dur="500" fill="hold"/>
                                        <p:tgtEl>
                                          <p:spTgt spid="10406"/>
                                        </p:tgtEl>
                                        <p:attrNameLst>
                                          <p:attrName>ppt_x</p:attrName>
                                        </p:attrNameLst>
                                      </p:cBhvr>
                                      <p:tavLst>
                                        <p:tav tm="0">
                                          <p:val>
                                            <p:strVal val="1+#ppt_w/2"/>
                                          </p:val>
                                        </p:tav>
                                        <p:tav tm="100000">
                                          <p:val>
                                            <p:strVal val="#ppt_x"/>
                                          </p:val>
                                        </p:tav>
                                      </p:tavLst>
                                    </p:anim>
                                    <p:anim calcmode="lin" valueType="num">
                                      <p:cBhvr>
                                        <p:cTn id="67" dur="500" fill="hold"/>
                                        <p:tgtEl>
                                          <p:spTgt spid="10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9" grpId="0" animBg="1" advAuto="0"/>
      <p:bldP spid="10384" grpId="0" animBg="1" advAuto="0"/>
      <p:bldP spid="10387" grpId="0" animBg="1" advAuto="0"/>
      <p:bldP spid="10390" grpId="0" animBg="1" advAuto="0"/>
      <p:bldP spid="10393" grpId="0" animBg="1" advAuto="0"/>
      <p:bldP spid="10396" grpId="0" animBg="1" advAuto="0"/>
      <p:bldP spid="10403" grpId="0" animBg="1" advAuto="0"/>
      <p:bldP spid="10406" grpId="0" advAuto="0"/>
      <p:bldP spid="10409" grpId="0" advAuto="0"/>
      <p:bldP spid="10412" grpId="0" advAuto="0"/>
      <p:bldP spid="10415" grpId="0" advAuto="0"/>
      <p:bldP spid="10418" grpId="0" advAuto="0"/>
      <p:bldP spid="10421" grpId="0"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25" name="Group 11525"/>
          <p:cNvGrpSpPr/>
          <p:nvPr/>
        </p:nvGrpSpPr>
        <p:grpSpPr>
          <a:xfrm>
            <a:off x="8667551" y="3887648"/>
            <a:ext cx="6392584" cy="6556187"/>
            <a:chOff x="133014" y="134532"/>
            <a:chExt cx="2396905" cy="2458569"/>
          </a:xfrm>
        </p:grpSpPr>
        <p:sp>
          <p:nvSpPr>
            <p:cNvPr id="11519" name="Shape 11519"/>
            <p:cNvSpPr/>
            <p:nvPr/>
          </p:nvSpPr>
          <p:spPr>
            <a:xfrm>
              <a:off x="133014" y="201490"/>
              <a:ext cx="1104242" cy="2030261"/>
            </a:xfrm>
            <a:custGeom>
              <a:avLst/>
              <a:gdLst/>
              <a:ahLst/>
              <a:cxnLst>
                <a:cxn ang="0">
                  <a:pos x="wd2" y="hd2"/>
                </a:cxn>
                <a:cxn ang="5400000">
                  <a:pos x="wd2" y="hd2"/>
                </a:cxn>
                <a:cxn ang="10800000">
                  <a:pos x="wd2" y="hd2"/>
                </a:cxn>
                <a:cxn ang="16200000">
                  <a:pos x="wd2" y="hd2"/>
                </a:cxn>
              </a:cxnLst>
              <a:rect l="0" t="0" r="r" b="b"/>
              <a:pathLst>
                <a:path w="20359" h="21600" extrusionOk="0">
                  <a:moveTo>
                    <a:pt x="8573" y="8169"/>
                  </a:moveTo>
                  <a:cubicBezTo>
                    <a:pt x="5959" y="10813"/>
                    <a:pt x="5592" y="14171"/>
                    <a:pt x="8573" y="17185"/>
                  </a:cubicBezTo>
                  <a:cubicBezTo>
                    <a:pt x="9628" y="16815"/>
                    <a:pt x="9628" y="16815"/>
                    <a:pt x="9628" y="16815"/>
                  </a:cubicBezTo>
                  <a:cubicBezTo>
                    <a:pt x="9536" y="18031"/>
                    <a:pt x="9536" y="18031"/>
                    <a:pt x="9536" y="18031"/>
                  </a:cubicBezTo>
                  <a:cubicBezTo>
                    <a:pt x="9307" y="21600"/>
                    <a:pt x="9307" y="21600"/>
                    <a:pt x="9307" y="21600"/>
                  </a:cubicBezTo>
                  <a:cubicBezTo>
                    <a:pt x="4079" y="20040"/>
                    <a:pt x="4079" y="20040"/>
                    <a:pt x="4079" y="20040"/>
                  </a:cubicBezTo>
                  <a:cubicBezTo>
                    <a:pt x="1923" y="19379"/>
                    <a:pt x="1923" y="19379"/>
                    <a:pt x="1923" y="19379"/>
                  </a:cubicBezTo>
                  <a:cubicBezTo>
                    <a:pt x="2978" y="19035"/>
                    <a:pt x="2978" y="19035"/>
                    <a:pt x="2978" y="19035"/>
                  </a:cubicBezTo>
                  <a:cubicBezTo>
                    <a:pt x="2978" y="19035"/>
                    <a:pt x="2978" y="19035"/>
                    <a:pt x="2978" y="19035"/>
                  </a:cubicBezTo>
                  <a:cubicBezTo>
                    <a:pt x="-1241" y="14805"/>
                    <a:pt x="-737" y="10020"/>
                    <a:pt x="2978" y="6319"/>
                  </a:cubicBezTo>
                  <a:cubicBezTo>
                    <a:pt x="6418" y="2908"/>
                    <a:pt x="12517" y="397"/>
                    <a:pt x="20038" y="0"/>
                  </a:cubicBezTo>
                  <a:cubicBezTo>
                    <a:pt x="15085" y="1824"/>
                    <a:pt x="15085" y="1824"/>
                    <a:pt x="15085" y="1824"/>
                  </a:cubicBezTo>
                  <a:cubicBezTo>
                    <a:pt x="20359" y="3728"/>
                    <a:pt x="20359" y="3728"/>
                    <a:pt x="20359" y="3728"/>
                  </a:cubicBezTo>
                  <a:cubicBezTo>
                    <a:pt x="15131" y="4071"/>
                    <a:pt x="10958" y="5816"/>
                    <a:pt x="8573" y="8169"/>
                  </a:cubicBezTo>
                  <a:close/>
                </a:path>
              </a:pathLst>
            </a:custGeom>
            <a:solidFill>
              <a:srgbClr val="A5C067"/>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1520" name="Shape 11520"/>
            <p:cNvSpPr/>
            <p:nvPr/>
          </p:nvSpPr>
          <p:spPr>
            <a:xfrm>
              <a:off x="950666" y="134532"/>
              <a:ext cx="1579253" cy="1760469"/>
            </a:xfrm>
            <a:custGeom>
              <a:avLst/>
              <a:gdLst/>
              <a:ahLst/>
              <a:cxnLst>
                <a:cxn ang="0">
                  <a:pos x="wd2" y="hd2"/>
                </a:cxn>
                <a:cxn ang="5400000">
                  <a:pos x="wd2" y="hd2"/>
                </a:cxn>
                <a:cxn ang="10800000">
                  <a:pos x="wd2" y="hd2"/>
                </a:cxn>
                <a:cxn ang="16200000">
                  <a:pos x="wd2" y="hd2"/>
                </a:cxn>
              </a:cxnLst>
              <a:rect l="0" t="0" r="r" b="b"/>
              <a:pathLst>
                <a:path w="20776" h="21600" extrusionOk="0">
                  <a:moveTo>
                    <a:pt x="19309" y="21600"/>
                  </a:moveTo>
                  <a:cubicBezTo>
                    <a:pt x="19145" y="17725"/>
                    <a:pt x="19145" y="17725"/>
                    <a:pt x="19145" y="17725"/>
                  </a:cubicBezTo>
                  <a:cubicBezTo>
                    <a:pt x="15218" y="19617"/>
                    <a:pt x="15218" y="19617"/>
                    <a:pt x="15218" y="19617"/>
                  </a:cubicBezTo>
                  <a:cubicBezTo>
                    <a:pt x="16724" y="16444"/>
                    <a:pt x="16331" y="13027"/>
                    <a:pt x="14662" y="10281"/>
                  </a:cubicBezTo>
                  <a:cubicBezTo>
                    <a:pt x="12764" y="7261"/>
                    <a:pt x="9295" y="5095"/>
                    <a:pt x="5007" y="5095"/>
                  </a:cubicBezTo>
                  <a:cubicBezTo>
                    <a:pt x="5007" y="5919"/>
                    <a:pt x="5007" y="5919"/>
                    <a:pt x="5007" y="5919"/>
                  </a:cubicBezTo>
                  <a:cubicBezTo>
                    <a:pt x="0" y="2959"/>
                    <a:pt x="0" y="2959"/>
                    <a:pt x="0" y="2959"/>
                  </a:cubicBezTo>
                  <a:cubicBezTo>
                    <a:pt x="5007" y="0"/>
                    <a:pt x="5007" y="0"/>
                    <a:pt x="5007" y="0"/>
                  </a:cubicBezTo>
                  <a:cubicBezTo>
                    <a:pt x="5007" y="793"/>
                    <a:pt x="5007" y="793"/>
                    <a:pt x="5007" y="793"/>
                  </a:cubicBezTo>
                  <a:cubicBezTo>
                    <a:pt x="11062" y="793"/>
                    <a:pt x="16004" y="3875"/>
                    <a:pt x="18655" y="8146"/>
                  </a:cubicBezTo>
                  <a:cubicBezTo>
                    <a:pt x="21076" y="12081"/>
                    <a:pt x="21600" y="17024"/>
                    <a:pt x="19309" y="21600"/>
                  </a:cubicBezTo>
                  <a:close/>
                </a:path>
              </a:pathLst>
            </a:custGeom>
            <a:solidFill>
              <a:srgbClr val="3A5063"/>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11523" name="Group 11523"/>
            <p:cNvGrpSpPr/>
            <p:nvPr/>
          </p:nvGrpSpPr>
          <p:grpSpPr>
            <a:xfrm>
              <a:off x="354394" y="1579018"/>
              <a:ext cx="2071209" cy="1014083"/>
              <a:chOff x="-1" y="-1"/>
              <a:chExt cx="2071207" cy="1014082"/>
            </a:xfrm>
          </p:grpSpPr>
          <p:sp>
            <p:nvSpPr>
              <p:cNvPr id="11521" name="Shape 11521"/>
              <p:cNvSpPr/>
              <p:nvPr/>
            </p:nvSpPr>
            <p:spPr>
              <a:xfrm>
                <a:off x="-1" y="-1"/>
                <a:ext cx="2071207" cy="1014082"/>
              </a:xfrm>
              <a:custGeom>
                <a:avLst/>
                <a:gdLst/>
                <a:ahLst/>
                <a:cxnLst>
                  <a:cxn ang="0">
                    <a:pos x="wd2" y="hd2"/>
                  </a:cxn>
                  <a:cxn ang="5400000">
                    <a:pos x="wd2" y="hd2"/>
                  </a:cxn>
                  <a:cxn ang="10800000">
                    <a:pos x="wd2" y="hd2"/>
                  </a:cxn>
                  <a:cxn ang="16200000">
                    <a:pos x="wd2" y="hd2"/>
                  </a:cxn>
                </a:cxnLst>
                <a:rect l="0" t="0" r="r" b="b"/>
                <a:pathLst>
                  <a:path w="21600" h="21600" extrusionOk="0">
                    <a:moveTo>
                      <a:pt x="21600" y="9529"/>
                    </a:moveTo>
                    <a:cubicBezTo>
                      <a:pt x="21004" y="8841"/>
                      <a:pt x="21004" y="8841"/>
                      <a:pt x="21004" y="8841"/>
                    </a:cubicBezTo>
                    <a:cubicBezTo>
                      <a:pt x="18592" y="17312"/>
                      <a:pt x="14391" y="21600"/>
                      <a:pt x="10191" y="21600"/>
                    </a:cubicBezTo>
                    <a:cubicBezTo>
                      <a:pt x="6327" y="21600"/>
                      <a:pt x="2489" y="18000"/>
                      <a:pt x="0" y="10853"/>
                    </a:cubicBezTo>
                    <a:cubicBezTo>
                      <a:pt x="2956" y="13976"/>
                      <a:pt x="2956" y="13976"/>
                      <a:pt x="2956" y="13976"/>
                    </a:cubicBezTo>
                    <a:cubicBezTo>
                      <a:pt x="3086" y="6829"/>
                      <a:pt x="3086" y="6829"/>
                      <a:pt x="3086" y="6829"/>
                    </a:cubicBezTo>
                    <a:cubicBezTo>
                      <a:pt x="4849" y="11700"/>
                      <a:pt x="7520" y="14135"/>
                      <a:pt x="10191" y="14135"/>
                    </a:cubicBezTo>
                    <a:cubicBezTo>
                      <a:pt x="13173" y="14135"/>
                      <a:pt x="16129" y="11118"/>
                      <a:pt x="17840" y="5135"/>
                    </a:cubicBezTo>
                    <a:cubicBezTo>
                      <a:pt x="17244" y="4394"/>
                      <a:pt x="17244" y="4394"/>
                      <a:pt x="17244" y="4394"/>
                    </a:cubicBezTo>
                    <a:cubicBezTo>
                      <a:pt x="21393" y="0"/>
                      <a:pt x="21393" y="0"/>
                      <a:pt x="21393" y="0"/>
                    </a:cubicBezTo>
                    <a:lnTo>
                      <a:pt x="21600" y="9529"/>
                    </a:lnTo>
                    <a:close/>
                  </a:path>
                </a:pathLst>
              </a:custGeom>
              <a:solidFill>
                <a:srgbClr val="3194C6"/>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1522" name="Shape 11522"/>
              <p:cNvSpPr/>
              <p:nvPr/>
            </p:nvSpPr>
            <p:spPr>
              <a:xfrm>
                <a:off x="0" y="-1"/>
                <a:ext cx="2071205" cy="103874"/>
              </a:xfrm>
              <a:prstGeom prst="rect">
                <a:avLst/>
              </a:prstGeom>
              <a:noFill/>
              <a:ln w="12700" cap="flat">
                <a:noFill/>
                <a:miter lim="400000"/>
              </a:ln>
              <a:effectLst/>
            </p:spPr>
            <p:txBody>
              <a:bodyPr wrap="square" lIns="0" tIns="0" rIns="0" bIns="0" numCol="1" anchor="t">
                <a:spAutoFit/>
              </a:bodyPr>
              <a:lstStyle>
                <a:lvl1pPr algn="ctr">
                  <a:spcBef>
                    <a:spcPts val="300"/>
                  </a:spcBef>
                  <a:defRPr sz="9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latin typeface="+mn-ea"/>
                    <a:ea typeface="+mn-ea"/>
                  </a:rPr>
                  <a:t>-25</a:t>
                </a:r>
              </a:p>
            </p:txBody>
          </p:sp>
        </p:grpSp>
        <p:sp>
          <p:nvSpPr>
            <p:cNvPr id="11524" name="Shape 11524"/>
            <p:cNvSpPr/>
            <p:nvPr/>
          </p:nvSpPr>
          <p:spPr>
            <a:xfrm>
              <a:off x="426316" y="992312"/>
              <a:ext cx="1810838" cy="923330"/>
            </a:xfrm>
            <a:prstGeom prst="rect">
              <a:avLst/>
            </a:prstGeom>
            <a:noFill/>
            <a:ln w="12700" cap="flat">
              <a:noFill/>
              <a:miter lim="400000"/>
            </a:ln>
            <a:effectLst/>
          </p:spPr>
          <p:txBody>
            <a:bodyPr wrap="square" lIns="0" tIns="0" rIns="0" bIns="0" numCol="1" anchor="ctr">
              <a:spAutoFit/>
            </a:bodyPr>
            <a:lstStyle/>
            <a:p>
              <a:pPr algn="ctr">
                <a:defRPr>
                  <a:uFillTx/>
                </a:defRPr>
              </a:pPr>
              <a:r>
                <a:rPr lang="zh-CN" altLang="en-US" sz="5300" b="1" dirty="0">
                  <a:solidFill>
                    <a:srgbClr val="808080"/>
                  </a:solidFill>
                  <a:uFill>
                    <a:solidFill>
                      <a:srgbClr val="808080"/>
                    </a:solidFill>
                  </a:uFill>
                  <a:latin typeface="+mn-ea"/>
                  <a:cs typeface="Roboto condensed bold"/>
                  <a:sym typeface="Roboto condensed bold"/>
                </a:rPr>
                <a:t>愿景</a:t>
              </a:r>
              <a:r>
                <a:rPr sz="5300" b="1" dirty="0">
                  <a:solidFill>
                    <a:srgbClr val="808080"/>
                  </a:solidFill>
                  <a:uFill>
                    <a:solidFill>
                      <a:srgbClr val="808080"/>
                    </a:solidFill>
                  </a:uFill>
                  <a:latin typeface="+mn-ea"/>
                  <a:cs typeface="Roboto condensed bold"/>
                  <a:sym typeface="Roboto condensed bold"/>
                </a:rPr>
                <a:t> </a:t>
              </a:r>
            </a:p>
            <a:p>
              <a:pPr algn="ctr">
                <a:defRPr>
                  <a:uFillTx/>
                </a:defRPr>
              </a:pPr>
              <a:r>
                <a:rPr sz="5300" b="1" dirty="0">
                  <a:solidFill>
                    <a:srgbClr val="808080"/>
                  </a:solidFill>
                  <a:uFill>
                    <a:solidFill>
                      <a:srgbClr val="808080"/>
                    </a:solidFill>
                  </a:uFill>
                  <a:latin typeface="+mn-ea"/>
                  <a:cs typeface="Roboto condensed bold"/>
                  <a:sym typeface="Roboto condensed bold"/>
                </a:rPr>
                <a:t>&amp; </a:t>
              </a:r>
            </a:p>
            <a:p>
              <a:pPr algn="ctr">
                <a:defRPr>
                  <a:uFillTx/>
                </a:defRPr>
              </a:pPr>
              <a:r>
                <a:rPr lang="zh-CN" altLang="en-US" sz="5300" b="1" dirty="0">
                  <a:solidFill>
                    <a:srgbClr val="808080"/>
                  </a:solidFill>
                  <a:uFill>
                    <a:solidFill>
                      <a:srgbClr val="808080"/>
                    </a:solidFill>
                  </a:uFill>
                  <a:latin typeface="+mn-ea"/>
                  <a:cs typeface="Roboto condensed bold"/>
                  <a:sym typeface="Roboto condensed bold"/>
                </a:rPr>
                <a:t>使命</a:t>
              </a:r>
              <a:endParaRPr sz="5300" b="1" dirty="0">
                <a:solidFill>
                  <a:srgbClr val="808080"/>
                </a:solidFill>
                <a:uFill>
                  <a:solidFill>
                    <a:srgbClr val="808080"/>
                  </a:solidFill>
                </a:uFill>
                <a:latin typeface="+mn-ea"/>
                <a:cs typeface="Roboto condensed bold"/>
                <a:sym typeface="Roboto condensed bold"/>
              </a:endParaRPr>
            </a:p>
          </p:txBody>
        </p:sp>
      </p:grpSp>
      <p:grpSp>
        <p:nvGrpSpPr>
          <p:cNvPr id="11531" name="Group 11531"/>
          <p:cNvGrpSpPr/>
          <p:nvPr/>
        </p:nvGrpSpPr>
        <p:grpSpPr>
          <a:xfrm>
            <a:off x="17003723" y="3400559"/>
            <a:ext cx="5808452" cy="2658536"/>
            <a:chOff x="-1" y="0"/>
            <a:chExt cx="2177885" cy="996950"/>
          </a:xfrm>
        </p:grpSpPr>
        <p:sp>
          <p:nvSpPr>
            <p:cNvPr id="11526" name="Shape 11526"/>
            <p:cNvSpPr/>
            <p:nvPr/>
          </p:nvSpPr>
          <p:spPr>
            <a:xfrm>
              <a:off x="64884" y="0"/>
              <a:ext cx="2112999" cy="996950"/>
            </a:xfrm>
            <a:prstGeom prst="roundRect">
              <a:avLst>
                <a:gd name="adj" fmla="val 3410"/>
              </a:avLst>
            </a:prstGeom>
            <a:solidFill>
              <a:srgbClr val="FFFFFF"/>
            </a:solidFill>
            <a:ln w="6350" cap="flat">
              <a:solidFill>
                <a:srgbClr val="A5C067"/>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27" name="Shape 11527"/>
            <p:cNvSpPr/>
            <p:nvPr/>
          </p:nvSpPr>
          <p:spPr>
            <a:xfrm>
              <a:off x="624868" y="116937"/>
              <a:ext cx="1553016" cy="854079"/>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A5C067"/>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A5C067"/>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单击此处添加副标题或详细文本描述</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A5C067"/>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r>
                <a:rPr sz="2100" dirty="0">
                  <a:solidFill>
                    <a:schemeClr val="tx2"/>
                  </a:solidFill>
                  <a:uFill>
                    <a:solidFill>
                      <a:srgbClr val="595959">
                        <a:alpha val="70000"/>
                      </a:srgbClr>
                    </a:solidFill>
                  </a:uFill>
                  <a:latin typeface="+mn-ea"/>
                  <a:cs typeface="Roboto condensed"/>
                  <a:sym typeface="Roboto condensed"/>
                </a:rPr>
                <a:t> </a:t>
              </a:r>
            </a:p>
            <a:p>
              <a:pPr marL="105410" indent="-105410">
                <a:lnSpc>
                  <a:spcPct val="120000"/>
                </a:lnSpc>
                <a:spcBef>
                  <a:spcPts val="800"/>
                </a:spcBef>
                <a:buClr>
                  <a:srgbClr val="A5C067"/>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p:txBody>
        </p:sp>
        <p:sp>
          <p:nvSpPr>
            <p:cNvPr id="11528" name="Shape 11528"/>
            <p:cNvSpPr/>
            <p:nvPr/>
          </p:nvSpPr>
          <p:spPr>
            <a:xfrm>
              <a:off x="-1" y="429778"/>
              <a:ext cx="137393" cy="1373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3175" cap="flat">
              <a:solidFill>
                <a:srgbClr val="BFBFBF"/>
              </a:solidFill>
              <a:prstDash val="solid"/>
              <a:round/>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29" name="Shape 11529"/>
            <p:cNvSpPr/>
            <p:nvPr/>
          </p:nvSpPr>
          <p:spPr>
            <a:xfrm>
              <a:off x="226291" y="317400"/>
              <a:ext cx="295440" cy="292467"/>
            </a:xfrm>
            <a:custGeom>
              <a:avLst/>
              <a:gdLst/>
              <a:ahLst/>
              <a:cxnLst>
                <a:cxn ang="0">
                  <a:pos x="wd2" y="hd2"/>
                </a:cxn>
                <a:cxn ang="5400000">
                  <a:pos x="wd2" y="hd2"/>
                </a:cxn>
                <a:cxn ang="10800000">
                  <a:pos x="wd2" y="hd2"/>
                </a:cxn>
                <a:cxn ang="16200000">
                  <a:pos x="wd2" y="hd2"/>
                </a:cxn>
              </a:cxnLst>
              <a:rect l="0" t="0" r="r" b="b"/>
              <a:pathLst>
                <a:path w="21600" h="21539" extrusionOk="0">
                  <a:moveTo>
                    <a:pt x="10560" y="14865"/>
                  </a:moveTo>
                  <a:cubicBezTo>
                    <a:pt x="10920" y="14865"/>
                    <a:pt x="10920" y="14865"/>
                    <a:pt x="10920" y="14865"/>
                  </a:cubicBezTo>
                  <a:cubicBezTo>
                    <a:pt x="12480" y="13894"/>
                    <a:pt x="12480" y="13894"/>
                    <a:pt x="12480" y="13894"/>
                  </a:cubicBezTo>
                  <a:cubicBezTo>
                    <a:pt x="9120" y="13894"/>
                    <a:pt x="9120" y="13894"/>
                    <a:pt x="9120" y="13894"/>
                  </a:cubicBezTo>
                  <a:lnTo>
                    <a:pt x="10560" y="14865"/>
                  </a:lnTo>
                  <a:close/>
                  <a:moveTo>
                    <a:pt x="7560" y="12802"/>
                  </a:moveTo>
                  <a:cubicBezTo>
                    <a:pt x="14040" y="12802"/>
                    <a:pt x="14040" y="12802"/>
                    <a:pt x="14040" y="12802"/>
                  </a:cubicBezTo>
                  <a:cubicBezTo>
                    <a:pt x="15480" y="11831"/>
                    <a:pt x="15480" y="11831"/>
                    <a:pt x="15480" y="11831"/>
                  </a:cubicBezTo>
                  <a:cubicBezTo>
                    <a:pt x="6120" y="11831"/>
                    <a:pt x="6120" y="11831"/>
                    <a:pt x="6120" y="11831"/>
                  </a:cubicBezTo>
                  <a:lnTo>
                    <a:pt x="7560" y="12802"/>
                  </a:lnTo>
                  <a:close/>
                  <a:moveTo>
                    <a:pt x="21000" y="6735"/>
                  </a:moveTo>
                  <a:cubicBezTo>
                    <a:pt x="11520" y="182"/>
                    <a:pt x="11520" y="182"/>
                    <a:pt x="11520" y="182"/>
                  </a:cubicBezTo>
                  <a:cubicBezTo>
                    <a:pt x="11040" y="-61"/>
                    <a:pt x="10440" y="-61"/>
                    <a:pt x="9960" y="182"/>
                  </a:cubicBezTo>
                  <a:cubicBezTo>
                    <a:pt x="600" y="6735"/>
                    <a:pt x="600" y="6735"/>
                    <a:pt x="600" y="6735"/>
                  </a:cubicBezTo>
                  <a:cubicBezTo>
                    <a:pt x="240" y="6977"/>
                    <a:pt x="0" y="7341"/>
                    <a:pt x="0" y="7827"/>
                  </a:cubicBezTo>
                  <a:cubicBezTo>
                    <a:pt x="0" y="20204"/>
                    <a:pt x="0" y="20204"/>
                    <a:pt x="0" y="20204"/>
                  </a:cubicBezTo>
                  <a:cubicBezTo>
                    <a:pt x="0" y="20932"/>
                    <a:pt x="600" y="21539"/>
                    <a:pt x="1320" y="21539"/>
                  </a:cubicBezTo>
                  <a:cubicBezTo>
                    <a:pt x="20160" y="21539"/>
                    <a:pt x="20160" y="21539"/>
                    <a:pt x="20160" y="21539"/>
                  </a:cubicBezTo>
                  <a:cubicBezTo>
                    <a:pt x="21000" y="21539"/>
                    <a:pt x="21600" y="20932"/>
                    <a:pt x="21600" y="20204"/>
                  </a:cubicBezTo>
                  <a:cubicBezTo>
                    <a:pt x="21600" y="7827"/>
                    <a:pt x="21600" y="7827"/>
                    <a:pt x="21600" y="7827"/>
                  </a:cubicBezTo>
                  <a:cubicBezTo>
                    <a:pt x="21600" y="7341"/>
                    <a:pt x="21360" y="6977"/>
                    <a:pt x="21000" y="6735"/>
                  </a:cubicBezTo>
                  <a:close/>
                  <a:moveTo>
                    <a:pt x="20160" y="9768"/>
                  </a:moveTo>
                  <a:cubicBezTo>
                    <a:pt x="10800" y="16200"/>
                    <a:pt x="10800" y="16200"/>
                    <a:pt x="10800" y="16200"/>
                  </a:cubicBezTo>
                  <a:cubicBezTo>
                    <a:pt x="1320" y="9768"/>
                    <a:pt x="1320" y="9768"/>
                    <a:pt x="1320" y="9768"/>
                  </a:cubicBezTo>
                  <a:cubicBezTo>
                    <a:pt x="1320" y="8433"/>
                    <a:pt x="1320" y="8433"/>
                    <a:pt x="1320" y="8433"/>
                  </a:cubicBezTo>
                  <a:cubicBezTo>
                    <a:pt x="1320" y="8069"/>
                    <a:pt x="1680" y="7827"/>
                    <a:pt x="2040" y="7827"/>
                  </a:cubicBezTo>
                  <a:cubicBezTo>
                    <a:pt x="19560" y="7827"/>
                    <a:pt x="19560" y="7827"/>
                    <a:pt x="19560" y="7827"/>
                  </a:cubicBezTo>
                  <a:cubicBezTo>
                    <a:pt x="19920" y="7827"/>
                    <a:pt x="20160" y="8069"/>
                    <a:pt x="20160" y="8433"/>
                  </a:cubicBezTo>
                  <a:lnTo>
                    <a:pt x="20160" y="9768"/>
                  </a:lnTo>
                  <a:close/>
                  <a:moveTo>
                    <a:pt x="4320" y="10618"/>
                  </a:moveTo>
                  <a:cubicBezTo>
                    <a:pt x="4560" y="10739"/>
                    <a:pt x="4560" y="10739"/>
                    <a:pt x="4560" y="10739"/>
                  </a:cubicBezTo>
                  <a:cubicBezTo>
                    <a:pt x="17040" y="10739"/>
                    <a:pt x="17040" y="10739"/>
                    <a:pt x="17040" y="10739"/>
                  </a:cubicBezTo>
                  <a:cubicBezTo>
                    <a:pt x="17160" y="10618"/>
                    <a:pt x="17160" y="10618"/>
                    <a:pt x="17160" y="10618"/>
                  </a:cubicBezTo>
                  <a:cubicBezTo>
                    <a:pt x="17160" y="9768"/>
                    <a:pt x="17160" y="9768"/>
                    <a:pt x="17160" y="9768"/>
                  </a:cubicBezTo>
                  <a:cubicBezTo>
                    <a:pt x="4320" y="9768"/>
                    <a:pt x="4320" y="9768"/>
                    <a:pt x="4320" y="9768"/>
                  </a:cubicBezTo>
                  <a:lnTo>
                    <a:pt x="4320" y="10618"/>
                  </a:lnTo>
                  <a:close/>
                </a:path>
              </a:pathLst>
            </a:custGeom>
            <a:solidFill>
              <a:srgbClr val="A5C067"/>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1530" name="Shape 11530"/>
            <p:cNvSpPr/>
            <p:nvPr/>
          </p:nvSpPr>
          <p:spPr>
            <a:xfrm>
              <a:off x="33443" y="463222"/>
              <a:ext cx="70507" cy="705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5C067"/>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grpSp>
      <p:grpSp>
        <p:nvGrpSpPr>
          <p:cNvPr id="11536" name="Group 11536"/>
          <p:cNvGrpSpPr/>
          <p:nvPr/>
        </p:nvGrpSpPr>
        <p:grpSpPr>
          <a:xfrm>
            <a:off x="10178260" y="3165569"/>
            <a:ext cx="6791153" cy="1571603"/>
            <a:chOff x="0" y="0"/>
            <a:chExt cx="2546350" cy="589349"/>
          </a:xfrm>
        </p:grpSpPr>
        <p:sp>
          <p:nvSpPr>
            <p:cNvPr id="11532" name="Shape 11532"/>
            <p:cNvSpPr/>
            <p:nvPr/>
          </p:nvSpPr>
          <p:spPr>
            <a:xfrm>
              <a:off x="2266950" y="589349"/>
              <a:ext cx="279400" cy="1"/>
            </a:xfrm>
            <a:prstGeom prst="line">
              <a:avLst/>
            </a:prstGeom>
            <a:noFill/>
            <a:ln w="6350" cap="flat">
              <a:solidFill>
                <a:srgbClr val="A5C067"/>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3" name="Shape 11533"/>
            <p:cNvSpPr/>
            <p:nvPr/>
          </p:nvSpPr>
          <p:spPr>
            <a:xfrm>
              <a:off x="2266949" y="0"/>
              <a:ext cx="1" cy="589350"/>
            </a:xfrm>
            <a:prstGeom prst="line">
              <a:avLst/>
            </a:prstGeom>
            <a:noFill/>
            <a:ln w="6350" cap="flat">
              <a:solidFill>
                <a:srgbClr val="A5C067"/>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4" name="Shape 11534"/>
            <p:cNvSpPr/>
            <p:nvPr/>
          </p:nvSpPr>
          <p:spPr>
            <a:xfrm>
              <a:off x="-1" y="0"/>
              <a:ext cx="2266951" cy="1"/>
            </a:xfrm>
            <a:prstGeom prst="line">
              <a:avLst/>
            </a:prstGeom>
            <a:noFill/>
            <a:ln w="6350" cap="flat">
              <a:solidFill>
                <a:srgbClr val="A5C067"/>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5" name="Shape 11535"/>
            <p:cNvSpPr/>
            <p:nvPr/>
          </p:nvSpPr>
          <p:spPr>
            <a:xfrm flipH="1">
              <a:off x="-1" y="0"/>
              <a:ext cx="2" cy="589350"/>
            </a:xfrm>
            <a:prstGeom prst="line">
              <a:avLst/>
            </a:prstGeom>
            <a:noFill/>
            <a:ln w="6350" cap="flat">
              <a:solidFill>
                <a:srgbClr val="A5C067"/>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grpSp>
      <p:grpSp>
        <p:nvGrpSpPr>
          <p:cNvPr id="11540" name="Group 11540"/>
          <p:cNvGrpSpPr/>
          <p:nvPr/>
        </p:nvGrpSpPr>
        <p:grpSpPr>
          <a:xfrm>
            <a:off x="14987952" y="6722181"/>
            <a:ext cx="1981461" cy="1006491"/>
            <a:chOff x="0" y="0"/>
            <a:chExt cx="742950" cy="377433"/>
          </a:xfrm>
        </p:grpSpPr>
        <p:sp>
          <p:nvSpPr>
            <p:cNvPr id="11537" name="Shape 11537"/>
            <p:cNvSpPr/>
            <p:nvPr/>
          </p:nvSpPr>
          <p:spPr>
            <a:xfrm>
              <a:off x="463550" y="377432"/>
              <a:ext cx="279400" cy="1"/>
            </a:xfrm>
            <a:prstGeom prst="line">
              <a:avLst/>
            </a:prstGeom>
            <a:noFill/>
            <a:ln w="6350" cap="flat">
              <a:solidFill>
                <a:srgbClr val="4E5663"/>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8" name="Shape 11538"/>
            <p:cNvSpPr/>
            <p:nvPr/>
          </p:nvSpPr>
          <p:spPr>
            <a:xfrm flipH="1">
              <a:off x="463549" y="0"/>
              <a:ext cx="1" cy="377434"/>
            </a:xfrm>
            <a:prstGeom prst="line">
              <a:avLst/>
            </a:prstGeom>
            <a:noFill/>
            <a:ln w="6350" cap="flat">
              <a:solidFill>
                <a:srgbClr val="4E5663"/>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9" name="Shape 11539"/>
            <p:cNvSpPr/>
            <p:nvPr/>
          </p:nvSpPr>
          <p:spPr>
            <a:xfrm>
              <a:off x="-1" y="-1"/>
              <a:ext cx="463551" cy="1"/>
            </a:xfrm>
            <a:prstGeom prst="line">
              <a:avLst/>
            </a:prstGeom>
            <a:noFill/>
            <a:ln w="6350" cap="flat">
              <a:solidFill>
                <a:srgbClr val="4E5663"/>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grpSp>
      <p:grpSp>
        <p:nvGrpSpPr>
          <p:cNvPr id="11545" name="Group 11545"/>
          <p:cNvGrpSpPr/>
          <p:nvPr/>
        </p:nvGrpSpPr>
        <p:grpSpPr>
          <a:xfrm>
            <a:off x="12329073" y="10376119"/>
            <a:ext cx="4640340" cy="942131"/>
            <a:chOff x="0" y="0"/>
            <a:chExt cx="1739900" cy="353298"/>
          </a:xfrm>
        </p:grpSpPr>
        <p:sp>
          <p:nvSpPr>
            <p:cNvPr id="11541" name="Shape 11541"/>
            <p:cNvSpPr/>
            <p:nvPr/>
          </p:nvSpPr>
          <p:spPr>
            <a:xfrm>
              <a:off x="1460500" y="141114"/>
              <a:ext cx="279400" cy="1"/>
            </a:xfrm>
            <a:prstGeom prst="line">
              <a:avLst/>
            </a:prstGeom>
            <a:noFill/>
            <a:ln w="6350" cap="flat">
              <a:solidFill>
                <a:srgbClr val="3194C6"/>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42" name="Shape 11542"/>
            <p:cNvSpPr/>
            <p:nvPr/>
          </p:nvSpPr>
          <p:spPr>
            <a:xfrm>
              <a:off x="1460500" y="141114"/>
              <a:ext cx="1" cy="212185"/>
            </a:xfrm>
            <a:prstGeom prst="line">
              <a:avLst/>
            </a:prstGeom>
            <a:noFill/>
            <a:ln w="6350" cap="flat">
              <a:solidFill>
                <a:srgbClr val="3194C6"/>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43" name="Shape 11543"/>
            <p:cNvSpPr/>
            <p:nvPr/>
          </p:nvSpPr>
          <p:spPr>
            <a:xfrm>
              <a:off x="-1" y="353298"/>
              <a:ext cx="1460501" cy="1"/>
            </a:xfrm>
            <a:prstGeom prst="line">
              <a:avLst/>
            </a:prstGeom>
            <a:noFill/>
            <a:ln w="6350" cap="flat">
              <a:solidFill>
                <a:srgbClr val="3194C6"/>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44" name="Shape 11544"/>
            <p:cNvSpPr/>
            <p:nvPr/>
          </p:nvSpPr>
          <p:spPr>
            <a:xfrm flipH="1">
              <a:off x="-1" y="-1"/>
              <a:ext cx="1" cy="353299"/>
            </a:xfrm>
            <a:prstGeom prst="line">
              <a:avLst/>
            </a:prstGeom>
            <a:noFill/>
            <a:ln w="6350" cap="flat">
              <a:solidFill>
                <a:srgbClr val="3194C6"/>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grpSp>
      <p:grpSp>
        <p:nvGrpSpPr>
          <p:cNvPr id="11551" name="Group 11551"/>
          <p:cNvGrpSpPr/>
          <p:nvPr/>
        </p:nvGrpSpPr>
        <p:grpSpPr>
          <a:xfrm>
            <a:off x="17003723" y="9432201"/>
            <a:ext cx="5808452" cy="2658536"/>
            <a:chOff x="-1" y="0"/>
            <a:chExt cx="2177885" cy="996950"/>
          </a:xfrm>
        </p:grpSpPr>
        <p:sp>
          <p:nvSpPr>
            <p:cNvPr id="11546" name="Shape 11546"/>
            <p:cNvSpPr/>
            <p:nvPr/>
          </p:nvSpPr>
          <p:spPr>
            <a:xfrm>
              <a:off x="64884" y="0"/>
              <a:ext cx="2112999" cy="996950"/>
            </a:xfrm>
            <a:prstGeom prst="roundRect">
              <a:avLst>
                <a:gd name="adj" fmla="val 3410"/>
              </a:avLst>
            </a:prstGeom>
            <a:solidFill>
              <a:srgbClr val="FFFFFF"/>
            </a:solidFill>
            <a:ln w="6350" cap="flat">
              <a:solidFill>
                <a:srgbClr val="3194C6"/>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47" name="Shape 11547"/>
            <p:cNvSpPr/>
            <p:nvPr/>
          </p:nvSpPr>
          <p:spPr>
            <a:xfrm>
              <a:off x="624868" y="116937"/>
              <a:ext cx="1553016" cy="854079"/>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F7AC12"/>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F7AC12"/>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单击此处添加副标题或详细文本描述</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F7AC12"/>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r>
                <a:rPr sz="2100" dirty="0">
                  <a:solidFill>
                    <a:schemeClr val="tx2"/>
                  </a:solidFill>
                  <a:uFill>
                    <a:solidFill>
                      <a:srgbClr val="595959">
                        <a:alpha val="70000"/>
                      </a:srgbClr>
                    </a:solidFill>
                  </a:uFill>
                  <a:latin typeface="+mn-ea"/>
                  <a:cs typeface="Roboto condensed"/>
                  <a:sym typeface="Roboto condensed"/>
                </a:rPr>
                <a:t> </a:t>
              </a:r>
            </a:p>
            <a:p>
              <a:pPr marL="105410" indent="-105410">
                <a:lnSpc>
                  <a:spcPct val="120000"/>
                </a:lnSpc>
                <a:spcBef>
                  <a:spcPts val="800"/>
                </a:spcBef>
                <a:buClr>
                  <a:srgbClr val="F7AC12"/>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p:txBody>
        </p:sp>
        <p:sp>
          <p:nvSpPr>
            <p:cNvPr id="11548" name="Shape 11548"/>
            <p:cNvSpPr/>
            <p:nvPr/>
          </p:nvSpPr>
          <p:spPr>
            <a:xfrm>
              <a:off x="-1" y="429778"/>
              <a:ext cx="137393" cy="1373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3175" cap="flat">
              <a:solidFill>
                <a:srgbClr val="BFBFBF"/>
              </a:solidFill>
              <a:prstDash val="solid"/>
              <a:round/>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49" name="Shape 11549"/>
            <p:cNvSpPr/>
            <p:nvPr/>
          </p:nvSpPr>
          <p:spPr>
            <a:xfrm>
              <a:off x="33443" y="463222"/>
              <a:ext cx="70507" cy="705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50" name="Shape 11550"/>
            <p:cNvSpPr/>
            <p:nvPr/>
          </p:nvSpPr>
          <p:spPr>
            <a:xfrm>
              <a:off x="226291" y="316577"/>
              <a:ext cx="276321" cy="347783"/>
            </a:xfrm>
            <a:custGeom>
              <a:avLst/>
              <a:gdLst/>
              <a:ahLst/>
              <a:cxnLst>
                <a:cxn ang="0">
                  <a:pos x="wd2" y="hd2"/>
                </a:cxn>
                <a:cxn ang="5400000">
                  <a:pos x="wd2" y="hd2"/>
                </a:cxn>
                <a:cxn ang="10800000">
                  <a:pos x="wd2" y="hd2"/>
                </a:cxn>
                <a:cxn ang="16200000">
                  <a:pos x="wd2" y="hd2"/>
                </a:cxn>
              </a:cxnLst>
              <a:rect l="0" t="0" r="r" b="b"/>
              <a:pathLst>
                <a:path w="21600" h="21600" extrusionOk="0">
                  <a:moveTo>
                    <a:pt x="10800" y="11026"/>
                  </a:moveTo>
                  <a:cubicBezTo>
                    <a:pt x="7731" y="11026"/>
                    <a:pt x="5229" y="13014"/>
                    <a:pt x="5229" y="15454"/>
                  </a:cubicBezTo>
                  <a:cubicBezTo>
                    <a:pt x="5229" y="17895"/>
                    <a:pt x="7731" y="19883"/>
                    <a:pt x="10800" y="19883"/>
                  </a:cubicBezTo>
                  <a:cubicBezTo>
                    <a:pt x="13869" y="19883"/>
                    <a:pt x="16371" y="17895"/>
                    <a:pt x="16371" y="15454"/>
                  </a:cubicBezTo>
                  <a:cubicBezTo>
                    <a:pt x="16371" y="13014"/>
                    <a:pt x="13869" y="11026"/>
                    <a:pt x="10800" y="11026"/>
                  </a:cubicBezTo>
                  <a:close/>
                  <a:moveTo>
                    <a:pt x="10800" y="19431"/>
                  </a:moveTo>
                  <a:cubicBezTo>
                    <a:pt x="8072" y="19431"/>
                    <a:pt x="5798" y="17623"/>
                    <a:pt x="5798" y="15454"/>
                  </a:cubicBezTo>
                  <a:cubicBezTo>
                    <a:pt x="5798" y="13285"/>
                    <a:pt x="8072" y="11478"/>
                    <a:pt x="10800" y="11478"/>
                  </a:cubicBezTo>
                  <a:cubicBezTo>
                    <a:pt x="13528" y="11478"/>
                    <a:pt x="15802" y="13285"/>
                    <a:pt x="15802" y="15454"/>
                  </a:cubicBezTo>
                  <a:cubicBezTo>
                    <a:pt x="15802" y="17623"/>
                    <a:pt x="13528" y="19431"/>
                    <a:pt x="10800" y="19431"/>
                  </a:cubicBezTo>
                  <a:close/>
                  <a:moveTo>
                    <a:pt x="21600" y="3344"/>
                  </a:moveTo>
                  <a:cubicBezTo>
                    <a:pt x="20236" y="2169"/>
                    <a:pt x="20236" y="2169"/>
                    <a:pt x="20236" y="2169"/>
                  </a:cubicBezTo>
                  <a:cubicBezTo>
                    <a:pt x="15234" y="10393"/>
                    <a:pt x="15234" y="10393"/>
                    <a:pt x="15234" y="10393"/>
                  </a:cubicBezTo>
                  <a:cubicBezTo>
                    <a:pt x="14665" y="10122"/>
                    <a:pt x="14097" y="9851"/>
                    <a:pt x="13528" y="9670"/>
                  </a:cubicBezTo>
                  <a:cubicBezTo>
                    <a:pt x="18872" y="1085"/>
                    <a:pt x="18872" y="1085"/>
                    <a:pt x="18872" y="1085"/>
                  </a:cubicBezTo>
                  <a:cubicBezTo>
                    <a:pt x="17394" y="0"/>
                    <a:pt x="17394" y="0"/>
                    <a:pt x="17394" y="0"/>
                  </a:cubicBezTo>
                  <a:cubicBezTo>
                    <a:pt x="4206" y="0"/>
                    <a:pt x="4206" y="0"/>
                    <a:pt x="4206" y="0"/>
                  </a:cubicBezTo>
                  <a:cubicBezTo>
                    <a:pt x="2728" y="1085"/>
                    <a:pt x="2728" y="1085"/>
                    <a:pt x="2728" y="1085"/>
                  </a:cubicBezTo>
                  <a:cubicBezTo>
                    <a:pt x="8072" y="9670"/>
                    <a:pt x="8072" y="9670"/>
                    <a:pt x="8072" y="9670"/>
                  </a:cubicBezTo>
                  <a:cubicBezTo>
                    <a:pt x="7503" y="9851"/>
                    <a:pt x="6935" y="10122"/>
                    <a:pt x="6366" y="10393"/>
                  </a:cubicBezTo>
                  <a:cubicBezTo>
                    <a:pt x="1364" y="2169"/>
                    <a:pt x="1364" y="2169"/>
                    <a:pt x="1364" y="2169"/>
                  </a:cubicBezTo>
                  <a:cubicBezTo>
                    <a:pt x="0" y="3344"/>
                    <a:pt x="0" y="3344"/>
                    <a:pt x="0" y="3344"/>
                  </a:cubicBezTo>
                  <a:cubicBezTo>
                    <a:pt x="4888" y="11387"/>
                    <a:pt x="4888" y="11387"/>
                    <a:pt x="4888" y="11387"/>
                  </a:cubicBezTo>
                  <a:cubicBezTo>
                    <a:pt x="3752" y="12472"/>
                    <a:pt x="3069" y="13918"/>
                    <a:pt x="3069" y="15454"/>
                  </a:cubicBezTo>
                  <a:cubicBezTo>
                    <a:pt x="3069" y="18889"/>
                    <a:pt x="6480" y="21600"/>
                    <a:pt x="10800" y="21600"/>
                  </a:cubicBezTo>
                  <a:cubicBezTo>
                    <a:pt x="15120" y="21600"/>
                    <a:pt x="18531" y="18889"/>
                    <a:pt x="18531" y="15454"/>
                  </a:cubicBezTo>
                  <a:cubicBezTo>
                    <a:pt x="18531" y="13918"/>
                    <a:pt x="17848" y="12472"/>
                    <a:pt x="16712" y="11387"/>
                  </a:cubicBezTo>
                  <a:lnTo>
                    <a:pt x="21600" y="3344"/>
                  </a:lnTo>
                  <a:close/>
                  <a:moveTo>
                    <a:pt x="5116" y="1536"/>
                  </a:moveTo>
                  <a:cubicBezTo>
                    <a:pt x="16484" y="1536"/>
                    <a:pt x="16484" y="1536"/>
                    <a:pt x="16484" y="1536"/>
                  </a:cubicBezTo>
                  <a:cubicBezTo>
                    <a:pt x="15461" y="3073"/>
                    <a:pt x="15461" y="3073"/>
                    <a:pt x="15461" y="3073"/>
                  </a:cubicBezTo>
                  <a:cubicBezTo>
                    <a:pt x="6139" y="3073"/>
                    <a:pt x="6139" y="3073"/>
                    <a:pt x="6139" y="3073"/>
                  </a:cubicBezTo>
                  <a:lnTo>
                    <a:pt x="5116" y="1536"/>
                  </a:lnTo>
                  <a:close/>
                  <a:moveTo>
                    <a:pt x="7048" y="4609"/>
                  </a:moveTo>
                  <a:cubicBezTo>
                    <a:pt x="14552" y="4609"/>
                    <a:pt x="14552" y="4609"/>
                    <a:pt x="14552" y="4609"/>
                  </a:cubicBezTo>
                  <a:cubicBezTo>
                    <a:pt x="11709" y="9309"/>
                    <a:pt x="11709" y="9309"/>
                    <a:pt x="11709" y="9309"/>
                  </a:cubicBezTo>
                  <a:cubicBezTo>
                    <a:pt x="11368" y="9309"/>
                    <a:pt x="11141" y="9309"/>
                    <a:pt x="10800" y="9309"/>
                  </a:cubicBezTo>
                  <a:cubicBezTo>
                    <a:pt x="10459" y="9309"/>
                    <a:pt x="10232" y="9309"/>
                    <a:pt x="9891" y="9309"/>
                  </a:cubicBezTo>
                  <a:lnTo>
                    <a:pt x="7048" y="4609"/>
                  </a:lnTo>
                  <a:close/>
                  <a:moveTo>
                    <a:pt x="16939" y="15454"/>
                  </a:moveTo>
                  <a:cubicBezTo>
                    <a:pt x="16939" y="18075"/>
                    <a:pt x="14211" y="20244"/>
                    <a:pt x="10800" y="20244"/>
                  </a:cubicBezTo>
                  <a:cubicBezTo>
                    <a:pt x="7389" y="20244"/>
                    <a:pt x="4661" y="18075"/>
                    <a:pt x="4661" y="15454"/>
                  </a:cubicBezTo>
                  <a:cubicBezTo>
                    <a:pt x="4661" y="12743"/>
                    <a:pt x="7389" y="10574"/>
                    <a:pt x="10800" y="10574"/>
                  </a:cubicBezTo>
                  <a:cubicBezTo>
                    <a:pt x="14211" y="10574"/>
                    <a:pt x="16939" y="12743"/>
                    <a:pt x="16939" y="15454"/>
                  </a:cubicBezTo>
                  <a:close/>
                  <a:moveTo>
                    <a:pt x="11709" y="12833"/>
                  </a:moveTo>
                  <a:cubicBezTo>
                    <a:pt x="10800" y="12833"/>
                    <a:pt x="10800" y="12833"/>
                    <a:pt x="10800" y="12833"/>
                  </a:cubicBezTo>
                  <a:cubicBezTo>
                    <a:pt x="10800" y="12833"/>
                    <a:pt x="10345" y="13647"/>
                    <a:pt x="8981" y="13647"/>
                  </a:cubicBezTo>
                  <a:cubicBezTo>
                    <a:pt x="8981" y="14370"/>
                    <a:pt x="8981" y="14370"/>
                    <a:pt x="8981" y="14370"/>
                  </a:cubicBezTo>
                  <a:cubicBezTo>
                    <a:pt x="10345" y="14370"/>
                    <a:pt x="10345" y="14370"/>
                    <a:pt x="10345" y="14370"/>
                  </a:cubicBezTo>
                  <a:cubicBezTo>
                    <a:pt x="10345" y="17443"/>
                    <a:pt x="10345" y="17443"/>
                    <a:pt x="10345" y="17443"/>
                  </a:cubicBezTo>
                  <a:cubicBezTo>
                    <a:pt x="9549" y="17443"/>
                    <a:pt x="9549" y="17443"/>
                    <a:pt x="9549" y="17443"/>
                  </a:cubicBezTo>
                  <a:cubicBezTo>
                    <a:pt x="9549" y="18075"/>
                    <a:pt x="9549" y="18075"/>
                    <a:pt x="9549" y="18075"/>
                  </a:cubicBezTo>
                  <a:cubicBezTo>
                    <a:pt x="12392" y="18075"/>
                    <a:pt x="12392" y="18075"/>
                    <a:pt x="12392" y="18075"/>
                  </a:cubicBezTo>
                  <a:cubicBezTo>
                    <a:pt x="12392" y="17443"/>
                    <a:pt x="12392" y="17443"/>
                    <a:pt x="12392" y="17443"/>
                  </a:cubicBezTo>
                  <a:cubicBezTo>
                    <a:pt x="11709" y="17443"/>
                    <a:pt x="11709" y="17443"/>
                    <a:pt x="11709" y="17443"/>
                  </a:cubicBezTo>
                  <a:lnTo>
                    <a:pt x="11709" y="12833"/>
                  </a:lnTo>
                  <a:close/>
                </a:path>
              </a:pathLst>
            </a:custGeom>
            <a:solidFill>
              <a:srgbClr val="3194C6"/>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grpSp>
        <p:nvGrpSpPr>
          <p:cNvPr id="11557" name="Group 11557"/>
          <p:cNvGrpSpPr/>
          <p:nvPr/>
        </p:nvGrpSpPr>
        <p:grpSpPr>
          <a:xfrm>
            <a:off x="17003723" y="6410351"/>
            <a:ext cx="5808452" cy="2658536"/>
            <a:chOff x="-1" y="0"/>
            <a:chExt cx="2177885" cy="996950"/>
          </a:xfrm>
        </p:grpSpPr>
        <p:sp>
          <p:nvSpPr>
            <p:cNvPr id="11552" name="Shape 11552"/>
            <p:cNvSpPr/>
            <p:nvPr/>
          </p:nvSpPr>
          <p:spPr>
            <a:xfrm>
              <a:off x="64884" y="0"/>
              <a:ext cx="2112999" cy="996950"/>
            </a:xfrm>
            <a:prstGeom prst="roundRect">
              <a:avLst>
                <a:gd name="adj" fmla="val 3410"/>
              </a:avLst>
            </a:prstGeom>
            <a:solidFill>
              <a:srgbClr val="FFFFFF"/>
            </a:solidFill>
            <a:ln w="6350" cap="flat">
              <a:solidFill>
                <a:srgbClr val="3A5063"/>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53" name="Shape 11553"/>
            <p:cNvSpPr/>
            <p:nvPr/>
          </p:nvSpPr>
          <p:spPr>
            <a:xfrm>
              <a:off x="624868" y="116937"/>
              <a:ext cx="1553016" cy="854079"/>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2C3D4B"/>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2C3D4B"/>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单击此处添加副标题或详细文本描述</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2C3D4B"/>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r>
                <a:rPr sz="2100" dirty="0">
                  <a:solidFill>
                    <a:schemeClr val="tx2"/>
                  </a:solidFill>
                  <a:uFill>
                    <a:solidFill>
                      <a:srgbClr val="595959">
                        <a:alpha val="70000"/>
                      </a:srgbClr>
                    </a:solidFill>
                  </a:uFill>
                  <a:latin typeface="+mn-ea"/>
                  <a:cs typeface="Roboto condensed"/>
                  <a:sym typeface="Roboto condensed"/>
                </a:rPr>
                <a:t> </a:t>
              </a:r>
            </a:p>
            <a:p>
              <a:pPr marL="105410" indent="-105410">
                <a:lnSpc>
                  <a:spcPct val="120000"/>
                </a:lnSpc>
                <a:spcBef>
                  <a:spcPts val="800"/>
                </a:spcBef>
                <a:buClr>
                  <a:srgbClr val="2C3D4B"/>
                </a:buClr>
                <a:buSzPct val="100000"/>
                <a:buFont typeface="Arial"/>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p:txBody>
        </p:sp>
        <p:sp>
          <p:nvSpPr>
            <p:cNvPr id="11554" name="Shape 11554"/>
            <p:cNvSpPr/>
            <p:nvPr/>
          </p:nvSpPr>
          <p:spPr>
            <a:xfrm>
              <a:off x="-1" y="429778"/>
              <a:ext cx="137393" cy="1373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3175" cap="flat">
              <a:solidFill>
                <a:srgbClr val="BFBFBF"/>
              </a:solidFill>
              <a:prstDash val="solid"/>
              <a:round/>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55" name="Shape 11555"/>
            <p:cNvSpPr/>
            <p:nvPr/>
          </p:nvSpPr>
          <p:spPr>
            <a:xfrm>
              <a:off x="33443" y="463222"/>
              <a:ext cx="70507" cy="705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E5663"/>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56" name="Shape 11556"/>
            <p:cNvSpPr/>
            <p:nvPr/>
          </p:nvSpPr>
          <p:spPr>
            <a:xfrm>
              <a:off x="200891" y="313446"/>
              <a:ext cx="380239" cy="299552"/>
            </a:xfrm>
            <a:custGeom>
              <a:avLst/>
              <a:gdLst/>
              <a:ahLst/>
              <a:cxnLst>
                <a:cxn ang="0">
                  <a:pos x="wd2" y="hd2"/>
                </a:cxn>
                <a:cxn ang="5400000">
                  <a:pos x="wd2" y="hd2"/>
                </a:cxn>
                <a:cxn ang="10800000">
                  <a:pos x="wd2" y="hd2"/>
                </a:cxn>
                <a:cxn ang="16200000">
                  <a:pos x="wd2" y="hd2"/>
                </a:cxn>
              </a:cxnLst>
              <a:rect l="0" t="0" r="r" b="b"/>
              <a:pathLst>
                <a:path w="21600" h="21600" extrusionOk="0">
                  <a:moveTo>
                    <a:pt x="21600" y="16144"/>
                  </a:moveTo>
                  <a:cubicBezTo>
                    <a:pt x="21600" y="14586"/>
                    <a:pt x="21513" y="12915"/>
                    <a:pt x="21250" y="12247"/>
                  </a:cubicBezTo>
                  <a:cubicBezTo>
                    <a:pt x="20813" y="10800"/>
                    <a:pt x="19676" y="10800"/>
                    <a:pt x="19326" y="10689"/>
                  </a:cubicBezTo>
                  <a:cubicBezTo>
                    <a:pt x="18364" y="10355"/>
                    <a:pt x="18102" y="10132"/>
                    <a:pt x="17840" y="9687"/>
                  </a:cubicBezTo>
                  <a:cubicBezTo>
                    <a:pt x="17665" y="9130"/>
                    <a:pt x="17402" y="9130"/>
                    <a:pt x="17402" y="9130"/>
                  </a:cubicBezTo>
                  <a:cubicBezTo>
                    <a:pt x="17315" y="8907"/>
                    <a:pt x="17315" y="8685"/>
                    <a:pt x="17228" y="8351"/>
                  </a:cubicBezTo>
                  <a:cubicBezTo>
                    <a:pt x="17665" y="7794"/>
                    <a:pt x="17752" y="7014"/>
                    <a:pt x="17752" y="7014"/>
                  </a:cubicBezTo>
                  <a:cubicBezTo>
                    <a:pt x="18015" y="6792"/>
                    <a:pt x="18189" y="6124"/>
                    <a:pt x="18189" y="5790"/>
                  </a:cubicBezTo>
                  <a:cubicBezTo>
                    <a:pt x="18102" y="5456"/>
                    <a:pt x="18015" y="5456"/>
                    <a:pt x="18015" y="5456"/>
                  </a:cubicBezTo>
                  <a:cubicBezTo>
                    <a:pt x="18015" y="5456"/>
                    <a:pt x="18189" y="3786"/>
                    <a:pt x="17752" y="2784"/>
                  </a:cubicBezTo>
                  <a:cubicBezTo>
                    <a:pt x="17228" y="1670"/>
                    <a:pt x="16353" y="1559"/>
                    <a:pt x="16353" y="1559"/>
                  </a:cubicBezTo>
                  <a:cubicBezTo>
                    <a:pt x="15828" y="1447"/>
                    <a:pt x="15828" y="1447"/>
                    <a:pt x="15828" y="1447"/>
                  </a:cubicBezTo>
                  <a:cubicBezTo>
                    <a:pt x="15828" y="1447"/>
                    <a:pt x="15391" y="1447"/>
                    <a:pt x="15216" y="1336"/>
                  </a:cubicBezTo>
                  <a:cubicBezTo>
                    <a:pt x="15216" y="1336"/>
                    <a:pt x="15216" y="1559"/>
                    <a:pt x="15391" y="1559"/>
                  </a:cubicBezTo>
                  <a:cubicBezTo>
                    <a:pt x="15391" y="1559"/>
                    <a:pt x="14779" y="1670"/>
                    <a:pt x="14254" y="2338"/>
                  </a:cubicBezTo>
                  <a:cubicBezTo>
                    <a:pt x="14429" y="3340"/>
                    <a:pt x="14429" y="4342"/>
                    <a:pt x="14429" y="4899"/>
                  </a:cubicBezTo>
                  <a:cubicBezTo>
                    <a:pt x="14517" y="5122"/>
                    <a:pt x="14604" y="5344"/>
                    <a:pt x="14604" y="5567"/>
                  </a:cubicBezTo>
                  <a:cubicBezTo>
                    <a:pt x="14604" y="6012"/>
                    <a:pt x="14517" y="6903"/>
                    <a:pt x="14167" y="7571"/>
                  </a:cubicBezTo>
                  <a:cubicBezTo>
                    <a:pt x="14254" y="7794"/>
                    <a:pt x="14342" y="8128"/>
                    <a:pt x="14517" y="8351"/>
                  </a:cubicBezTo>
                  <a:cubicBezTo>
                    <a:pt x="14429" y="8685"/>
                    <a:pt x="14429" y="8907"/>
                    <a:pt x="14342" y="9130"/>
                  </a:cubicBezTo>
                  <a:cubicBezTo>
                    <a:pt x="14342" y="9130"/>
                    <a:pt x="14079" y="9130"/>
                    <a:pt x="13904" y="9687"/>
                  </a:cubicBezTo>
                  <a:cubicBezTo>
                    <a:pt x="13904" y="9798"/>
                    <a:pt x="13992" y="9909"/>
                    <a:pt x="14079" y="10021"/>
                  </a:cubicBezTo>
                  <a:cubicBezTo>
                    <a:pt x="14254" y="10355"/>
                    <a:pt x="14342" y="10466"/>
                    <a:pt x="15479" y="10911"/>
                  </a:cubicBezTo>
                  <a:cubicBezTo>
                    <a:pt x="15479" y="10911"/>
                    <a:pt x="15566" y="10911"/>
                    <a:pt x="15653" y="10911"/>
                  </a:cubicBezTo>
                  <a:cubicBezTo>
                    <a:pt x="16266" y="11134"/>
                    <a:pt x="17840" y="11468"/>
                    <a:pt x="18539" y="13472"/>
                  </a:cubicBezTo>
                  <a:cubicBezTo>
                    <a:pt x="18627" y="13806"/>
                    <a:pt x="18889" y="14697"/>
                    <a:pt x="18977" y="17814"/>
                  </a:cubicBezTo>
                  <a:cubicBezTo>
                    <a:pt x="20113" y="17480"/>
                    <a:pt x="20988" y="16924"/>
                    <a:pt x="21600" y="16367"/>
                  </a:cubicBezTo>
                  <a:cubicBezTo>
                    <a:pt x="21600" y="16367"/>
                    <a:pt x="21600" y="16367"/>
                    <a:pt x="21600" y="16367"/>
                  </a:cubicBezTo>
                  <a:cubicBezTo>
                    <a:pt x="21600" y="16256"/>
                    <a:pt x="21600" y="16144"/>
                    <a:pt x="21600" y="16144"/>
                  </a:cubicBezTo>
                  <a:close/>
                  <a:moveTo>
                    <a:pt x="5947" y="10911"/>
                  </a:moveTo>
                  <a:cubicBezTo>
                    <a:pt x="6034" y="10911"/>
                    <a:pt x="6034" y="10911"/>
                    <a:pt x="6121" y="10911"/>
                  </a:cubicBezTo>
                  <a:cubicBezTo>
                    <a:pt x="7258" y="10466"/>
                    <a:pt x="7346" y="10355"/>
                    <a:pt x="7521" y="10021"/>
                  </a:cubicBezTo>
                  <a:cubicBezTo>
                    <a:pt x="7521" y="9909"/>
                    <a:pt x="7608" y="9798"/>
                    <a:pt x="7696" y="9687"/>
                  </a:cubicBezTo>
                  <a:cubicBezTo>
                    <a:pt x="7696" y="9687"/>
                    <a:pt x="7696" y="9687"/>
                    <a:pt x="7696" y="9687"/>
                  </a:cubicBezTo>
                  <a:cubicBezTo>
                    <a:pt x="7521" y="9130"/>
                    <a:pt x="7258" y="9130"/>
                    <a:pt x="7258" y="9130"/>
                  </a:cubicBezTo>
                  <a:cubicBezTo>
                    <a:pt x="7171" y="8907"/>
                    <a:pt x="7171" y="8685"/>
                    <a:pt x="7083" y="8351"/>
                  </a:cubicBezTo>
                  <a:cubicBezTo>
                    <a:pt x="7258" y="8128"/>
                    <a:pt x="7346" y="7794"/>
                    <a:pt x="7433" y="7571"/>
                  </a:cubicBezTo>
                  <a:cubicBezTo>
                    <a:pt x="7083" y="6903"/>
                    <a:pt x="6996" y="6012"/>
                    <a:pt x="6996" y="5567"/>
                  </a:cubicBezTo>
                  <a:cubicBezTo>
                    <a:pt x="6996" y="5344"/>
                    <a:pt x="7083" y="5122"/>
                    <a:pt x="7171" y="4899"/>
                  </a:cubicBezTo>
                  <a:cubicBezTo>
                    <a:pt x="7083" y="4342"/>
                    <a:pt x="7083" y="3340"/>
                    <a:pt x="7346" y="2338"/>
                  </a:cubicBezTo>
                  <a:cubicBezTo>
                    <a:pt x="6821" y="1670"/>
                    <a:pt x="6209" y="1559"/>
                    <a:pt x="6209" y="1559"/>
                  </a:cubicBezTo>
                  <a:cubicBezTo>
                    <a:pt x="5684" y="1447"/>
                    <a:pt x="5684" y="1447"/>
                    <a:pt x="5684" y="1447"/>
                  </a:cubicBezTo>
                  <a:cubicBezTo>
                    <a:pt x="5684" y="1447"/>
                    <a:pt x="5247" y="1447"/>
                    <a:pt x="5072" y="1336"/>
                  </a:cubicBezTo>
                  <a:cubicBezTo>
                    <a:pt x="5072" y="1336"/>
                    <a:pt x="5072" y="1559"/>
                    <a:pt x="5247" y="1559"/>
                  </a:cubicBezTo>
                  <a:cubicBezTo>
                    <a:pt x="5247" y="1559"/>
                    <a:pt x="4372" y="1670"/>
                    <a:pt x="3848" y="2784"/>
                  </a:cubicBezTo>
                  <a:cubicBezTo>
                    <a:pt x="3411" y="3786"/>
                    <a:pt x="3585" y="5456"/>
                    <a:pt x="3585" y="5456"/>
                  </a:cubicBezTo>
                  <a:cubicBezTo>
                    <a:pt x="3585" y="5456"/>
                    <a:pt x="3411" y="5456"/>
                    <a:pt x="3411" y="5790"/>
                  </a:cubicBezTo>
                  <a:cubicBezTo>
                    <a:pt x="3411" y="6124"/>
                    <a:pt x="3498" y="6792"/>
                    <a:pt x="3848" y="7014"/>
                  </a:cubicBezTo>
                  <a:cubicBezTo>
                    <a:pt x="3848" y="7014"/>
                    <a:pt x="3935" y="7794"/>
                    <a:pt x="4372" y="8351"/>
                  </a:cubicBezTo>
                  <a:cubicBezTo>
                    <a:pt x="4285" y="8685"/>
                    <a:pt x="4285" y="8907"/>
                    <a:pt x="4198" y="9130"/>
                  </a:cubicBezTo>
                  <a:cubicBezTo>
                    <a:pt x="4198" y="9130"/>
                    <a:pt x="3935" y="9130"/>
                    <a:pt x="3760" y="9687"/>
                  </a:cubicBezTo>
                  <a:cubicBezTo>
                    <a:pt x="3498" y="10132"/>
                    <a:pt x="3148" y="10355"/>
                    <a:pt x="2274" y="10689"/>
                  </a:cubicBezTo>
                  <a:cubicBezTo>
                    <a:pt x="1924" y="10800"/>
                    <a:pt x="787" y="10800"/>
                    <a:pt x="262" y="12247"/>
                  </a:cubicBezTo>
                  <a:cubicBezTo>
                    <a:pt x="87" y="12915"/>
                    <a:pt x="0" y="14586"/>
                    <a:pt x="0" y="16144"/>
                  </a:cubicBezTo>
                  <a:cubicBezTo>
                    <a:pt x="0" y="16144"/>
                    <a:pt x="0" y="16256"/>
                    <a:pt x="0" y="16367"/>
                  </a:cubicBezTo>
                  <a:cubicBezTo>
                    <a:pt x="0" y="16367"/>
                    <a:pt x="0" y="16367"/>
                    <a:pt x="0" y="16367"/>
                  </a:cubicBezTo>
                  <a:cubicBezTo>
                    <a:pt x="612" y="16924"/>
                    <a:pt x="1487" y="17480"/>
                    <a:pt x="2623" y="17814"/>
                  </a:cubicBezTo>
                  <a:cubicBezTo>
                    <a:pt x="2711" y="14697"/>
                    <a:pt x="2973" y="13806"/>
                    <a:pt x="3061" y="13472"/>
                  </a:cubicBezTo>
                  <a:cubicBezTo>
                    <a:pt x="3760" y="11468"/>
                    <a:pt x="5247" y="11134"/>
                    <a:pt x="5947" y="10911"/>
                  </a:cubicBezTo>
                  <a:close/>
                  <a:moveTo>
                    <a:pt x="17665" y="13918"/>
                  </a:moveTo>
                  <a:cubicBezTo>
                    <a:pt x="17140" y="12136"/>
                    <a:pt x="15653" y="12136"/>
                    <a:pt x="15216" y="11913"/>
                  </a:cubicBezTo>
                  <a:cubicBezTo>
                    <a:pt x="13992" y="11468"/>
                    <a:pt x="13642" y="11245"/>
                    <a:pt x="13380" y="10577"/>
                  </a:cubicBezTo>
                  <a:cubicBezTo>
                    <a:pt x="13030" y="10021"/>
                    <a:pt x="12680" y="9909"/>
                    <a:pt x="12680" y="9909"/>
                  </a:cubicBezTo>
                  <a:cubicBezTo>
                    <a:pt x="12680" y="9687"/>
                    <a:pt x="12593" y="9353"/>
                    <a:pt x="12505" y="9019"/>
                  </a:cubicBezTo>
                  <a:cubicBezTo>
                    <a:pt x="13030" y="8239"/>
                    <a:pt x="13117" y="7237"/>
                    <a:pt x="13117" y="7237"/>
                  </a:cubicBezTo>
                  <a:cubicBezTo>
                    <a:pt x="13555" y="7014"/>
                    <a:pt x="13730" y="6124"/>
                    <a:pt x="13730" y="5678"/>
                  </a:cubicBezTo>
                  <a:cubicBezTo>
                    <a:pt x="13642" y="5344"/>
                    <a:pt x="13467" y="5344"/>
                    <a:pt x="13467" y="5344"/>
                  </a:cubicBezTo>
                  <a:cubicBezTo>
                    <a:pt x="13467" y="5344"/>
                    <a:pt x="13817" y="3118"/>
                    <a:pt x="13117" y="1781"/>
                  </a:cubicBezTo>
                  <a:cubicBezTo>
                    <a:pt x="12505" y="557"/>
                    <a:pt x="11456" y="334"/>
                    <a:pt x="11456" y="334"/>
                  </a:cubicBezTo>
                  <a:cubicBezTo>
                    <a:pt x="10756" y="223"/>
                    <a:pt x="10756" y="223"/>
                    <a:pt x="10756" y="223"/>
                  </a:cubicBezTo>
                  <a:cubicBezTo>
                    <a:pt x="10756" y="223"/>
                    <a:pt x="10144" y="223"/>
                    <a:pt x="9969" y="0"/>
                  </a:cubicBezTo>
                  <a:cubicBezTo>
                    <a:pt x="9969" y="0"/>
                    <a:pt x="10057" y="334"/>
                    <a:pt x="10144" y="334"/>
                  </a:cubicBezTo>
                  <a:cubicBezTo>
                    <a:pt x="10144" y="334"/>
                    <a:pt x="9095" y="557"/>
                    <a:pt x="8395" y="1781"/>
                  </a:cubicBezTo>
                  <a:cubicBezTo>
                    <a:pt x="7783" y="3118"/>
                    <a:pt x="8045" y="5344"/>
                    <a:pt x="8045" y="5344"/>
                  </a:cubicBezTo>
                  <a:cubicBezTo>
                    <a:pt x="8045" y="5344"/>
                    <a:pt x="7870" y="5344"/>
                    <a:pt x="7870" y="5678"/>
                  </a:cubicBezTo>
                  <a:cubicBezTo>
                    <a:pt x="7870" y="6124"/>
                    <a:pt x="7958" y="7014"/>
                    <a:pt x="8395" y="7237"/>
                  </a:cubicBezTo>
                  <a:cubicBezTo>
                    <a:pt x="8395" y="7237"/>
                    <a:pt x="8570" y="8239"/>
                    <a:pt x="9007" y="9019"/>
                  </a:cubicBezTo>
                  <a:cubicBezTo>
                    <a:pt x="9007" y="9353"/>
                    <a:pt x="8920" y="9687"/>
                    <a:pt x="8832" y="9909"/>
                  </a:cubicBezTo>
                  <a:cubicBezTo>
                    <a:pt x="8832" y="9909"/>
                    <a:pt x="8570" y="10021"/>
                    <a:pt x="8220" y="10577"/>
                  </a:cubicBezTo>
                  <a:cubicBezTo>
                    <a:pt x="7958" y="11245"/>
                    <a:pt x="7608" y="11468"/>
                    <a:pt x="6384" y="11913"/>
                  </a:cubicBezTo>
                  <a:cubicBezTo>
                    <a:pt x="5947" y="12136"/>
                    <a:pt x="4460" y="12136"/>
                    <a:pt x="3848" y="13918"/>
                  </a:cubicBezTo>
                  <a:cubicBezTo>
                    <a:pt x="3585" y="14808"/>
                    <a:pt x="3498" y="16924"/>
                    <a:pt x="3498" y="18816"/>
                  </a:cubicBezTo>
                  <a:cubicBezTo>
                    <a:pt x="3498" y="18928"/>
                    <a:pt x="3498" y="19039"/>
                    <a:pt x="3498" y="19151"/>
                  </a:cubicBezTo>
                  <a:cubicBezTo>
                    <a:pt x="3498" y="19151"/>
                    <a:pt x="3498" y="19151"/>
                    <a:pt x="3498" y="19151"/>
                  </a:cubicBezTo>
                  <a:cubicBezTo>
                    <a:pt x="4810" y="20375"/>
                    <a:pt x="7171" y="21600"/>
                    <a:pt x="10756" y="21600"/>
                  </a:cubicBezTo>
                  <a:cubicBezTo>
                    <a:pt x="14429" y="21600"/>
                    <a:pt x="16703" y="20375"/>
                    <a:pt x="18102" y="19151"/>
                  </a:cubicBezTo>
                  <a:cubicBezTo>
                    <a:pt x="18102" y="19151"/>
                    <a:pt x="18102" y="19151"/>
                    <a:pt x="18102" y="19151"/>
                  </a:cubicBezTo>
                  <a:cubicBezTo>
                    <a:pt x="18102" y="19039"/>
                    <a:pt x="18102" y="18928"/>
                    <a:pt x="18102" y="18816"/>
                  </a:cubicBezTo>
                  <a:cubicBezTo>
                    <a:pt x="18102" y="16924"/>
                    <a:pt x="18015" y="14808"/>
                    <a:pt x="17665" y="13918"/>
                  </a:cubicBezTo>
                  <a:close/>
                </a:path>
              </a:pathLst>
            </a:custGeom>
            <a:solidFill>
              <a:srgbClr val="3A5063"/>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sp>
        <p:nvSpPr>
          <p:cNvPr id="11558" name="Shape 11558"/>
          <p:cNvSpPr/>
          <p:nvPr/>
        </p:nvSpPr>
        <p:spPr>
          <a:xfrm>
            <a:off x="1065456" y="3228968"/>
            <a:ext cx="6301503" cy="4327456"/>
          </a:xfrm>
          <a:prstGeom prst="rect">
            <a:avLst/>
          </a:prstGeom>
          <a:solidFill>
            <a:srgbClr val="A5C067"/>
          </a:solidFill>
          <a:ln w="12700">
            <a:miter lim="400000"/>
          </a:ln>
        </p:spPr>
        <p:txBody>
          <a:bodyPr lIns="0" tIns="0" rIns="0" bIns="0" anchor="ctr"/>
          <a:lstStyle/>
          <a:p>
            <a:pPr lvl="0" algn="ctr"/>
            <a:endParaRPr>
              <a:latin typeface="+mn-ea"/>
              <a:ea typeface="+mn-ea"/>
            </a:endParaRPr>
          </a:p>
        </p:txBody>
      </p:sp>
      <p:sp>
        <p:nvSpPr>
          <p:cNvPr id="11559" name="Shape 11559"/>
          <p:cNvSpPr/>
          <p:nvPr/>
        </p:nvSpPr>
        <p:spPr>
          <a:xfrm>
            <a:off x="1065456" y="7556421"/>
            <a:ext cx="6301503" cy="4229179"/>
          </a:xfrm>
          <a:prstGeom prst="rect">
            <a:avLst/>
          </a:prstGeom>
          <a:solidFill>
            <a:srgbClr val="3A5063"/>
          </a:solidFill>
          <a:ln w="12700">
            <a:miter lim="400000"/>
          </a:ln>
        </p:spPr>
        <p:txBody>
          <a:bodyPr lIns="0" tIns="0" rIns="0" bIns="0" anchor="ctr"/>
          <a:lstStyle/>
          <a:p>
            <a:pPr lvl="0" algn="ctr"/>
            <a:endParaRPr>
              <a:latin typeface="+mn-ea"/>
              <a:ea typeface="+mn-ea"/>
            </a:endParaRPr>
          </a:p>
        </p:txBody>
      </p:sp>
      <p:sp>
        <p:nvSpPr>
          <p:cNvPr id="11560" name="Shape 11560"/>
          <p:cNvSpPr/>
          <p:nvPr/>
        </p:nvSpPr>
        <p:spPr>
          <a:xfrm>
            <a:off x="1491224" y="4581398"/>
            <a:ext cx="5520089" cy="1838453"/>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sz="2100">
                <a:solidFill>
                  <a:schemeClr val="bg1"/>
                </a:solidFill>
                <a:latin typeface="+mn-ea"/>
                <a:ea typeface="+mn-ea"/>
                <a:cs typeface="Open Sans" pitchFamily="34" charset="0"/>
              </a:rPr>
              <a:t>此处添加详细文本描述，建议与标题相关并符合整体语言风格，语言描述尽量简洁生动。尽量</a:t>
            </a:r>
            <a:r>
              <a:rPr lang="zh-CN" altLang="en-US" sz="2100" dirty="0">
                <a:solidFill>
                  <a:schemeClr val="bg1"/>
                </a:solidFill>
                <a:latin typeface="+mn-ea"/>
                <a:ea typeface="+mn-ea"/>
                <a:cs typeface="Open Sans" pitchFamily="34" charset="0"/>
              </a:rPr>
              <a:t>将每页幻灯片的字数控制在</a:t>
            </a:r>
            <a:r>
              <a:rPr lang="en-US" altLang="zh-CN" sz="2100" dirty="0">
                <a:solidFill>
                  <a:schemeClr val="bg1"/>
                </a:solidFill>
                <a:latin typeface="+mn-ea"/>
                <a:ea typeface="+mn-ea"/>
                <a:cs typeface="Open Sans" pitchFamily="34" charset="0"/>
              </a:rPr>
              <a:t>200</a:t>
            </a:r>
            <a:r>
              <a:rPr lang="zh-CN" altLang="en-US" sz="2100" dirty="0">
                <a:solidFill>
                  <a:schemeClr val="bg1"/>
                </a:solidFill>
                <a:latin typeface="+mn-ea"/>
                <a:ea typeface="+mn-ea"/>
                <a:cs typeface="Open Sans" pitchFamily="34" charset="0"/>
              </a:rPr>
              <a:t>字以内，据统计每页幻灯片的最好控制在</a:t>
            </a:r>
            <a:r>
              <a:rPr lang="en-US" altLang="zh-CN" sz="2100" dirty="0">
                <a:solidFill>
                  <a:schemeClr val="bg1"/>
                </a:solidFill>
                <a:latin typeface="+mn-ea"/>
                <a:ea typeface="+mn-ea"/>
                <a:cs typeface="Open Sans" pitchFamily="34" charset="0"/>
              </a:rPr>
              <a:t>5</a:t>
            </a:r>
            <a:r>
              <a:rPr lang="zh-CN" altLang="en-US" sz="2100" dirty="0">
                <a:solidFill>
                  <a:schemeClr val="bg1"/>
                </a:solidFill>
                <a:latin typeface="+mn-ea"/>
                <a:ea typeface="+mn-ea"/>
                <a:cs typeface="Open Sans" pitchFamily="34" charset="0"/>
              </a:rPr>
              <a:t>分钟之内。</a:t>
            </a:r>
            <a:endParaRPr dirty="0">
              <a:solidFill>
                <a:schemeClr val="bg1"/>
              </a:solidFill>
              <a:latin typeface="+mn-ea"/>
              <a:ea typeface="+mn-ea"/>
            </a:endParaRPr>
          </a:p>
        </p:txBody>
      </p:sp>
      <p:sp>
        <p:nvSpPr>
          <p:cNvPr id="11561" name="Shape 11561"/>
          <p:cNvSpPr/>
          <p:nvPr/>
        </p:nvSpPr>
        <p:spPr>
          <a:xfrm>
            <a:off x="1375054" y="3538136"/>
            <a:ext cx="4095125" cy="440078"/>
          </a:xfrm>
          <a:prstGeom prst="rect">
            <a:avLst/>
          </a:prstGeom>
          <a:ln w="12700">
            <a:miter lim="400000"/>
          </a:ln>
        </p:spPr>
        <p:txBody>
          <a:bodyPr lIns="121897" tIns="121899" rIns="121897" bIns="121899">
            <a:spAutoFit/>
          </a:bodyPr>
          <a:lstStyle>
            <a:lvl1pPr>
              <a:lnSpc>
                <a:spcPct val="70000"/>
              </a:lnSpc>
              <a:defRPr sz="2400">
                <a:solidFill>
                  <a:srgbClr val="FFFFFF"/>
                </a:solidFill>
                <a:uFill>
                  <a:solidFill>
                    <a:srgbClr val="FFFFFF"/>
                  </a:solidFill>
                </a:uFill>
                <a:latin typeface="+mn-lt"/>
                <a:ea typeface="+mn-ea"/>
                <a:cs typeface="+mn-cs"/>
                <a:sym typeface="Bebas Neue"/>
              </a:defRPr>
            </a:lvl1pPr>
          </a:lstStyle>
          <a:p>
            <a:pPr lvl="0">
              <a:defRPr sz="1800">
                <a:solidFill>
                  <a:srgbClr val="000000"/>
                </a:solidFill>
                <a:uFillTx/>
              </a:defRPr>
            </a:pPr>
            <a:r>
              <a:rPr lang="zh-CN" altLang="en-US" dirty="0">
                <a:solidFill>
                  <a:schemeClr val="bg1"/>
                </a:solidFill>
                <a:latin typeface="+mn-ea"/>
              </a:rPr>
              <a:t>愿景</a:t>
            </a:r>
            <a:endParaRPr dirty="0">
              <a:solidFill>
                <a:schemeClr val="bg1"/>
              </a:solidFill>
              <a:latin typeface="+mn-ea"/>
            </a:endParaRPr>
          </a:p>
        </p:txBody>
      </p:sp>
      <p:sp>
        <p:nvSpPr>
          <p:cNvPr id="11562" name="Shape 11562"/>
          <p:cNvSpPr/>
          <p:nvPr/>
        </p:nvSpPr>
        <p:spPr>
          <a:xfrm>
            <a:off x="1491224" y="8969142"/>
            <a:ext cx="5520089" cy="1838453"/>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sz="2100">
                <a:solidFill>
                  <a:schemeClr val="bg1"/>
                </a:solidFill>
                <a:latin typeface="+mn-ea"/>
                <a:ea typeface="+mn-ea"/>
                <a:cs typeface="Open Sans" pitchFamily="34" charset="0"/>
              </a:rPr>
              <a:t>此处添加详细文本描述，建议与标题相关并符合整体语言风格，语言描述尽量简洁生动。尽量</a:t>
            </a:r>
            <a:r>
              <a:rPr lang="zh-CN" altLang="en-US" sz="2100" dirty="0">
                <a:solidFill>
                  <a:schemeClr val="bg1"/>
                </a:solidFill>
                <a:latin typeface="+mn-ea"/>
                <a:ea typeface="+mn-ea"/>
                <a:cs typeface="Open Sans" pitchFamily="34" charset="0"/>
              </a:rPr>
              <a:t>将每页幻灯片的字数控制在</a:t>
            </a:r>
            <a:r>
              <a:rPr lang="en-US" altLang="zh-CN" sz="2100" dirty="0">
                <a:solidFill>
                  <a:schemeClr val="bg1"/>
                </a:solidFill>
                <a:latin typeface="+mn-ea"/>
                <a:ea typeface="+mn-ea"/>
                <a:cs typeface="Open Sans" pitchFamily="34" charset="0"/>
              </a:rPr>
              <a:t>200</a:t>
            </a:r>
            <a:r>
              <a:rPr lang="zh-CN" altLang="en-US" sz="2100" dirty="0">
                <a:solidFill>
                  <a:schemeClr val="bg1"/>
                </a:solidFill>
                <a:latin typeface="+mn-ea"/>
                <a:ea typeface="+mn-ea"/>
                <a:cs typeface="Open Sans" pitchFamily="34" charset="0"/>
              </a:rPr>
              <a:t>字以内，据统计每页幻灯片的最好控制在</a:t>
            </a:r>
            <a:r>
              <a:rPr lang="en-US" altLang="zh-CN" sz="2100" dirty="0">
                <a:solidFill>
                  <a:schemeClr val="bg1"/>
                </a:solidFill>
                <a:latin typeface="+mn-ea"/>
                <a:ea typeface="+mn-ea"/>
                <a:cs typeface="Open Sans" pitchFamily="34" charset="0"/>
              </a:rPr>
              <a:t>5</a:t>
            </a:r>
            <a:r>
              <a:rPr lang="zh-CN" altLang="en-US" sz="2100" dirty="0">
                <a:solidFill>
                  <a:schemeClr val="bg1"/>
                </a:solidFill>
                <a:latin typeface="+mn-ea"/>
                <a:ea typeface="+mn-ea"/>
                <a:cs typeface="Open Sans" pitchFamily="34" charset="0"/>
              </a:rPr>
              <a:t>分钟之内。</a:t>
            </a:r>
            <a:endParaRPr lang="zh-CN" altLang="en-US" sz="1600" dirty="0">
              <a:solidFill>
                <a:schemeClr val="bg1"/>
              </a:solidFill>
              <a:latin typeface="+mn-ea"/>
              <a:ea typeface="+mn-ea"/>
            </a:endParaRPr>
          </a:p>
        </p:txBody>
      </p:sp>
      <p:sp>
        <p:nvSpPr>
          <p:cNvPr id="11563" name="Shape 11563"/>
          <p:cNvSpPr/>
          <p:nvPr/>
        </p:nvSpPr>
        <p:spPr>
          <a:xfrm>
            <a:off x="1375054" y="7925880"/>
            <a:ext cx="4095125" cy="440078"/>
          </a:xfrm>
          <a:prstGeom prst="rect">
            <a:avLst/>
          </a:prstGeom>
          <a:ln w="12700">
            <a:miter lim="400000"/>
          </a:ln>
        </p:spPr>
        <p:txBody>
          <a:bodyPr lIns="121897" tIns="121899" rIns="121897" bIns="121899">
            <a:spAutoFit/>
          </a:bodyPr>
          <a:lstStyle>
            <a:lvl1pPr>
              <a:lnSpc>
                <a:spcPct val="70000"/>
              </a:lnSpc>
              <a:defRPr sz="2400">
                <a:solidFill>
                  <a:srgbClr val="FFFFFF"/>
                </a:solidFill>
                <a:uFill>
                  <a:solidFill>
                    <a:srgbClr val="FFFFFF"/>
                  </a:solidFill>
                </a:uFill>
                <a:latin typeface="+mn-lt"/>
                <a:ea typeface="+mn-ea"/>
                <a:cs typeface="+mn-cs"/>
                <a:sym typeface="Bebas Neue"/>
              </a:defRPr>
            </a:lvl1pPr>
          </a:lstStyle>
          <a:p>
            <a:pPr lvl="0">
              <a:defRPr sz="1800">
                <a:solidFill>
                  <a:srgbClr val="000000"/>
                </a:solidFill>
                <a:uFillTx/>
              </a:defRPr>
            </a:pPr>
            <a:r>
              <a:rPr lang="zh-CN" altLang="en-US" dirty="0">
                <a:solidFill>
                  <a:schemeClr val="bg1"/>
                </a:solidFill>
                <a:latin typeface="+mn-ea"/>
              </a:rPr>
              <a:t>使命</a:t>
            </a:r>
            <a:endParaRPr dirty="0">
              <a:solidFill>
                <a:schemeClr val="bg1"/>
              </a:solidFill>
              <a:latin typeface="+mn-ea"/>
            </a:endParaRPr>
          </a:p>
        </p:txBody>
      </p:sp>
      <p:sp>
        <p:nvSpPr>
          <p:cNvPr id="50"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51"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11525"/>
                                        </p:tgtEl>
                                        <p:attrNameLst>
                                          <p:attrName>style.visibility</p:attrName>
                                        </p:attrNameLst>
                                      </p:cBhvr>
                                      <p:to>
                                        <p:strVal val="visible"/>
                                      </p:to>
                                    </p:set>
                                    <p:anim calcmode="lin" valueType="num">
                                      <p:cBhvr>
                                        <p:cTn id="7" dur="500" fill="hold"/>
                                        <p:tgtEl>
                                          <p:spTgt spid="11525"/>
                                        </p:tgtEl>
                                        <p:attrNameLst>
                                          <p:attrName>ppt_w</p:attrName>
                                        </p:attrNameLst>
                                      </p:cBhvr>
                                      <p:tavLst>
                                        <p:tav tm="0">
                                          <p:val>
                                            <p:fltVal val="0"/>
                                          </p:val>
                                        </p:tav>
                                        <p:tav tm="100000">
                                          <p:val>
                                            <p:strVal val="#ppt_w"/>
                                          </p:val>
                                        </p:tav>
                                      </p:tavLst>
                                    </p:anim>
                                    <p:anim calcmode="lin" valueType="num">
                                      <p:cBhvr>
                                        <p:cTn id="8" dur="500" fill="hold"/>
                                        <p:tgtEl>
                                          <p:spTgt spid="115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indefinite" fill="hold"/>
                                        <p:tgtEl>
                                          <p:spTgt spid="11536"/>
                                        </p:tgtEl>
                                        <p:attrNameLst>
                                          <p:attrName>style.visibility</p:attrName>
                                        </p:attrNameLst>
                                      </p:cBhvr>
                                      <p:to>
                                        <p:strVal val="visible"/>
                                      </p:to>
                                    </p:set>
                                    <p:animEffect transition="in" filter="wipe(left)">
                                      <p:cBhvr>
                                        <p:cTn id="12" dur="500"/>
                                        <p:tgtEl>
                                          <p:spTgt spid="1153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indefinite" fill="hold"/>
                                        <p:tgtEl>
                                          <p:spTgt spid="11540"/>
                                        </p:tgtEl>
                                        <p:attrNameLst>
                                          <p:attrName>style.visibility</p:attrName>
                                        </p:attrNameLst>
                                      </p:cBhvr>
                                      <p:to>
                                        <p:strVal val="visible"/>
                                      </p:to>
                                    </p:set>
                                    <p:animEffect transition="in" filter="wipe(left)">
                                      <p:cBhvr>
                                        <p:cTn id="16" dur="500"/>
                                        <p:tgtEl>
                                          <p:spTgt spid="11540"/>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indefinite" fill="hold"/>
                                        <p:tgtEl>
                                          <p:spTgt spid="11545"/>
                                        </p:tgtEl>
                                        <p:attrNameLst>
                                          <p:attrName>style.visibility</p:attrName>
                                        </p:attrNameLst>
                                      </p:cBhvr>
                                      <p:to>
                                        <p:strVal val="visible"/>
                                      </p:to>
                                    </p:set>
                                    <p:animEffect transition="in" filter="wipe(left)">
                                      <p:cBhvr>
                                        <p:cTn id="20" dur="500"/>
                                        <p:tgtEl>
                                          <p:spTgt spid="11545"/>
                                        </p:tgtEl>
                                      </p:cBhvr>
                                    </p:animEffect>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indefinite" fill="hold"/>
                                        <p:tgtEl>
                                          <p:spTgt spid="11531"/>
                                        </p:tgtEl>
                                        <p:attrNameLst>
                                          <p:attrName>style.visibility</p:attrName>
                                        </p:attrNameLst>
                                      </p:cBhvr>
                                      <p:to>
                                        <p:strVal val="visible"/>
                                      </p:to>
                                    </p:set>
                                    <p:anim calcmode="lin" valueType="num">
                                      <p:cBhvr>
                                        <p:cTn id="24" dur="500" fill="hold"/>
                                        <p:tgtEl>
                                          <p:spTgt spid="11531"/>
                                        </p:tgtEl>
                                        <p:attrNameLst>
                                          <p:attrName>ppt_x</p:attrName>
                                        </p:attrNameLst>
                                      </p:cBhvr>
                                      <p:tavLst>
                                        <p:tav tm="0">
                                          <p:val>
                                            <p:strVal val="0-#ppt_w/2"/>
                                          </p:val>
                                        </p:tav>
                                        <p:tav tm="100000">
                                          <p:val>
                                            <p:strVal val="#ppt_x"/>
                                          </p:val>
                                        </p:tav>
                                      </p:tavLst>
                                    </p:anim>
                                    <p:anim calcmode="lin" valueType="num">
                                      <p:cBhvr>
                                        <p:cTn id="25" dur="500" fill="hold"/>
                                        <p:tgtEl>
                                          <p:spTgt spid="11531"/>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grpId="0" nodeType="afterEffect">
                                  <p:stCondLst>
                                    <p:cond delay="0"/>
                                  </p:stCondLst>
                                  <p:childTnLst>
                                    <p:set>
                                      <p:cBhvr>
                                        <p:cTn id="28" dur="indefinite" fill="hold"/>
                                        <p:tgtEl>
                                          <p:spTgt spid="11557"/>
                                        </p:tgtEl>
                                        <p:attrNameLst>
                                          <p:attrName>style.visibility</p:attrName>
                                        </p:attrNameLst>
                                      </p:cBhvr>
                                      <p:to>
                                        <p:strVal val="visible"/>
                                      </p:to>
                                    </p:set>
                                    <p:anim calcmode="lin" valueType="num">
                                      <p:cBhvr>
                                        <p:cTn id="29" dur="500" fill="hold"/>
                                        <p:tgtEl>
                                          <p:spTgt spid="11557"/>
                                        </p:tgtEl>
                                        <p:attrNameLst>
                                          <p:attrName>ppt_x</p:attrName>
                                        </p:attrNameLst>
                                      </p:cBhvr>
                                      <p:tavLst>
                                        <p:tav tm="0">
                                          <p:val>
                                            <p:strVal val="0-#ppt_w/2"/>
                                          </p:val>
                                        </p:tav>
                                        <p:tav tm="100000">
                                          <p:val>
                                            <p:strVal val="#ppt_x"/>
                                          </p:val>
                                        </p:tav>
                                      </p:tavLst>
                                    </p:anim>
                                    <p:anim calcmode="lin" valueType="num">
                                      <p:cBhvr>
                                        <p:cTn id="30" dur="500" fill="hold"/>
                                        <p:tgtEl>
                                          <p:spTgt spid="11557"/>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indefinite" fill="hold"/>
                                        <p:tgtEl>
                                          <p:spTgt spid="11551"/>
                                        </p:tgtEl>
                                        <p:attrNameLst>
                                          <p:attrName>style.visibility</p:attrName>
                                        </p:attrNameLst>
                                      </p:cBhvr>
                                      <p:to>
                                        <p:strVal val="visible"/>
                                      </p:to>
                                    </p:set>
                                    <p:anim calcmode="lin" valueType="num">
                                      <p:cBhvr>
                                        <p:cTn id="34" dur="500" fill="hold"/>
                                        <p:tgtEl>
                                          <p:spTgt spid="11551"/>
                                        </p:tgtEl>
                                        <p:attrNameLst>
                                          <p:attrName>ppt_x</p:attrName>
                                        </p:attrNameLst>
                                      </p:cBhvr>
                                      <p:tavLst>
                                        <p:tav tm="0">
                                          <p:val>
                                            <p:strVal val="0-#ppt_w/2"/>
                                          </p:val>
                                        </p:tav>
                                        <p:tav tm="100000">
                                          <p:val>
                                            <p:strVal val="#ppt_x"/>
                                          </p:val>
                                        </p:tav>
                                      </p:tavLst>
                                    </p:anim>
                                    <p:anim calcmode="lin" valueType="num">
                                      <p:cBhvr>
                                        <p:cTn id="35" dur="500" fill="hold"/>
                                        <p:tgtEl>
                                          <p:spTgt spid="115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5" grpId="0" animBg="1" advAuto="0"/>
      <p:bldP spid="11531" grpId="0" advAuto="0"/>
      <p:bldP spid="11536" grpId="0" animBg="1" advAuto="0"/>
      <p:bldP spid="11540" grpId="0" animBg="1" advAuto="0"/>
      <p:bldP spid="11545" grpId="0" animBg="1" advAuto="0"/>
      <p:bldP spid="11551" grpId="0" advAuto="0"/>
      <p:bldP spid="11557" grpId="0"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3194189" y="4062009"/>
            <a:ext cx="3948210"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搜索</a:t>
            </a:r>
            <a:endParaRPr lang="en-US" sz="3500" dirty="0">
              <a:solidFill>
                <a:schemeClr val="tx2"/>
              </a:solidFill>
              <a:latin typeface="+mn-ea"/>
              <a:cs typeface="Raleway Light"/>
            </a:endParaRPr>
          </a:p>
        </p:txBody>
      </p:sp>
      <p:sp>
        <p:nvSpPr>
          <p:cNvPr id="35" name="TextBox 34"/>
          <p:cNvSpPr txBox="1"/>
          <p:nvPr/>
        </p:nvSpPr>
        <p:spPr>
          <a:xfrm>
            <a:off x="3165007" y="4746856"/>
            <a:ext cx="3948210"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36" name="TextBox 35"/>
          <p:cNvSpPr txBox="1"/>
          <p:nvPr/>
        </p:nvSpPr>
        <p:spPr>
          <a:xfrm>
            <a:off x="3194189" y="6427956"/>
            <a:ext cx="3948210"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标注</a:t>
            </a:r>
            <a:endParaRPr lang="en-US" sz="3500" dirty="0">
              <a:solidFill>
                <a:schemeClr val="tx2"/>
              </a:solidFill>
              <a:latin typeface="+mn-ea"/>
              <a:cs typeface="Raleway Light"/>
            </a:endParaRPr>
          </a:p>
        </p:txBody>
      </p:sp>
      <p:sp>
        <p:nvSpPr>
          <p:cNvPr id="37" name="TextBox 36"/>
          <p:cNvSpPr txBox="1"/>
          <p:nvPr/>
        </p:nvSpPr>
        <p:spPr>
          <a:xfrm>
            <a:off x="3165007" y="7112803"/>
            <a:ext cx="3948210"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38" name="TextBox 37"/>
          <p:cNvSpPr txBox="1"/>
          <p:nvPr/>
        </p:nvSpPr>
        <p:spPr>
          <a:xfrm>
            <a:off x="3194189" y="8707076"/>
            <a:ext cx="3948210"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信息</a:t>
            </a:r>
            <a:endParaRPr lang="en-US" sz="3500" dirty="0">
              <a:solidFill>
                <a:schemeClr val="tx2"/>
              </a:solidFill>
              <a:latin typeface="+mn-ea"/>
              <a:cs typeface="Raleway Light"/>
            </a:endParaRPr>
          </a:p>
        </p:txBody>
      </p:sp>
      <p:sp>
        <p:nvSpPr>
          <p:cNvPr id="39" name="TextBox 38"/>
          <p:cNvSpPr txBox="1"/>
          <p:nvPr/>
        </p:nvSpPr>
        <p:spPr>
          <a:xfrm>
            <a:off x="3165007" y="9391923"/>
            <a:ext cx="3948210"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19" name="TextBox 18"/>
          <p:cNvSpPr txBox="1"/>
          <p:nvPr/>
        </p:nvSpPr>
        <p:spPr>
          <a:xfrm>
            <a:off x="19040496" y="4199516"/>
            <a:ext cx="3978094"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质量</a:t>
            </a:r>
            <a:endParaRPr lang="en-US" sz="3500" dirty="0">
              <a:solidFill>
                <a:schemeClr val="tx2"/>
              </a:solidFill>
              <a:latin typeface="+mn-ea"/>
              <a:cs typeface="Raleway Light"/>
            </a:endParaRPr>
          </a:p>
        </p:txBody>
      </p:sp>
      <p:sp>
        <p:nvSpPr>
          <p:cNvPr id="20" name="TextBox 19"/>
          <p:cNvSpPr txBox="1"/>
          <p:nvPr/>
        </p:nvSpPr>
        <p:spPr>
          <a:xfrm>
            <a:off x="19011092" y="4859277"/>
            <a:ext cx="3978094"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21" name="TextBox 20"/>
          <p:cNvSpPr txBox="1"/>
          <p:nvPr/>
        </p:nvSpPr>
        <p:spPr>
          <a:xfrm>
            <a:off x="19040496" y="6565463"/>
            <a:ext cx="3978094"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安全</a:t>
            </a:r>
            <a:endParaRPr lang="en-US" sz="3500" dirty="0">
              <a:solidFill>
                <a:schemeClr val="tx2"/>
              </a:solidFill>
              <a:latin typeface="+mn-ea"/>
              <a:cs typeface="Raleway Light"/>
            </a:endParaRPr>
          </a:p>
        </p:txBody>
      </p:sp>
      <p:sp>
        <p:nvSpPr>
          <p:cNvPr id="22" name="TextBox 21"/>
          <p:cNvSpPr txBox="1"/>
          <p:nvPr/>
        </p:nvSpPr>
        <p:spPr>
          <a:xfrm>
            <a:off x="19011092" y="7225224"/>
            <a:ext cx="3978094"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23" name="TextBox 22"/>
          <p:cNvSpPr txBox="1"/>
          <p:nvPr/>
        </p:nvSpPr>
        <p:spPr>
          <a:xfrm>
            <a:off x="19040496" y="8844583"/>
            <a:ext cx="3978094"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评价</a:t>
            </a:r>
            <a:endParaRPr lang="en-US" sz="3500" dirty="0">
              <a:solidFill>
                <a:schemeClr val="tx2"/>
              </a:solidFill>
              <a:latin typeface="+mn-ea"/>
              <a:cs typeface="Raleway Light"/>
            </a:endParaRPr>
          </a:p>
        </p:txBody>
      </p:sp>
      <p:sp>
        <p:nvSpPr>
          <p:cNvPr id="24" name="TextBox 23"/>
          <p:cNvSpPr txBox="1"/>
          <p:nvPr/>
        </p:nvSpPr>
        <p:spPr>
          <a:xfrm>
            <a:off x="19011092" y="9504344"/>
            <a:ext cx="3978094"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grpSp>
        <p:nvGrpSpPr>
          <p:cNvPr id="55" name="Group 54"/>
          <p:cNvGrpSpPr/>
          <p:nvPr/>
        </p:nvGrpSpPr>
        <p:grpSpPr>
          <a:xfrm>
            <a:off x="1523721" y="4073672"/>
            <a:ext cx="1522198" cy="1591899"/>
            <a:chOff x="1523720" y="4073671"/>
            <a:chExt cx="1522197" cy="1591898"/>
          </a:xfrm>
        </p:grpSpPr>
        <p:sp>
          <p:nvSpPr>
            <p:cNvPr id="32" name="Oval 31"/>
            <p:cNvSpPr/>
            <p:nvPr/>
          </p:nvSpPr>
          <p:spPr>
            <a:xfrm>
              <a:off x="1523720" y="4073671"/>
              <a:ext cx="1522197" cy="159189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endParaRPr>
            </a:p>
          </p:txBody>
        </p:sp>
        <p:sp>
          <p:nvSpPr>
            <p:cNvPr id="45" name="AutoShape 115"/>
            <p:cNvSpPr/>
            <p:nvPr/>
          </p:nvSpPr>
          <p:spPr bwMode="auto">
            <a:xfrm>
              <a:off x="1911609" y="4451102"/>
              <a:ext cx="820217" cy="827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56" name="Group 55"/>
          <p:cNvGrpSpPr/>
          <p:nvPr/>
        </p:nvGrpSpPr>
        <p:grpSpPr>
          <a:xfrm>
            <a:off x="1549629" y="6417533"/>
            <a:ext cx="1522198" cy="1591899"/>
            <a:chOff x="1549628" y="6417533"/>
            <a:chExt cx="1522197" cy="1591898"/>
          </a:xfrm>
        </p:grpSpPr>
        <p:sp>
          <p:nvSpPr>
            <p:cNvPr id="30" name="Oval 29"/>
            <p:cNvSpPr/>
            <p:nvPr/>
          </p:nvSpPr>
          <p:spPr>
            <a:xfrm>
              <a:off x="1549628" y="6417533"/>
              <a:ext cx="1522197" cy="159189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endParaRPr>
            </a:p>
          </p:txBody>
        </p:sp>
        <p:sp>
          <p:nvSpPr>
            <p:cNvPr id="46" name="AutoShape 60"/>
            <p:cNvSpPr>
              <a:spLocks noChangeAspect="1"/>
            </p:cNvSpPr>
            <p:nvPr/>
          </p:nvSpPr>
          <p:spPr bwMode="auto">
            <a:xfrm>
              <a:off x="1940525" y="6858000"/>
              <a:ext cx="889082" cy="788146"/>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57" name="Group 56"/>
          <p:cNvGrpSpPr/>
          <p:nvPr/>
        </p:nvGrpSpPr>
        <p:grpSpPr>
          <a:xfrm>
            <a:off x="1577744" y="8769749"/>
            <a:ext cx="1522198" cy="1591899"/>
            <a:chOff x="1577743" y="8769748"/>
            <a:chExt cx="1522197" cy="1591899"/>
          </a:xfrm>
        </p:grpSpPr>
        <p:sp>
          <p:nvSpPr>
            <p:cNvPr id="28" name="Oval 27"/>
            <p:cNvSpPr/>
            <p:nvPr/>
          </p:nvSpPr>
          <p:spPr>
            <a:xfrm>
              <a:off x="1577743" y="8769748"/>
              <a:ext cx="1522197" cy="15918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endParaRPr>
            </a:p>
          </p:txBody>
        </p:sp>
        <p:sp>
          <p:nvSpPr>
            <p:cNvPr id="47" name="AutoShape 71"/>
            <p:cNvSpPr>
              <a:spLocks noChangeAspect="1"/>
            </p:cNvSpPr>
            <p:nvPr/>
          </p:nvSpPr>
          <p:spPr bwMode="auto">
            <a:xfrm>
              <a:off x="1976987" y="9202286"/>
              <a:ext cx="767800" cy="745703"/>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58" name="Group 57"/>
          <p:cNvGrpSpPr/>
          <p:nvPr/>
        </p:nvGrpSpPr>
        <p:grpSpPr>
          <a:xfrm>
            <a:off x="17369805" y="4186093"/>
            <a:ext cx="1522198" cy="1591899"/>
            <a:chOff x="17369805" y="4186092"/>
            <a:chExt cx="1522197" cy="1591899"/>
          </a:xfrm>
        </p:grpSpPr>
        <p:sp>
          <p:nvSpPr>
            <p:cNvPr id="17" name="Oval 16"/>
            <p:cNvSpPr/>
            <p:nvPr/>
          </p:nvSpPr>
          <p:spPr>
            <a:xfrm>
              <a:off x="17369805" y="4186092"/>
              <a:ext cx="1522197" cy="159189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solidFill>
                  <a:schemeClr val="tx2"/>
                </a:solidFill>
                <a:latin typeface="+mn-ea"/>
                <a:cs typeface="Raleway Light"/>
              </a:endParaRPr>
            </a:p>
          </p:txBody>
        </p:sp>
        <p:sp>
          <p:nvSpPr>
            <p:cNvPr id="48" name="AutoShape 119"/>
            <p:cNvSpPr>
              <a:spLocks noChangeAspect="1"/>
            </p:cNvSpPr>
            <p:nvPr/>
          </p:nvSpPr>
          <p:spPr bwMode="auto">
            <a:xfrm>
              <a:off x="17756187" y="4572000"/>
              <a:ext cx="760654" cy="73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59" name="Group 58"/>
          <p:cNvGrpSpPr/>
          <p:nvPr/>
        </p:nvGrpSpPr>
        <p:grpSpPr>
          <a:xfrm>
            <a:off x="17395713" y="6529955"/>
            <a:ext cx="1522198" cy="1591899"/>
            <a:chOff x="17395712" y="6529953"/>
            <a:chExt cx="1522197" cy="1591899"/>
          </a:xfrm>
        </p:grpSpPr>
        <p:sp>
          <p:nvSpPr>
            <p:cNvPr id="15" name="Oval 14"/>
            <p:cNvSpPr/>
            <p:nvPr/>
          </p:nvSpPr>
          <p:spPr>
            <a:xfrm>
              <a:off x="17395712" y="6529953"/>
              <a:ext cx="1522197" cy="159189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solidFill>
                  <a:schemeClr val="tx2"/>
                </a:solidFill>
                <a:latin typeface="+mn-ea"/>
                <a:cs typeface="Raleway Light"/>
              </a:endParaRPr>
            </a:p>
          </p:txBody>
        </p:sp>
        <p:sp>
          <p:nvSpPr>
            <p:cNvPr id="49" name="AutoShape 94"/>
            <p:cNvSpPr>
              <a:spLocks noChangeAspect="1"/>
            </p:cNvSpPr>
            <p:nvPr/>
          </p:nvSpPr>
          <p:spPr bwMode="auto">
            <a:xfrm>
              <a:off x="17859994" y="6901722"/>
              <a:ext cx="625458" cy="7379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60" name="Group 59"/>
          <p:cNvGrpSpPr/>
          <p:nvPr/>
        </p:nvGrpSpPr>
        <p:grpSpPr>
          <a:xfrm>
            <a:off x="17423821" y="8882171"/>
            <a:ext cx="1522198" cy="1591899"/>
            <a:chOff x="17423820" y="8882170"/>
            <a:chExt cx="1522197" cy="1591898"/>
          </a:xfrm>
        </p:grpSpPr>
        <p:sp>
          <p:nvSpPr>
            <p:cNvPr id="13" name="Oval 12"/>
            <p:cNvSpPr/>
            <p:nvPr/>
          </p:nvSpPr>
          <p:spPr>
            <a:xfrm>
              <a:off x="17423820" y="8882170"/>
              <a:ext cx="1522197" cy="159189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solidFill>
                  <a:schemeClr val="tx2"/>
                </a:solidFill>
                <a:latin typeface="+mn-ea"/>
                <a:cs typeface="Raleway Light"/>
              </a:endParaRPr>
            </a:p>
          </p:txBody>
        </p:sp>
        <p:sp>
          <p:nvSpPr>
            <p:cNvPr id="50" name="AutoShape 17"/>
            <p:cNvSpPr>
              <a:spLocks noChangeAspect="1"/>
            </p:cNvSpPr>
            <p:nvPr/>
          </p:nvSpPr>
          <p:spPr bwMode="auto">
            <a:xfrm>
              <a:off x="17859994" y="9324011"/>
              <a:ext cx="711429" cy="6937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3" y="0"/>
                  </a:moveTo>
                  <a:cubicBezTo>
                    <a:pt x="20173" y="0"/>
                    <a:pt x="20638" y="158"/>
                    <a:pt x="21023" y="469"/>
                  </a:cubicBezTo>
                  <a:cubicBezTo>
                    <a:pt x="21405" y="780"/>
                    <a:pt x="21599" y="1154"/>
                    <a:pt x="21599" y="1586"/>
                  </a:cubicBezTo>
                  <a:lnTo>
                    <a:pt x="21599" y="20013"/>
                  </a:lnTo>
                  <a:cubicBezTo>
                    <a:pt x="21599" y="20445"/>
                    <a:pt x="21405" y="20816"/>
                    <a:pt x="21023" y="21130"/>
                  </a:cubicBezTo>
                  <a:cubicBezTo>
                    <a:pt x="20638" y="21438"/>
                    <a:pt x="20173" y="21599"/>
                    <a:pt x="19633" y="21599"/>
                  </a:cubicBezTo>
                  <a:cubicBezTo>
                    <a:pt x="19093" y="21599"/>
                    <a:pt x="18632" y="21447"/>
                    <a:pt x="18254" y="21145"/>
                  </a:cubicBezTo>
                  <a:lnTo>
                    <a:pt x="10807" y="15190"/>
                  </a:lnTo>
                  <a:lnTo>
                    <a:pt x="3359" y="21145"/>
                  </a:lnTo>
                  <a:cubicBezTo>
                    <a:pt x="2981" y="21447"/>
                    <a:pt x="2520" y="21599"/>
                    <a:pt x="1980" y="21599"/>
                  </a:cubicBezTo>
                  <a:cubicBezTo>
                    <a:pt x="1440" y="21599"/>
                    <a:pt x="975" y="21441"/>
                    <a:pt x="583" y="21130"/>
                  </a:cubicBezTo>
                  <a:cubicBezTo>
                    <a:pt x="194" y="20816"/>
                    <a:pt x="0" y="20445"/>
                    <a:pt x="0" y="20013"/>
                  </a:cubicBezTo>
                  <a:lnTo>
                    <a:pt x="0" y="1586"/>
                  </a:lnTo>
                  <a:cubicBezTo>
                    <a:pt x="0" y="1154"/>
                    <a:pt x="194" y="780"/>
                    <a:pt x="583" y="469"/>
                  </a:cubicBezTo>
                  <a:cubicBezTo>
                    <a:pt x="975" y="158"/>
                    <a:pt x="1440" y="0"/>
                    <a:pt x="1980" y="0"/>
                  </a:cubicBezTo>
                  <a:lnTo>
                    <a:pt x="19633" y="0"/>
                  </a:lnTo>
                  <a:close/>
                  <a:moveTo>
                    <a:pt x="2722" y="2150"/>
                  </a:moveTo>
                  <a:lnTo>
                    <a:pt x="2722" y="18608"/>
                  </a:lnTo>
                  <a:lnTo>
                    <a:pt x="10807" y="12115"/>
                  </a:lnTo>
                  <a:lnTo>
                    <a:pt x="18891" y="18608"/>
                  </a:lnTo>
                  <a:lnTo>
                    <a:pt x="18891" y="2150"/>
                  </a:lnTo>
                  <a:lnTo>
                    <a:pt x="2722" y="2150"/>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sp>
        <p:nvSpPr>
          <p:cNvPr id="53" name="Text Placeholder 52"/>
          <p:cNvSpPr>
            <a:spLocks noGrp="1"/>
          </p:cNvSpPr>
          <p:nvPr>
            <p:ph type="body" sz="quarter" idx="15"/>
          </p:nvPr>
        </p:nvSpPr>
        <p:spPr/>
        <p:txBody>
          <a:bodyPr/>
          <a:lstStyle/>
          <a:p>
            <a:r>
              <a:rPr lang="zh-CN" altLang="en-US" b="1" dirty="0">
                <a:solidFill>
                  <a:schemeClr val="accent2"/>
                </a:solidFill>
              </a:rPr>
              <a:t>此处添加标题</a:t>
            </a:r>
          </a:p>
        </p:txBody>
      </p:sp>
      <p:sp>
        <p:nvSpPr>
          <p:cNvPr id="54" name="Text Placeholder 53"/>
          <p:cNvSpPr>
            <a:spLocks noGrp="1"/>
          </p:cNvSpPr>
          <p:nvPr>
            <p:ph type="body" sz="quarter" idx="16"/>
          </p:nvPr>
        </p:nvSpPr>
        <p:spPr/>
        <p:txBody>
          <a:bodyPr/>
          <a:lstStyle/>
          <a:p>
            <a:r>
              <a:rPr lang="zh-CN" altLang="en-US" dirty="0" smtClean="0">
                <a:latin typeface="+mn-ea"/>
              </a:rPr>
              <a:t>单击此处添加副标题或详细文本描述</a:t>
            </a:r>
            <a:endParaRPr lang="en-US" dirty="0">
              <a:latin typeface="+mn-ea"/>
            </a:endParaRPr>
          </a:p>
        </p:txBody>
      </p:sp>
      <p:pic>
        <p:nvPicPr>
          <p:cNvPr id="12" name="图片占位符 1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606" r="12606"/>
          <a:stretch>
            <a:fillRect/>
          </a:stretch>
        </p:blipFill>
        <p:spPr/>
      </p:pic>
      <p:pic>
        <p:nvPicPr>
          <p:cNvPr id="14" name="图片占位符 1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4265" r="24265"/>
          <a:stretch>
            <a:fillRect/>
          </a:stretch>
        </p:blipFill>
        <p:spPr/>
      </p:pic>
      <p:pic>
        <p:nvPicPr>
          <p:cNvPr id="11" name="图片占位符 10"/>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860" r="21860"/>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p:cTn id="21" dur="500" fill="hold"/>
                                        <p:tgtEl>
                                          <p:spTgt spid="56"/>
                                        </p:tgtEl>
                                        <p:attrNameLst>
                                          <p:attrName>ppt_w</p:attrName>
                                        </p:attrNameLst>
                                      </p:cBhvr>
                                      <p:tavLst>
                                        <p:tav tm="0">
                                          <p:val>
                                            <p:fltVal val="0"/>
                                          </p:val>
                                        </p:tav>
                                        <p:tav tm="100000">
                                          <p:val>
                                            <p:strVal val="#ppt_w"/>
                                          </p:val>
                                        </p:tav>
                                      </p:tavLst>
                                    </p:anim>
                                    <p:anim calcmode="lin" valueType="num">
                                      <p:cBhvr>
                                        <p:cTn id="22" dur="500" fill="hold"/>
                                        <p:tgtEl>
                                          <p:spTgt spid="56"/>
                                        </p:tgtEl>
                                        <p:attrNameLst>
                                          <p:attrName>ppt_h</p:attrName>
                                        </p:attrNameLst>
                                      </p:cBhvr>
                                      <p:tavLst>
                                        <p:tav tm="0">
                                          <p:val>
                                            <p:fltVal val="0"/>
                                          </p:val>
                                        </p:tav>
                                        <p:tav tm="100000">
                                          <p:val>
                                            <p:strVal val="#ppt_h"/>
                                          </p:val>
                                        </p:tav>
                                      </p:tavLst>
                                    </p:anim>
                                    <p:animEffect transition="in" filter="fade">
                                      <p:cBhvr>
                                        <p:cTn id="23" dur="500"/>
                                        <p:tgtEl>
                                          <p:spTgt spid="5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p:cTn id="49" dur="500" fill="hold"/>
                                        <p:tgtEl>
                                          <p:spTgt spid="58"/>
                                        </p:tgtEl>
                                        <p:attrNameLst>
                                          <p:attrName>ppt_w</p:attrName>
                                        </p:attrNameLst>
                                      </p:cBhvr>
                                      <p:tavLst>
                                        <p:tav tm="0">
                                          <p:val>
                                            <p:fltVal val="0"/>
                                          </p:val>
                                        </p:tav>
                                        <p:tav tm="100000">
                                          <p:val>
                                            <p:strVal val="#ppt_w"/>
                                          </p:val>
                                        </p:tav>
                                      </p:tavLst>
                                    </p:anim>
                                    <p:anim calcmode="lin" valueType="num">
                                      <p:cBhvr>
                                        <p:cTn id="50" dur="500" fill="hold"/>
                                        <p:tgtEl>
                                          <p:spTgt spid="58"/>
                                        </p:tgtEl>
                                        <p:attrNameLst>
                                          <p:attrName>ppt_h</p:attrName>
                                        </p:attrNameLst>
                                      </p:cBhvr>
                                      <p:tavLst>
                                        <p:tav tm="0">
                                          <p:val>
                                            <p:fltVal val="0"/>
                                          </p:val>
                                        </p:tav>
                                        <p:tav tm="100000">
                                          <p:val>
                                            <p:strVal val="#ppt_h"/>
                                          </p:val>
                                        </p:tav>
                                      </p:tavLst>
                                    </p:anim>
                                    <p:animEffect transition="in" filter="fade">
                                      <p:cBhvr>
                                        <p:cTn id="51" dur="500"/>
                                        <p:tgtEl>
                                          <p:spTgt spid="58"/>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childTnLst>
                          </p:cTn>
                        </p:par>
                        <p:par>
                          <p:cTn id="66" fill="hold">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par>
                          <p:cTn id="74" fill="hold">
                            <p:stCondLst>
                              <p:cond delay="7500"/>
                            </p:stCondLst>
                            <p:childTnLst>
                              <p:par>
                                <p:cTn id="75" presetID="53" presetClass="entr" presetSubtype="16" fill="hold" nodeType="after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p:cTn id="77" dur="500" fill="hold"/>
                                        <p:tgtEl>
                                          <p:spTgt spid="60"/>
                                        </p:tgtEl>
                                        <p:attrNameLst>
                                          <p:attrName>ppt_w</p:attrName>
                                        </p:attrNameLst>
                                      </p:cBhvr>
                                      <p:tavLst>
                                        <p:tav tm="0">
                                          <p:val>
                                            <p:fltVal val="0"/>
                                          </p:val>
                                        </p:tav>
                                        <p:tav tm="100000">
                                          <p:val>
                                            <p:strVal val="#ppt_w"/>
                                          </p:val>
                                        </p:tav>
                                      </p:tavLst>
                                    </p:anim>
                                    <p:anim calcmode="lin" valueType="num">
                                      <p:cBhvr>
                                        <p:cTn id="78" dur="500" fill="hold"/>
                                        <p:tgtEl>
                                          <p:spTgt spid="60"/>
                                        </p:tgtEl>
                                        <p:attrNameLst>
                                          <p:attrName>ppt_h</p:attrName>
                                        </p:attrNameLst>
                                      </p:cBhvr>
                                      <p:tavLst>
                                        <p:tav tm="0">
                                          <p:val>
                                            <p:fltVal val="0"/>
                                          </p:val>
                                        </p:tav>
                                        <p:tav tm="100000">
                                          <p:val>
                                            <p:strVal val="#ppt_h"/>
                                          </p:val>
                                        </p:tav>
                                      </p:tavLst>
                                    </p:anim>
                                    <p:animEffect transition="in" filter="fade">
                                      <p:cBhvr>
                                        <p:cTn id="79" dur="500"/>
                                        <p:tgtEl>
                                          <p:spTgt spid="60"/>
                                        </p:tgtEl>
                                      </p:cBhvr>
                                    </p:animEffect>
                                  </p:childTnLst>
                                </p:cTn>
                              </p:par>
                            </p:childTnLst>
                          </p:cTn>
                        </p:par>
                        <p:par>
                          <p:cTn id="80" fill="hold">
                            <p:stCondLst>
                              <p:cond delay="8000"/>
                            </p:stCondLst>
                            <p:childTnLst>
                              <p:par>
                                <p:cTn id="81" presetID="10"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par>
                          <p:cTn id="84" fill="hold">
                            <p:stCondLst>
                              <p:cond delay="8500"/>
                            </p:stCondLst>
                            <p:childTnLst>
                              <p:par>
                                <p:cTn id="85" presetID="10"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50373" y="4114800"/>
            <a:ext cx="4620396"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01</a:t>
            </a:r>
          </a:p>
        </p:txBody>
      </p:sp>
      <p:sp>
        <p:nvSpPr>
          <p:cNvPr id="5" name="TextBox 4"/>
          <p:cNvSpPr txBox="1"/>
          <p:nvPr/>
        </p:nvSpPr>
        <p:spPr>
          <a:xfrm>
            <a:off x="17016219" y="4867736"/>
            <a:ext cx="4620396"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6" name="TextBox 5"/>
          <p:cNvSpPr txBox="1"/>
          <p:nvPr/>
        </p:nvSpPr>
        <p:spPr>
          <a:xfrm>
            <a:off x="17050373" y="6480747"/>
            <a:ext cx="4620396"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02</a:t>
            </a:r>
          </a:p>
        </p:txBody>
      </p:sp>
      <p:sp>
        <p:nvSpPr>
          <p:cNvPr id="7" name="TextBox 6"/>
          <p:cNvSpPr txBox="1"/>
          <p:nvPr/>
        </p:nvSpPr>
        <p:spPr>
          <a:xfrm>
            <a:off x="17016219" y="7233683"/>
            <a:ext cx="4620396"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8" name="TextBox 7"/>
          <p:cNvSpPr txBox="1"/>
          <p:nvPr/>
        </p:nvSpPr>
        <p:spPr>
          <a:xfrm>
            <a:off x="17050373" y="8759867"/>
            <a:ext cx="4620396"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03</a:t>
            </a:r>
          </a:p>
        </p:txBody>
      </p:sp>
      <p:sp>
        <p:nvSpPr>
          <p:cNvPr id="9" name="TextBox 8"/>
          <p:cNvSpPr txBox="1"/>
          <p:nvPr/>
        </p:nvSpPr>
        <p:spPr>
          <a:xfrm>
            <a:off x="17016219" y="9512803"/>
            <a:ext cx="4620396"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10" name="Text Placeholder 9"/>
          <p:cNvSpPr>
            <a:spLocks noGrp="1"/>
          </p:cNvSpPr>
          <p:nvPr>
            <p:ph type="body" sz="quarter" idx="13"/>
          </p:nvPr>
        </p:nvSpPr>
        <p:spPr/>
        <p:txBody>
          <a:bodyPr/>
          <a:lstStyle/>
          <a:p>
            <a:r>
              <a:rPr lang="zh-CN" altLang="en-US" b="1" dirty="0">
                <a:solidFill>
                  <a:schemeClr val="accent2"/>
                </a:solidFill>
              </a:rPr>
              <a:t>此处添加标题</a:t>
            </a:r>
          </a:p>
        </p:txBody>
      </p:sp>
      <p:sp>
        <p:nvSpPr>
          <p:cNvPr id="23" name="Text Placeholder 22"/>
          <p:cNvSpPr>
            <a:spLocks noGrp="1"/>
          </p:cNvSpPr>
          <p:nvPr>
            <p:ph type="body" sz="quarter" idx="14"/>
          </p:nvPr>
        </p:nvSpPr>
        <p:spPr/>
        <p:txBody>
          <a:bodyPr/>
          <a:lstStyle/>
          <a:p>
            <a:r>
              <a:rPr lang="zh-CN" altLang="en-US" dirty="0">
                <a:latin typeface="+mn-ea"/>
              </a:rPr>
              <a:t>单击此处添加副标题或详细文本描述</a:t>
            </a:r>
            <a:endParaRPr lang="en-US" altLang="zh-CN" dirty="0">
              <a:latin typeface="+mn-ea"/>
            </a:endParaRPr>
          </a:p>
        </p:txBody>
      </p:sp>
      <p:grpSp>
        <p:nvGrpSpPr>
          <p:cNvPr id="28" name="Group 27"/>
          <p:cNvGrpSpPr/>
          <p:nvPr/>
        </p:nvGrpSpPr>
        <p:grpSpPr>
          <a:xfrm>
            <a:off x="15224286" y="4201717"/>
            <a:ext cx="1592106" cy="1591899"/>
            <a:chOff x="15224286" y="4509046"/>
            <a:chExt cx="1592106" cy="1591898"/>
          </a:xfrm>
        </p:grpSpPr>
        <p:sp>
          <p:nvSpPr>
            <p:cNvPr id="18" name="Oval 17"/>
            <p:cNvSpPr/>
            <p:nvPr/>
          </p:nvSpPr>
          <p:spPr>
            <a:xfrm>
              <a:off x="15224286" y="4509046"/>
              <a:ext cx="1592106" cy="159189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27" name="AutoShape 81"/>
            <p:cNvSpPr/>
            <p:nvPr/>
          </p:nvSpPr>
          <p:spPr bwMode="auto">
            <a:xfrm>
              <a:off x="15630214" y="4980611"/>
              <a:ext cx="841202" cy="6162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32" name="Group 31"/>
          <p:cNvGrpSpPr/>
          <p:nvPr/>
        </p:nvGrpSpPr>
        <p:grpSpPr>
          <a:xfrm>
            <a:off x="15251383" y="6545581"/>
            <a:ext cx="1592106" cy="1591899"/>
            <a:chOff x="15251383" y="6852908"/>
            <a:chExt cx="1592106" cy="1591899"/>
          </a:xfrm>
        </p:grpSpPr>
        <p:sp>
          <p:nvSpPr>
            <p:cNvPr id="16" name="Oval 15"/>
            <p:cNvSpPr/>
            <p:nvPr/>
          </p:nvSpPr>
          <p:spPr>
            <a:xfrm>
              <a:off x="15251383" y="6852908"/>
              <a:ext cx="1592106" cy="159189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29" name="AutoShape 104"/>
            <p:cNvSpPr/>
            <p:nvPr/>
          </p:nvSpPr>
          <p:spPr bwMode="auto">
            <a:xfrm>
              <a:off x="15674076" y="7287589"/>
              <a:ext cx="861467" cy="694249"/>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31" name="Group 30"/>
          <p:cNvGrpSpPr/>
          <p:nvPr/>
        </p:nvGrpSpPr>
        <p:grpSpPr>
          <a:xfrm>
            <a:off x="15280789" y="8897795"/>
            <a:ext cx="1592106" cy="1591899"/>
            <a:chOff x="15280790" y="9205123"/>
            <a:chExt cx="1592106" cy="1591898"/>
          </a:xfrm>
        </p:grpSpPr>
        <p:sp>
          <p:nvSpPr>
            <p:cNvPr id="14" name="Oval 13"/>
            <p:cNvSpPr/>
            <p:nvPr/>
          </p:nvSpPr>
          <p:spPr>
            <a:xfrm>
              <a:off x="15280790" y="9205123"/>
              <a:ext cx="1592106" cy="159189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30" name="AutoShape 131"/>
            <p:cNvSpPr>
              <a:spLocks noChangeAspect="1"/>
            </p:cNvSpPr>
            <p:nvPr/>
          </p:nvSpPr>
          <p:spPr bwMode="auto">
            <a:xfrm>
              <a:off x="15768361" y="9625274"/>
              <a:ext cx="653595" cy="637338"/>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pic>
        <p:nvPicPr>
          <p:cNvPr id="3" name="图片占位符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8256" b="8256"/>
          <a:stretch>
            <a:fillRect/>
          </a:stretch>
        </p:blipFill>
        <p:spPr>
          <a:xfrm>
            <a:off x="2706239" y="4343400"/>
            <a:ext cx="8846445" cy="5589755"/>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zh-CN" altLang="en-US" b="1" dirty="0">
                <a:solidFill>
                  <a:schemeClr val="accent2"/>
                </a:solidFill>
              </a:rPr>
              <a:t>此处添加标题</a:t>
            </a:r>
          </a:p>
        </p:txBody>
      </p:sp>
      <p:sp>
        <p:nvSpPr>
          <p:cNvPr id="5" name="Text Placeholder 4"/>
          <p:cNvSpPr>
            <a:spLocks noGrp="1"/>
          </p:cNvSpPr>
          <p:nvPr>
            <p:ph type="body" sz="quarter" idx="16"/>
          </p:nvPr>
        </p:nvSpPr>
        <p:spPr/>
        <p:txBody>
          <a:bodyPr/>
          <a:lstStyle/>
          <a:p>
            <a:r>
              <a:rPr lang="zh-CN" altLang="en-US" dirty="0" smtClean="0">
                <a:latin typeface="+mn-ea"/>
              </a:rPr>
              <a:t>单击此处添加副标题或详细文本描述</a:t>
            </a:r>
            <a:endParaRPr lang="en-US" dirty="0">
              <a:latin typeface="+mn-ea"/>
            </a:endParaRPr>
          </a:p>
        </p:txBody>
      </p:sp>
      <p:sp>
        <p:nvSpPr>
          <p:cNvPr id="41" name="TextBox 40"/>
          <p:cNvSpPr txBox="1"/>
          <p:nvPr/>
        </p:nvSpPr>
        <p:spPr>
          <a:xfrm>
            <a:off x="4240707" y="3810000"/>
            <a:ext cx="5590680"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01</a:t>
            </a:r>
          </a:p>
        </p:txBody>
      </p:sp>
      <p:sp>
        <p:nvSpPr>
          <p:cNvPr id="43" name="TextBox 42"/>
          <p:cNvSpPr txBox="1"/>
          <p:nvPr/>
        </p:nvSpPr>
        <p:spPr>
          <a:xfrm>
            <a:off x="4206556" y="4562936"/>
            <a:ext cx="5590680"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44" name="TextBox 43"/>
          <p:cNvSpPr txBox="1"/>
          <p:nvPr/>
        </p:nvSpPr>
        <p:spPr>
          <a:xfrm>
            <a:off x="4240707" y="6175947"/>
            <a:ext cx="5590680"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02</a:t>
            </a:r>
          </a:p>
        </p:txBody>
      </p:sp>
      <p:sp>
        <p:nvSpPr>
          <p:cNvPr id="45" name="TextBox 44"/>
          <p:cNvSpPr txBox="1"/>
          <p:nvPr/>
        </p:nvSpPr>
        <p:spPr>
          <a:xfrm>
            <a:off x="4206556" y="6928883"/>
            <a:ext cx="5590680"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46" name="TextBox 45"/>
          <p:cNvSpPr txBox="1"/>
          <p:nvPr/>
        </p:nvSpPr>
        <p:spPr>
          <a:xfrm>
            <a:off x="4240707" y="8455067"/>
            <a:ext cx="5590680"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03</a:t>
            </a:r>
          </a:p>
        </p:txBody>
      </p:sp>
      <p:sp>
        <p:nvSpPr>
          <p:cNvPr id="47" name="TextBox 46"/>
          <p:cNvSpPr txBox="1"/>
          <p:nvPr/>
        </p:nvSpPr>
        <p:spPr>
          <a:xfrm>
            <a:off x="4206556" y="9208003"/>
            <a:ext cx="5590680"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grpSp>
        <p:nvGrpSpPr>
          <p:cNvPr id="48" name="Group 47"/>
          <p:cNvGrpSpPr/>
          <p:nvPr/>
        </p:nvGrpSpPr>
        <p:grpSpPr>
          <a:xfrm>
            <a:off x="2439987" y="3896917"/>
            <a:ext cx="1592106" cy="1591899"/>
            <a:chOff x="15224286" y="4509046"/>
            <a:chExt cx="1592106" cy="1591898"/>
          </a:xfrm>
        </p:grpSpPr>
        <p:sp>
          <p:nvSpPr>
            <p:cNvPr id="49" name="Oval 48"/>
            <p:cNvSpPr/>
            <p:nvPr/>
          </p:nvSpPr>
          <p:spPr>
            <a:xfrm>
              <a:off x="15224286" y="4509046"/>
              <a:ext cx="1592106" cy="159189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50" name="AutoShape 81"/>
            <p:cNvSpPr/>
            <p:nvPr/>
          </p:nvSpPr>
          <p:spPr bwMode="auto">
            <a:xfrm>
              <a:off x="15630214" y="4980611"/>
              <a:ext cx="841202" cy="6162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Raleway Light"/>
                <a:sym typeface="Gill Sans" charset="0"/>
              </a:endParaRPr>
            </a:p>
          </p:txBody>
        </p:sp>
      </p:grpSp>
      <p:grpSp>
        <p:nvGrpSpPr>
          <p:cNvPr id="51" name="Group 50"/>
          <p:cNvGrpSpPr/>
          <p:nvPr/>
        </p:nvGrpSpPr>
        <p:grpSpPr>
          <a:xfrm>
            <a:off x="2467084" y="6240781"/>
            <a:ext cx="1592106" cy="1591899"/>
            <a:chOff x="15251383" y="6852908"/>
            <a:chExt cx="1592106" cy="1591899"/>
          </a:xfrm>
        </p:grpSpPr>
        <p:sp>
          <p:nvSpPr>
            <p:cNvPr id="52" name="Oval 51"/>
            <p:cNvSpPr/>
            <p:nvPr/>
          </p:nvSpPr>
          <p:spPr>
            <a:xfrm>
              <a:off x="15251383" y="6852908"/>
              <a:ext cx="1592106" cy="159189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53" name="AutoShape 104"/>
            <p:cNvSpPr/>
            <p:nvPr/>
          </p:nvSpPr>
          <p:spPr bwMode="auto">
            <a:xfrm>
              <a:off x="15674076" y="7287589"/>
              <a:ext cx="861467" cy="694249"/>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Raleway Light"/>
                <a:sym typeface="Gill Sans" charset="0"/>
              </a:endParaRPr>
            </a:p>
          </p:txBody>
        </p:sp>
      </p:grpSp>
      <p:grpSp>
        <p:nvGrpSpPr>
          <p:cNvPr id="54" name="Group 53"/>
          <p:cNvGrpSpPr/>
          <p:nvPr/>
        </p:nvGrpSpPr>
        <p:grpSpPr>
          <a:xfrm>
            <a:off x="2496490" y="8592995"/>
            <a:ext cx="1592106" cy="1591899"/>
            <a:chOff x="15280790" y="9205123"/>
            <a:chExt cx="1592106" cy="1591898"/>
          </a:xfrm>
        </p:grpSpPr>
        <p:sp>
          <p:nvSpPr>
            <p:cNvPr id="55" name="Oval 54"/>
            <p:cNvSpPr/>
            <p:nvPr/>
          </p:nvSpPr>
          <p:spPr>
            <a:xfrm>
              <a:off x="15280790" y="9205123"/>
              <a:ext cx="1592106" cy="159189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56" name="AutoShape 131"/>
            <p:cNvSpPr>
              <a:spLocks noChangeAspect="1"/>
            </p:cNvSpPr>
            <p:nvPr/>
          </p:nvSpPr>
          <p:spPr bwMode="auto">
            <a:xfrm>
              <a:off x="15768361" y="9625274"/>
              <a:ext cx="653595" cy="637338"/>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Raleway Light"/>
                <a:sym typeface="Gill Sans" charset="0"/>
              </a:endParaRPr>
            </a:p>
          </p:txBody>
        </p:sp>
      </p:grpSp>
      <p:pic>
        <p:nvPicPr>
          <p:cNvPr id="7" name="图片占位符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 b="21"/>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500" fill="hold"/>
                                        <p:tgtEl>
                                          <p:spTgt spid="54"/>
                                        </p:tgtEl>
                                        <p:attrNameLst>
                                          <p:attrName>ppt_w</p:attrName>
                                        </p:attrNameLst>
                                      </p:cBhvr>
                                      <p:tavLst>
                                        <p:tav tm="0">
                                          <p:val>
                                            <p:fltVal val="0"/>
                                          </p:val>
                                        </p:tav>
                                        <p:tav tm="100000">
                                          <p:val>
                                            <p:strVal val="#ppt_w"/>
                                          </p:val>
                                        </p:tav>
                                      </p:tavLst>
                                    </p:anim>
                                    <p:anim calcmode="lin" valueType="num">
                                      <p:cBhvr>
                                        <p:cTn id="36" dur="500" fill="hold"/>
                                        <p:tgtEl>
                                          <p:spTgt spid="54"/>
                                        </p:tgtEl>
                                        <p:attrNameLst>
                                          <p:attrName>ppt_h</p:attrName>
                                        </p:attrNameLst>
                                      </p:cBhvr>
                                      <p:tavLst>
                                        <p:tav tm="0">
                                          <p:val>
                                            <p:fltVal val="0"/>
                                          </p:val>
                                        </p:tav>
                                        <p:tav tm="100000">
                                          <p:val>
                                            <p:strVal val="#ppt_h"/>
                                          </p:val>
                                        </p:tav>
                                      </p:tavLst>
                                    </p:anim>
                                    <p:animEffect transition="in" filter="fade">
                                      <p:cBhvr>
                                        <p:cTn id="37" dur="500"/>
                                        <p:tgtEl>
                                          <p:spTgt spid="54"/>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4" grpId="0"/>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21" name="Rectangle 20"/>
          <p:cNvSpPr/>
          <p:nvPr/>
        </p:nvSpPr>
        <p:spPr>
          <a:xfrm>
            <a:off x="7356798" y="2749323"/>
            <a:ext cx="4633563" cy="46202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22" name="Rectangle 21"/>
          <p:cNvSpPr/>
          <p:nvPr/>
        </p:nvSpPr>
        <p:spPr>
          <a:xfrm>
            <a:off x="7381756" y="7569763"/>
            <a:ext cx="4633563" cy="46202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23" name="Rectangle 22"/>
          <p:cNvSpPr/>
          <p:nvPr/>
        </p:nvSpPr>
        <p:spPr>
          <a:xfrm>
            <a:off x="16906580" y="2731472"/>
            <a:ext cx="4633563" cy="462025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24" name="Rectangle 23"/>
          <p:cNvSpPr/>
          <p:nvPr/>
        </p:nvSpPr>
        <p:spPr>
          <a:xfrm>
            <a:off x="16933498" y="7551912"/>
            <a:ext cx="4633563" cy="46202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25" name="TextBox 24"/>
          <p:cNvSpPr txBox="1"/>
          <p:nvPr/>
        </p:nvSpPr>
        <p:spPr>
          <a:xfrm>
            <a:off x="7584982" y="3200403"/>
            <a:ext cx="4202152" cy="2923835"/>
          </a:xfrm>
          <a:prstGeom prst="rect">
            <a:avLst/>
          </a:prstGeom>
          <a:noFill/>
        </p:spPr>
        <p:txBody>
          <a:bodyPr wrap="square" lIns="243799" tIns="121899" rIns="243799" bIns="121899" rtlCol="0">
            <a:spAutoFit/>
          </a:bodyPr>
          <a:lstStyle/>
          <a:p>
            <a:pPr>
              <a:lnSpc>
                <a:spcPct val="120000"/>
              </a:lnSpc>
            </a:pPr>
            <a:r>
              <a:rPr lang="zh-CN" altLang="en-US" sz="2900" dirty="0">
                <a:solidFill>
                  <a:schemeClr val="bg1"/>
                </a:solidFill>
                <a:latin typeface="+mn-ea"/>
                <a:cs typeface="Raleway ExtraBold"/>
              </a:rPr>
              <a:t>项目名称</a:t>
            </a:r>
            <a:endParaRPr lang="en-US" sz="2900" dirty="0">
              <a:solidFill>
                <a:schemeClr val="bg1"/>
              </a:solidFill>
              <a:latin typeface="+mn-ea"/>
              <a:cs typeface="Raleway ExtraBold"/>
            </a:endParaRPr>
          </a:p>
          <a:p>
            <a:pPr>
              <a:lnSpc>
                <a:spcPct val="120000"/>
              </a:lnSpc>
            </a:pPr>
            <a:r>
              <a:rPr lang="zh-CN" altLang="en-US" sz="2900" dirty="0">
                <a:solidFill>
                  <a:schemeClr val="bg1"/>
                </a:solidFill>
                <a:latin typeface="+mn-ea"/>
                <a:cs typeface="Raleway Light"/>
              </a:rPr>
              <a:t>此处添加详细文本描述，建议与标题相关并符合整体语言风格，语言描述尽量简洁生动。</a:t>
            </a:r>
            <a:endParaRPr lang="en-US" sz="2900" dirty="0">
              <a:solidFill>
                <a:schemeClr val="bg1"/>
              </a:solidFill>
              <a:latin typeface="+mn-ea"/>
              <a:cs typeface="Raleway Light"/>
            </a:endParaRPr>
          </a:p>
        </p:txBody>
      </p:sp>
      <p:sp>
        <p:nvSpPr>
          <p:cNvPr id="26" name="TextBox 25"/>
          <p:cNvSpPr txBox="1"/>
          <p:nvPr/>
        </p:nvSpPr>
        <p:spPr>
          <a:xfrm>
            <a:off x="17147414" y="3200403"/>
            <a:ext cx="4202152" cy="2923835"/>
          </a:xfrm>
          <a:prstGeom prst="rect">
            <a:avLst/>
          </a:prstGeom>
          <a:noFill/>
        </p:spPr>
        <p:txBody>
          <a:bodyPr wrap="square" lIns="243799" tIns="121899" rIns="243799" bIns="121899" rtlCol="0">
            <a:spAutoFit/>
          </a:bodyPr>
          <a:lstStyle/>
          <a:p>
            <a:pPr>
              <a:lnSpc>
                <a:spcPct val="120000"/>
              </a:lnSpc>
            </a:pPr>
            <a:r>
              <a:rPr lang="zh-CN" altLang="en-US" sz="2900" dirty="0">
                <a:solidFill>
                  <a:schemeClr val="bg1"/>
                </a:solidFill>
                <a:latin typeface="+mn-ea"/>
                <a:cs typeface="Raleway ExtraBold"/>
              </a:rPr>
              <a:t>项目名称</a:t>
            </a:r>
            <a:endParaRPr lang="en-US" sz="2900" dirty="0">
              <a:solidFill>
                <a:schemeClr val="bg1"/>
              </a:solidFill>
              <a:latin typeface="+mn-ea"/>
              <a:cs typeface="Raleway ExtraBold"/>
            </a:endParaRPr>
          </a:p>
          <a:p>
            <a:pPr>
              <a:lnSpc>
                <a:spcPct val="120000"/>
              </a:lnSpc>
            </a:pPr>
            <a:r>
              <a:rPr lang="zh-CN" altLang="en-US" sz="2900" dirty="0">
                <a:solidFill>
                  <a:schemeClr val="bg1"/>
                </a:solidFill>
                <a:latin typeface="+mn-ea"/>
                <a:cs typeface="Raleway Light"/>
              </a:rPr>
              <a:t>此处添加详细文本描述，建议与标题相关并符合整体语言风格，语言描述尽量简洁生动。</a:t>
            </a:r>
            <a:endParaRPr lang="en-US" sz="2900" dirty="0">
              <a:solidFill>
                <a:schemeClr val="bg1"/>
              </a:solidFill>
              <a:latin typeface="+mn-ea"/>
              <a:cs typeface="Raleway Light"/>
            </a:endParaRPr>
          </a:p>
        </p:txBody>
      </p:sp>
      <p:sp>
        <p:nvSpPr>
          <p:cNvPr id="27" name="TextBox 26"/>
          <p:cNvSpPr txBox="1"/>
          <p:nvPr/>
        </p:nvSpPr>
        <p:spPr>
          <a:xfrm>
            <a:off x="7584982" y="8077203"/>
            <a:ext cx="4202152" cy="2923835"/>
          </a:xfrm>
          <a:prstGeom prst="rect">
            <a:avLst/>
          </a:prstGeom>
          <a:noFill/>
        </p:spPr>
        <p:txBody>
          <a:bodyPr wrap="square" lIns="243799" tIns="121899" rIns="243799" bIns="121899" rtlCol="0">
            <a:spAutoFit/>
          </a:bodyPr>
          <a:lstStyle/>
          <a:p>
            <a:pPr>
              <a:lnSpc>
                <a:spcPct val="120000"/>
              </a:lnSpc>
            </a:pPr>
            <a:r>
              <a:rPr lang="zh-CN" altLang="en-US" sz="2900" dirty="0">
                <a:solidFill>
                  <a:schemeClr val="bg1"/>
                </a:solidFill>
                <a:latin typeface="+mn-ea"/>
                <a:cs typeface="Raleway ExtraBold"/>
              </a:rPr>
              <a:t>项目名称</a:t>
            </a:r>
            <a:endParaRPr lang="en-US" sz="2900" dirty="0">
              <a:solidFill>
                <a:schemeClr val="bg1"/>
              </a:solidFill>
              <a:latin typeface="+mn-ea"/>
              <a:cs typeface="Raleway ExtraBold"/>
            </a:endParaRPr>
          </a:p>
          <a:p>
            <a:pPr>
              <a:lnSpc>
                <a:spcPct val="120000"/>
              </a:lnSpc>
            </a:pPr>
            <a:r>
              <a:rPr lang="zh-CN" altLang="en-US" sz="2900" dirty="0">
                <a:solidFill>
                  <a:schemeClr val="bg1"/>
                </a:solidFill>
                <a:latin typeface="+mn-ea"/>
                <a:cs typeface="Raleway Light"/>
              </a:rPr>
              <a:t>此处添加详细文本描述，建议与标题相关并符合整体语言风格，语言描述尽量简洁生动。</a:t>
            </a:r>
            <a:endParaRPr lang="en-US" sz="2900" dirty="0">
              <a:solidFill>
                <a:schemeClr val="bg1"/>
              </a:solidFill>
              <a:latin typeface="+mn-ea"/>
              <a:cs typeface="Raleway Light"/>
            </a:endParaRPr>
          </a:p>
        </p:txBody>
      </p:sp>
      <p:sp>
        <p:nvSpPr>
          <p:cNvPr id="28" name="TextBox 27"/>
          <p:cNvSpPr txBox="1"/>
          <p:nvPr/>
        </p:nvSpPr>
        <p:spPr>
          <a:xfrm>
            <a:off x="17147414" y="8062051"/>
            <a:ext cx="4202152" cy="2923835"/>
          </a:xfrm>
          <a:prstGeom prst="rect">
            <a:avLst/>
          </a:prstGeom>
          <a:noFill/>
        </p:spPr>
        <p:txBody>
          <a:bodyPr wrap="square" lIns="243799" tIns="121899" rIns="243799" bIns="121899" rtlCol="0">
            <a:spAutoFit/>
          </a:bodyPr>
          <a:lstStyle/>
          <a:p>
            <a:pPr>
              <a:lnSpc>
                <a:spcPct val="120000"/>
              </a:lnSpc>
            </a:pPr>
            <a:r>
              <a:rPr lang="zh-CN" altLang="en-US" sz="2900" dirty="0">
                <a:solidFill>
                  <a:schemeClr val="bg1"/>
                </a:solidFill>
                <a:latin typeface="+mn-ea"/>
                <a:cs typeface="Raleway ExtraBold"/>
              </a:rPr>
              <a:t>项目名称</a:t>
            </a:r>
            <a:endParaRPr lang="en-US" sz="2900" dirty="0">
              <a:solidFill>
                <a:schemeClr val="bg1"/>
              </a:solidFill>
              <a:latin typeface="+mn-ea"/>
              <a:cs typeface="Raleway ExtraBold"/>
            </a:endParaRPr>
          </a:p>
          <a:p>
            <a:pPr>
              <a:lnSpc>
                <a:spcPct val="120000"/>
              </a:lnSpc>
            </a:pPr>
            <a:r>
              <a:rPr lang="zh-CN" altLang="en-US" sz="2900" dirty="0">
                <a:solidFill>
                  <a:schemeClr val="bg1"/>
                </a:solidFill>
                <a:latin typeface="+mn-ea"/>
                <a:cs typeface="Raleway Light"/>
              </a:rPr>
              <a:t>此处添加详细文本描述，建议与标题相关并符合整体语言风格，语言描述尽量简洁生动。</a:t>
            </a:r>
            <a:endParaRPr lang="en-US" sz="2900" dirty="0">
              <a:solidFill>
                <a:schemeClr val="bg1"/>
              </a:solidFill>
              <a:latin typeface="+mn-ea"/>
              <a:cs typeface="Raleway Light"/>
            </a:endParaRPr>
          </a:p>
        </p:txBody>
      </p:sp>
      <p:pic>
        <p:nvPicPr>
          <p:cNvPr id="9" name="图片占位符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1" b="51"/>
          <a:stretch>
            <a:fillRect/>
          </a:stretch>
        </p:blipFill>
        <p:spPr/>
      </p:pic>
      <p:pic>
        <p:nvPicPr>
          <p:cNvPr id="11" name="图片占位符 10"/>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51" b="51"/>
          <a:stretch>
            <a:fillRect/>
          </a:stretch>
        </p:blipFill>
        <p:spPr/>
      </p:pic>
      <p:pic>
        <p:nvPicPr>
          <p:cNvPr id="10" name="图片占位符 9"/>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51" b="51"/>
          <a:stretch>
            <a:fillRect/>
          </a:stretch>
        </p:blipFill>
        <p:spPr/>
      </p:pic>
      <p:pic>
        <p:nvPicPr>
          <p:cNvPr id="12" name="图片占位符 11"/>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t="51" b="51"/>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241" y="0"/>
            <a:ext cx="24387175" cy="8229600"/>
          </a:xfrm>
          <a:prstGeom prst="rect">
            <a:avLst/>
          </a:pr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pic>
        <p:nvPicPr>
          <p:cNvPr id="25" name="图片占位符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004" b="20004"/>
          <a:stretch>
            <a:fillRect/>
          </a:stretch>
        </p:blipFill>
        <p:spPr>
          <a:xfrm>
            <a:off x="-16478" y="0"/>
            <a:ext cx="24395413" cy="8229600"/>
          </a:xfrm>
        </p:spPr>
      </p:pic>
      <p:sp>
        <p:nvSpPr>
          <p:cNvPr id="21" name="Shape 15653"/>
          <p:cNvSpPr/>
          <p:nvPr/>
        </p:nvSpPr>
        <p:spPr>
          <a:xfrm>
            <a:off x="-16482" y="0"/>
            <a:ext cx="24403657" cy="8229600"/>
          </a:xfrm>
          <a:prstGeom prst="rect">
            <a:avLst/>
          </a:prstGeom>
          <a:solidFill>
            <a:srgbClr val="2C3C4A">
              <a:alpha val="96000"/>
            </a:srgbClr>
          </a:solidFill>
          <a:ln w="12700">
            <a:miter lim="400000"/>
          </a:ln>
        </p:spPr>
        <p:txBody>
          <a:bodyPr lIns="0" tIns="0" rIns="0" bIns="0" anchor="ctr"/>
          <a:lstStyle/>
          <a:p>
            <a:pPr lvl="0" algn="ctr"/>
            <a:endParaRPr>
              <a:latin typeface="+mn-ea"/>
              <a:ea typeface="+mn-ea"/>
            </a:endParaRPr>
          </a:p>
        </p:txBody>
      </p:sp>
      <p:sp>
        <p:nvSpPr>
          <p:cNvPr id="12" name="Title 1"/>
          <p:cNvSpPr txBox="1"/>
          <p:nvPr/>
        </p:nvSpPr>
        <p:spPr>
          <a:xfrm>
            <a:off x="3619603" y="9318036"/>
            <a:ext cx="17131486" cy="2940051"/>
          </a:xfrm>
          <a:prstGeom prst="rect">
            <a:avLst/>
          </a:prstGeom>
        </p:spPr>
        <p:txBody>
          <a:bodyPr vert="horz" lIns="243799" tIns="121899" rIns="243799" bIns="121899" rtlCol="0" anchor="ctr">
            <a:normAutofit/>
          </a:bodyPr>
          <a:lstStyle>
            <a:lvl1pPr algn="ctr" defTabSz="1219200" rtl="0" eaLnBrk="1" latinLnBrk="0" hangingPunct="1">
              <a:spcBef>
                <a:spcPct val="0"/>
              </a:spcBef>
              <a:buNone/>
              <a:defRPr sz="7500" kern="1200">
                <a:solidFill>
                  <a:schemeClr val="bg2"/>
                </a:solidFill>
                <a:latin typeface="Raleway ExtraBold"/>
                <a:ea typeface="+mj-ea"/>
                <a:cs typeface="Raleway ExtraBold"/>
              </a:defRPr>
            </a:lvl1pPr>
          </a:lstStyle>
          <a:p>
            <a:r>
              <a:rPr lang="zh-CN" altLang="en-US" sz="8800" b="1" dirty="0">
                <a:solidFill>
                  <a:schemeClr val="accent2"/>
                </a:solidFill>
                <a:latin typeface="+mn-ea"/>
                <a:ea typeface="+mn-ea"/>
              </a:rPr>
              <a:t>此处添加标题</a:t>
            </a:r>
            <a:endParaRPr lang="en-US" sz="8800" b="1" dirty="0">
              <a:solidFill>
                <a:schemeClr val="accent2"/>
              </a:solidFill>
              <a:latin typeface="+mn-ea"/>
              <a:ea typeface="+mn-ea"/>
            </a:endParaRPr>
          </a:p>
        </p:txBody>
      </p:sp>
      <p:grpSp>
        <p:nvGrpSpPr>
          <p:cNvPr id="14" name="Group 13"/>
          <p:cNvGrpSpPr/>
          <p:nvPr/>
        </p:nvGrpSpPr>
        <p:grpSpPr>
          <a:xfrm>
            <a:off x="10872263" y="12334553"/>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sp>
        <p:nvSpPr>
          <p:cNvPr id="22" name="Shape 15654"/>
          <p:cNvSpPr/>
          <p:nvPr/>
        </p:nvSpPr>
        <p:spPr>
          <a:xfrm>
            <a:off x="10286698" y="6270032"/>
            <a:ext cx="3797297" cy="37967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23" name="Shape 15655"/>
          <p:cNvSpPr/>
          <p:nvPr/>
        </p:nvSpPr>
        <p:spPr>
          <a:xfrm>
            <a:off x="9308230" y="6635835"/>
            <a:ext cx="5754232" cy="3154709"/>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635">
              <a:tabLst>
                <a:tab pos="1428115" algn="l"/>
              </a:tabLst>
              <a:defRPr sz="1800">
                <a:solidFill>
                  <a:srgbClr val="000000"/>
                </a:solidFill>
                <a:uFillTx/>
              </a:defRPr>
            </a:pPr>
            <a:r>
              <a:rPr lang="en-US" sz="20000" b="1" dirty="0">
                <a:solidFill>
                  <a:schemeClr val="bg1"/>
                </a:solidFill>
                <a:latin typeface="+mn-ea"/>
              </a:rPr>
              <a:t>3</a:t>
            </a:r>
            <a:endParaRPr sz="20000" b="1" dirty="0">
              <a:solidFill>
                <a:schemeClr val="bg1"/>
              </a:solidFill>
              <a:latin typeface="+mn-ea"/>
            </a:endParaRPr>
          </a:p>
        </p:txBody>
      </p:sp>
      <p:sp>
        <p:nvSpPr>
          <p:cNvPr id="2" name="矩形 1"/>
          <p:cNvSpPr/>
          <p:nvPr/>
        </p:nvSpPr>
        <p:spPr>
          <a:xfrm>
            <a:off x="7591780" y="11707211"/>
            <a:ext cx="9187092" cy="369310"/>
          </a:xfrm>
          <a:prstGeom prst="rect">
            <a:avLst/>
          </a:prstGeom>
        </p:spPr>
        <p:txBody>
          <a:bodyPr wrap="none" lIns="91421" tIns="45709" rIns="91421" bIns="45709">
            <a:spAutoFit/>
          </a:bodyPr>
          <a:lstStyle/>
          <a:p>
            <a:pPr lvl="0">
              <a:defRPr sz="1800">
                <a:solidFill>
                  <a:srgbClr val="000000"/>
                </a:solidFill>
                <a:uFillTx/>
              </a:defRPr>
            </a:pPr>
            <a:r>
              <a:rPr lang="zh-CN" altLang="en-US" dirty="0">
                <a:solidFill>
                  <a:schemeClr val="tx2"/>
                </a:solidFill>
                <a:latin typeface="+mn-ea"/>
              </a:rPr>
              <a:t>此处添加详细文本描述，建议与标题相关并符合整体语言风格，语言描述尽量简洁生动。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22" grpId="0" animBg="1"/>
      <p:bldP spid="23"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11" name="Group 12111"/>
          <p:cNvGrpSpPr/>
          <p:nvPr/>
        </p:nvGrpSpPr>
        <p:grpSpPr>
          <a:xfrm>
            <a:off x="6559041" y="1752602"/>
            <a:ext cx="11482951" cy="11751746"/>
            <a:chOff x="0" y="-1"/>
            <a:chExt cx="4305545" cy="4406903"/>
          </a:xfrm>
        </p:grpSpPr>
        <p:grpSp>
          <p:nvGrpSpPr>
            <p:cNvPr id="12095" name="Group 12095"/>
            <p:cNvGrpSpPr/>
            <p:nvPr/>
          </p:nvGrpSpPr>
          <p:grpSpPr>
            <a:xfrm>
              <a:off x="0" y="-1"/>
              <a:ext cx="4305545" cy="4406903"/>
              <a:chOff x="0" y="0"/>
              <a:chExt cx="4305544" cy="4406901"/>
            </a:xfrm>
          </p:grpSpPr>
          <p:sp>
            <p:nvSpPr>
              <p:cNvPr id="12080" name="Shape 12080"/>
              <p:cNvSpPr/>
              <p:nvPr/>
            </p:nvSpPr>
            <p:spPr>
              <a:xfrm>
                <a:off x="0" y="3920378"/>
                <a:ext cx="861109" cy="486522"/>
              </a:xfrm>
              <a:prstGeom prst="rect">
                <a:avLst/>
              </a:prstGeom>
              <a:solidFill>
                <a:srgbClr val="3194C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1" name="Shape 12081"/>
              <p:cNvSpPr/>
              <p:nvPr/>
            </p:nvSpPr>
            <p:spPr>
              <a:xfrm>
                <a:off x="479275" y="1514579"/>
                <a:ext cx="669626" cy="17613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4642"/>
                    </a:lnTo>
                    <a:lnTo>
                      <a:pt x="10755" y="0"/>
                    </a:lnTo>
                    <a:lnTo>
                      <a:pt x="21600" y="4642"/>
                    </a:lnTo>
                    <a:close/>
                  </a:path>
                </a:pathLst>
              </a:custGeom>
              <a:solidFill>
                <a:srgbClr val="3194C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2" name="Shape 12082"/>
              <p:cNvSpPr/>
              <p:nvPr/>
            </p:nvSpPr>
            <p:spPr>
              <a:xfrm>
                <a:off x="3172504" y="1792682"/>
                <a:ext cx="674160" cy="14795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5527"/>
                    </a:lnTo>
                    <a:lnTo>
                      <a:pt x="10755" y="0"/>
                    </a:lnTo>
                    <a:lnTo>
                      <a:pt x="21600" y="5527"/>
                    </a:lnTo>
                    <a:close/>
                  </a:path>
                </a:pathLst>
              </a:custGeom>
              <a:solidFill>
                <a:srgbClr val="3A5063"/>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3" name="Shape 12083"/>
              <p:cNvSpPr/>
              <p:nvPr/>
            </p:nvSpPr>
            <p:spPr>
              <a:xfrm>
                <a:off x="1827375" y="1326966"/>
                <a:ext cx="668493" cy="19477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4200"/>
                    </a:lnTo>
                    <a:lnTo>
                      <a:pt x="10755" y="0"/>
                    </a:lnTo>
                    <a:lnTo>
                      <a:pt x="21600" y="4200"/>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4" name="Shape 12084"/>
              <p:cNvSpPr/>
              <p:nvPr/>
            </p:nvSpPr>
            <p:spPr>
              <a:xfrm>
                <a:off x="1150033" y="723912"/>
                <a:ext cx="677557" cy="25520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3207"/>
                    </a:lnTo>
                    <a:lnTo>
                      <a:pt x="10755" y="0"/>
                    </a:lnTo>
                    <a:lnTo>
                      <a:pt x="21600" y="3207"/>
                    </a:ln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5" name="Shape 12085"/>
              <p:cNvSpPr/>
              <p:nvPr/>
            </p:nvSpPr>
            <p:spPr>
              <a:xfrm>
                <a:off x="2492682" y="-1"/>
                <a:ext cx="682089" cy="327696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2496"/>
                    </a:lnTo>
                    <a:lnTo>
                      <a:pt x="10755" y="0"/>
                    </a:lnTo>
                    <a:lnTo>
                      <a:pt x="21600" y="2496"/>
                    </a:ln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6" name="Shape 12086"/>
              <p:cNvSpPr/>
              <p:nvPr/>
            </p:nvSpPr>
            <p:spPr>
              <a:xfrm>
                <a:off x="3891" y="3270949"/>
                <a:ext cx="1152300" cy="652588"/>
              </a:xfrm>
              <a:custGeom>
                <a:avLst/>
                <a:gdLst/>
                <a:ahLst/>
                <a:cxnLst>
                  <a:cxn ang="0">
                    <a:pos x="wd2" y="hd2"/>
                  </a:cxn>
                  <a:cxn ang="5400000">
                    <a:pos x="wd2" y="hd2"/>
                  </a:cxn>
                  <a:cxn ang="10800000">
                    <a:pos x="wd2" y="hd2"/>
                  </a:cxn>
                  <a:cxn ang="16200000">
                    <a:pos x="wd2" y="hd2"/>
                  </a:cxn>
                </a:cxnLst>
                <a:rect l="0" t="0" r="r" b="b"/>
                <a:pathLst>
                  <a:path w="21600" h="21600" extrusionOk="0">
                    <a:moveTo>
                      <a:pt x="16148" y="21600"/>
                    </a:moveTo>
                    <a:lnTo>
                      <a:pt x="0" y="21600"/>
                    </a:lnTo>
                    <a:lnTo>
                      <a:pt x="9018" y="0"/>
                    </a:lnTo>
                    <a:lnTo>
                      <a:pt x="21600" y="0"/>
                    </a:lnTo>
                    <a:close/>
                  </a:path>
                </a:pathLst>
              </a:custGeom>
              <a:solidFill>
                <a:srgbClr val="256F95"/>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7" name="Shape 12087"/>
              <p:cNvSpPr/>
              <p:nvPr/>
            </p:nvSpPr>
            <p:spPr>
              <a:xfrm>
                <a:off x="3172505" y="3270949"/>
                <a:ext cx="1129640" cy="652588"/>
              </a:xfrm>
              <a:custGeom>
                <a:avLst/>
                <a:gdLst/>
                <a:ahLst/>
                <a:cxnLst>
                  <a:cxn ang="0">
                    <a:pos x="wd2" y="hd2"/>
                  </a:cxn>
                  <a:cxn ang="5400000">
                    <a:pos x="wd2" y="hd2"/>
                  </a:cxn>
                  <a:cxn ang="10800000">
                    <a:pos x="wd2" y="hd2"/>
                  </a:cxn>
                  <a:cxn ang="16200000">
                    <a:pos x="wd2" y="hd2"/>
                  </a:cxn>
                </a:cxnLst>
                <a:rect l="0" t="0" r="r" b="b"/>
                <a:pathLst>
                  <a:path w="21600" h="21600" extrusionOk="0">
                    <a:moveTo>
                      <a:pt x="5125" y="21600"/>
                    </a:moveTo>
                    <a:lnTo>
                      <a:pt x="21600" y="21600"/>
                    </a:lnTo>
                    <a:lnTo>
                      <a:pt x="12837" y="0"/>
                    </a:lnTo>
                    <a:lnTo>
                      <a:pt x="0" y="0"/>
                    </a:lnTo>
                    <a:close/>
                  </a:path>
                </a:pathLst>
              </a:custGeom>
              <a:solidFill>
                <a:srgbClr val="2C3C4A"/>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8" name="Shape 12088"/>
              <p:cNvSpPr/>
              <p:nvPr/>
            </p:nvSpPr>
            <p:spPr>
              <a:xfrm>
                <a:off x="1722217" y="3270949"/>
                <a:ext cx="861109" cy="6525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665" y="0"/>
                    </a:lnTo>
                    <a:lnTo>
                      <a:pt x="19356" y="0"/>
                    </a:lnTo>
                    <a:close/>
                  </a:path>
                </a:pathLst>
              </a:custGeom>
              <a:solidFill>
                <a:srgbClr val="C0830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9" name="Shape 12089"/>
              <p:cNvSpPr/>
              <p:nvPr/>
            </p:nvSpPr>
            <p:spPr>
              <a:xfrm>
                <a:off x="863866" y="3270949"/>
                <a:ext cx="968748" cy="652588"/>
              </a:xfrm>
              <a:custGeom>
                <a:avLst/>
                <a:gdLst/>
                <a:ahLst/>
                <a:cxnLst>
                  <a:cxn ang="0">
                    <a:pos x="wd2" y="hd2"/>
                  </a:cxn>
                  <a:cxn ang="5400000">
                    <a:pos x="wd2" y="hd2"/>
                  </a:cxn>
                  <a:cxn ang="10800000">
                    <a:pos x="wd2" y="hd2"/>
                  </a:cxn>
                  <a:cxn ang="16200000">
                    <a:pos x="wd2" y="hd2"/>
                  </a:cxn>
                </a:cxnLst>
                <a:rect l="0" t="0" r="r" b="b"/>
                <a:pathLst>
                  <a:path w="21600" h="21600" extrusionOk="0">
                    <a:moveTo>
                      <a:pt x="19228" y="21600"/>
                    </a:moveTo>
                    <a:lnTo>
                      <a:pt x="0" y="21600"/>
                    </a:lnTo>
                    <a:lnTo>
                      <a:pt x="6493" y="0"/>
                    </a:lnTo>
                    <a:lnTo>
                      <a:pt x="21600" y="0"/>
                    </a:lnTo>
                    <a:close/>
                  </a:path>
                </a:pathLst>
              </a:custGeom>
              <a:solidFill>
                <a:srgbClr val="E7535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0" name="Shape 12090"/>
              <p:cNvSpPr/>
              <p:nvPr/>
            </p:nvSpPr>
            <p:spPr>
              <a:xfrm>
                <a:off x="2492682" y="3270948"/>
                <a:ext cx="950620" cy="652588"/>
              </a:xfrm>
              <a:custGeom>
                <a:avLst/>
                <a:gdLst/>
                <a:ahLst/>
                <a:cxnLst>
                  <a:cxn ang="0">
                    <a:pos x="wd2" y="hd2"/>
                  </a:cxn>
                  <a:cxn ang="5400000">
                    <a:pos x="wd2" y="hd2"/>
                  </a:cxn>
                  <a:cxn ang="10800000">
                    <a:pos x="wd2" y="hd2"/>
                  </a:cxn>
                  <a:cxn ang="16200000">
                    <a:pos x="wd2" y="hd2"/>
                  </a:cxn>
                </a:cxnLst>
                <a:rect l="0" t="0" r="r" b="b"/>
                <a:pathLst>
                  <a:path w="21600" h="21600" extrusionOk="0">
                    <a:moveTo>
                      <a:pt x="2023" y="21600"/>
                    </a:moveTo>
                    <a:lnTo>
                      <a:pt x="21600" y="21600"/>
                    </a:lnTo>
                    <a:lnTo>
                      <a:pt x="15509" y="0"/>
                    </a:lnTo>
                    <a:lnTo>
                      <a:pt x="0" y="0"/>
                    </a:lnTo>
                    <a:close/>
                  </a:path>
                </a:pathLst>
              </a:custGeom>
              <a:solidFill>
                <a:srgbClr val="9C392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1" name="Shape 12091"/>
              <p:cNvSpPr/>
              <p:nvPr/>
            </p:nvSpPr>
            <p:spPr>
              <a:xfrm>
                <a:off x="861108" y="3920378"/>
                <a:ext cx="861109" cy="486522"/>
              </a:xfrm>
              <a:prstGeom prst="rect">
                <a:avLst/>
              </a:pr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2" name="Shape 12092"/>
              <p:cNvSpPr/>
              <p:nvPr/>
            </p:nvSpPr>
            <p:spPr>
              <a:xfrm>
                <a:off x="1722217" y="3920380"/>
                <a:ext cx="861109" cy="486522"/>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3" name="Shape 12093"/>
              <p:cNvSpPr/>
              <p:nvPr/>
            </p:nvSpPr>
            <p:spPr>
              <a:xfrm>
                <a:off x="2583325" y="3920378"/>
                <a:ext cx="861109" cy="486522"/>
              </a:xfrm>
              <a:prstGeom prst="rect">
                <a:avLst/>
              </a:pr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4" name="Shape 12094"/>
              <p:cNvSpPr/>
              <p:nvPr/>
            </p:nvSpPr>
            <p:spPr>
              <a:xfrm>
                <a:off x="3444436" y="3920375"/>
                <a:ext cx="861109" cy="486522"/>
              </a:xfrm>
              <a:prstGeom prst="rect">
                <a:avLst/>
              </a:prstGeom>
              <a:solidFill>
                <a:srgbClr val="3A5063"/>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12096" name="Shape 12096"/>
            <p:cNvSpPr/>
            <p:nvPr/>
          </p:nvSpPr>
          <p:spPr>
            <a:xfrm>
              <a:off x="479275" y="1824432"/>
              <a:ext cx="670759"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 38%</a:t>
              </a:r>
            </a:p>
          </p:txBody>
        </p:sp>
        <p:sp>
          <p:nvSpPr>
            <p:cNvPr id="12097" name="Shape 12097"/>
            <p:cNvSpPr/>
            <p:nvPr/>
          </p:nvSpPr>
          <p:spPr>
            <a:xfrm>
              <a:off x="1162554" y="1029618"/>
              <a:ext cx="66144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58%</a:t>
              </a:r>
            </a:p>
          </p:txBody>
        </p:sp>
        <p:sp>
          <p:nvSpPr>
            <p:cNvPr id="12098" name="Shape 12098"/>
            <p:cNvSpPr/>
            <p:nvPr/>
          </p:nvSpPr>
          <p:spPr>
            <a:xfrm>
              <a:off x="1833739" y="1623404"/>
              <a:ext cx="66144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43%</a:t>
              </a:r>
            </a:p>
          </p:txBody>
        </p:sp>
        <p:sp>
          <p:nvSpPr>
            <p:cNvPr id="12099" name="Shape 12099"/>
            <p:cNvSpPr/>
            <p:nvPr/>
          </p:nvSpPr>
          <p:spPr>
            <a:xfrm>
              <a:off x="2502230" y="324409"/>
              <a:ext cx="661446"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79%</a:t>
              </a:r>
            </a:p>
          </p:txBody>
        </p:sp>
        <p:sp>
          <p:nvSpPr>
            <p:cNvPr id="12100" name="Shape 12100"/>
            <p:cNvSpPr/>
            <p:nvPr/>
          </p:nvSpPr>
          <p:spPr>
            <a:xfrm>
              <a:off x="3178869" y="2066001"/>
              <a:ext cx="66144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34%</a:t>
              </a:r>
            </a:p>
          </p:txBody>
        </p:sp>
        <p:sp>
          <p:nvSpPr>
            <p:cNvPr id="12101" name="Shape 12101"/>
            <p:cNvSpPr/>
            <p:nvPr/>
          </p:nvSpPr>
          <p:spPr>
            <a:xfrm>
              <a:off x="130905" y="4026908"/>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A</a:t>
              </a:r>
            </a:p>
          </p:txBody>
        </p:sp>
        <p:sp>
          <p:nvSpPr>
            <p:cNvPr id="12102" name="Shape 12102"/>
            <p:cNvSpPr/>
            <p:nvPr/>
          </p:nvSpPr>
          <p:spPr>
            <a:xfrm>
              <a:off x="933014" y="4028926"/>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B</a:t>
              </a:r>
            </a:p>
          </p:txBody>
        </p:sp>
        <p:sp>
          <p:nvSpPr>
            <p:cNvPr id="12103" name="Shape 12103"/>
            <p:cNvSpPr/>
            <p:nvPr/>
          </p:nvSpPr>
          <p:spPr>
            <a:xfrm>
              <a:off x="1800833" y="4027918"/>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C</a:t>
              </a:r>
            </a:p>
          </p:txBody>
        </p:sp>
        <p:sp>
          <p:nvSpPr>
            <p:cNvPr id="12104" name="Shape 12104"/>
            <p:cNvSpPr/>
            <p:nvPr/>
          </p:nvSpPr>
          <p:spPr>
            <a:xfrm>
              <a:off x="2666633" y="4027918"/>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D</a:t>
              </a:r>
            </a:p>
          </p:txBody>
        </p:sp>
        <p:sp>
          <p:nvSpPr>
            <p:cNvPr id="12105" name="Shape 12105"/>
            <p:cNvSpPr/>
            <p:nvPr/>
          </p:nvSpPr>
          <p:spPr>
            <a:xfrm>
              <a:off x="3511192" y="4028926"/>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E</a:t>
              </a:r>
            </a:p>
          </p:txBody>
        </p:sp>
        <p:sp>
          <p:nvSpPr>
            <p:cNvPr id="12106" name="Shape 12106"/>
            <p:cNvSpPr/>
            <p:nvPr/>
          </p:nvSpPr>
          <p:spPr>
            <a:xfrm>
              <a:off x="579280" y="1792682"/>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sp>
          <p:nvSpPr>
            <p:cNvPr id="12107" name="Shape 12107"/>
            <p:cNvSpPr/>
            <p:nvPr/>
          </p:nvSpPr>
          <p:spPr>
            <a:xfrm>
              <a:off x="1232569" y="985168"/>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sp>
          <p:nvSpPr>
            <p:cNvPr id="12108" name="Shape 12108"/>
            <p:cNvSpPr/>
            <p:nvPr/>
          </p:nvSpPr>
          <p:spPr>
            <a:xfrm>
              <a:off x="1918369" y="1590670"/>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sp>
          <p:nvSpPr>
            <p:cNvPr id="12109" name="Shape 12109"/>
            <p:cNvSpPr/>
            <p:nvPr/>
          </p:nvSpPr>
          <p:spPr>
            <a:xfrm>
              <a:off x="2583325" y="283238"/>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sp>
          <p:nvSpPr>
            <p:cNvPr id="12110" name="Shape 12110"/>
            <p:cNvSpPr/>
            <p:nvPr/>
          </p:nvSpPr>
          <p:spPr>
            <a:xfrm>
              <a:off x="3264533" y="2039341"/>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grpSp>
      <p:grpSp>
        <p:nvGrpSpPr>
          <p:cNvPr id="12114" name="Group 12114"/>
          <p:cNvGrpSpPr/>
          <p:nvPr/>
        </p:nvGrpSpPr>
        <p:grpSpPr>
          <a:xfrm>
            <a:off x="18041987" y="3380985"/>
            <a:ext cx="5385504" cy="1299125"/>
            <a:chOff x="0" y="0"/>
            <a:chExt cx="2019300" cy="487171"/>
          </a:xfrm>
        </p:grpSpPr>
        <p:sp>
          <p:nvSpPr>
            <p:cNvPr id="12112" name="Shape 12112"/>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F7AC12"/>
                  </a:solidFill>
                  <a:uFill>
                    <a:solidFill>
                      <a:srgbClr val="F7AC12"/>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商务策略</a:t>
              </a:r>
              <a:endParaRPr dirty="0">
                <a:solidFill>
                  <a:schemeClr val="tx2"/>
                </a:solidFill>
                <a:latin typeface="+mn-ea"/>
                <a:ea typeface="+mn-ea"/>
              </a:endParaRPr>
            </a:p>
          </p:txBody>
        </p:sp>
        <p:sp>
          <p:nvSpPr>
            <p:cNvPr id="12113" name="Shape 12113"/>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2117" name="Group 12117"/>
          <p:cNvGrpSpPr/>
          <p:nvPr/>
        </p:nvGrpSpPr>
        <p:grpSpPr>
          <a:xfrm>
            <a:off x="18041987" y="5123716"/>
            <a:ext cx="5385504" cy="1299125"/>
            <a:chOff x="0" y="0"/>
            <a:chExt cx="2019300" cy="487171"/>
          </a:xfrm>
        </p:grpSpPr>
        <p:sp>
          <p:nvSpPr>
            <p:cNvPr id="12115" name="Shape 12115"/>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3194C6"/>
                  </a:solidFill>
                  <a:uFill>
                    <a:solidFill>
                      <a:srgbClr val="3194C6"/>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市场策略</a:t>
              </a:r>
              <a:endParaRPr dirty="0">
                <a:solidFill>
                  <a:schemeClr val="tx2"/>
                </a:solidFill>
                <a:latin typeface="+mn-ea"/>
                <a:ea typeface="+mn-ea"/>
              </a:endParaRPr>
            </a:p>
          </p:txBody>
        </p:sp>
        <p:sp>
          <p:nvSpPr>
            <p:cNvPr id="12116" name="Shape 12116"/>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2120" name="Group 12120"/>
          <p:cNvGrpSpPr/>
          <p:nvPr/>
        </p:nvGrpSpPr>
        <p:grpSpPr>
          <a:xfrm>
            <a:off x="18041987" y="6866441"/>
            <a:ext cx="5385504" cy="1299125"/>
            <a:chOff x="0" y="0"/>
            <a:chExt cx="2019300" cy="487171"/>
          </a:xfrm>
        </p:grpSpPr>
        <p:sp>
          <p:nvSpPr>
            <p:cNvPr id="12118" name="Shape 12118"/>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03AE97"/>
                  </a:solidFill>
                  <a:uFill>
                    <a:solidFill>
                      <a:srgbClr val="03AE97"/>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概念与理念</a:t>
              </a:r>
              <a:endParaRPr dirty="0">
                <a:solidFill>
                  <a:schemeClr val="tx2"/>
                </a:solidFill>
                <a:latin typeface="+mn-ea"/>
                <a:ea typeface="+mn-ea"/>
              </a:endParaRPr>
            </a:p>
          </p:txBody>
        </p:sp>
        <p:sp>
          <p:nvSpPr>
            <p:cNvPr id="12119" name="Shape 12119"/>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03AE97"/>
                  </a:solidFill>
                  <a:uFill>
                    <a:solidFill>
                      <a:srgbClr val="03AE97"/>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2123" name="Group 12123"/>
          <p:cNvGrpSpPr/>
          <p:nvPr/>
        </p:nvGrpSpPr>
        <p:grpSpPr>
          <a:xfrm>
            <a:off x="18041987" y="8609172"/>
            <a:ext cx="5385504" cy="1299125"/>
            <a:chOff x="0" y="0"/>
            <a:chExt cx="2019300" cy="487171"/>
          </a:xfrm>
        </p:grpSpPr>
        <p:sp>
          <p:nvSpPr>
            <p:cNvPr id="12121" name="Shape 12121"/>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3A5063"/>
                  </a:solidFill>
                  <a:uFill>
                    <a:solidFill>
                      <a:srgbClr val="3A5063"/>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数据分析</a:t>
              </a:r>
              <a:endParaRPr dirty="0">
                <a:solidFill>
                  <a:schemeClr val="tx2"/>
                </a:solidFill>
                <a:latin typeface="+mn-ea"/>
                <a:ea typeface="+mn-ea"/>
              </a:endParaRPr>
            </a:p>
          </p:txBody>
        </p:sp>
        <p:sp>
          <p:nvSpPr>
            <p:cNvPr id="12122" name="Shape 12122"/>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2126" name="Group 12126"/>
          <p:cNvGrpSpPr/>
          <p:nvPr/>
        </p:nvGrpSpPr>
        <p:grpSpPr>
          <a:xfrm>
            <a:off x="18041987" y="10351903"/>
            <a:ext cx="5385504" cy="1299125"/>
            <a:chOff x="0" y="0"/>
            <a:chExt cx="2019300" cy="487171"/>
          </a:xfrm>
        </p:grpSpPr>
        <p:sp>
          <p:nvSpPr>
            <p:cNvPr id="12124" name="Shape 12124"/>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E7535F"/>
                  </a:solidFill>
                  <a:uFill>
                    <a:solidFill>
                      <a:srgbClr val="E7535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桌面应用</a:t>
              </a:r>
              <a:endParaRPr dirty="0">
                <a:solidFill>
                  <a:schemeClr val="tx2"/>
                </a:solidFill>
                <a:latin typeface="+mn-ea"/>
                <a:ea typeface="+mn-ea"/>
              </a:endParaRPr>
            </a:p>
          </p:txBody>
        </p:sp>
        <p:sp>
          <p:nvSpPr>
            <p:cNvPr id="12125" name="Shape 12125"/>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sp>
        <p:nvSpPr>
          <p:cNvPr id="12127" name="Shape 12127"/>
          <p:cNvSpPr/>
          <p:nvPr/>
        </p:nvSpPr>
        <p:spPr>
          <a:xfrm>
            <a:off x="1065456" y="3017308"/>
            <a:ext cx="4421658" cy="2883965"/>
          </a:xfrm>
          <a:prstGeom prst="rect">
            <a:avLst/>
          </a:prstGeom>
          <a:solidFill>
            <a:srgbClr val="F7AC12"/>
          </a:solidFill>
          <a:ln w="12700">
            <a:miter lim="400000"/>
          </a:ln>
        </p:spPr>
        <p:txBody>
          <a:bodyPr lIns="0" tIns="0" rIns="0" bIns="0" anchor="ctr"/>
          <a:lstStyle/>
          <a:p>
            <a:pPr lvl="0" algn="ctr"/>
            <a:endParaRPr>
              <a:latin typeface="+mn-ea"/>
              <a:ea typeface="+mn-ea"/>
            </a:endParaRPr>
          </a:p>
        </p:txBody>
      </p:sp>
      <p:sp>
        <p:nvSpPr>
          <p:cNvPr id="12128" name="Shape 12128"/>
          <p:cNvSpPr/>
          <p:nvPr/>
        </p:nvSpPr>
        <p:spPr>
          <a:xfrm>
            <a:off x="1065456" y="5901272"/>
            <a:ext cx="4421658" cy="4402667"/>
          </a:xfrm>
          <a:prstGeom prst="rect">
            <a:avLst/>
          </a:prstGeom>
          <a:solidFill>
            <a:srgbClr val="3A5063"/>
          </a:solidFill>
          <a:ln w="12700">
            <a:miter lim="400000"/>
          </a:ln>
        </p:spPr>
        <p:txBody>
          <a:bodyPr lIns="0" tIns="0" rIns="0" bIns="0" anchor="ctr"/>
          <a:lstStyle/>
          <a:p>
            <a:pPr lvl="0" algn="ctr"/>
            <a:endParaRPr>
              <a:latin typeface="+mn-ea"/>
              <a:ea typeface="+mn-ea"/>
            </a:endParaRPr>
          </a:p>
        </p:txBody>
      </p:sp>
      <p:sp>
        <p:nvSpPr>
          <p:cNvPr id="12129" name="Shape 12129"/>
          <p:cNvSpPr/>
          <p:nvPr/>
        </p:nvSpPr>
        <p:spPr>
          <a:xfrm>
            <a:off x="1491224" y="7255274"/>
            <a:ext cx="3657180" cy="2757677"/>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sz="2100" dirty="0">
                <a:solidFill>
                  <a:schemeClr val="bg1">
                    <a:lumMod val="75000"/>
                  </a:schemeClr>
                </a:solidFill>
                <a:uFillTx/>
                <a:latin typeface="+mn-ea"/>
                <a:ea typeface="+mn-ea"/>
                <a:cs typeface="Open Sans" pitchFamily="34" charset="0"/>
              </a:rPr>
              <a:t>此处添加详细文本描述，建议与标题相关并符合整体语言风格，语言描述尽量简洁生动。尽量将每页幻灯片的字数控制在</a:t>
            </a:r>
            <a:r>
              <a:rPr lang="en-US" altLang="zh-CN" sz="2100" dirty="0">
                <a:solidFill>
                  <a:schemeClr val="bg1">
                    <a:lumMod val="75000"/>
                  </a:schemeClr>
                </a:solidFill>
                <a:uFillTx/>
                <a:latin typeface="+mn-ea"/>
                <a:ea typeface="+mn-ea"/>
                <a:cs typeface="Open Sans" pitchFamily="34" charset="0"/>
              </a:rPr>
              <a:t>200</a:t>
            </a:r>
            <a:r>
              <a:rPr lang="zh-CN" altLang="en-US" sz="2100" dirty="0">
                <a:solidFill>
                  <a:schemeClr val="bg1">
                    <a:lumMod val="75000"/>
                  </a:schemeClr>
                </a:solidFill>
                <a:uFillTx/>
                <a:latin typeface="+mn-ea"/>
                <a:ea typeface="+mn-ea"/>
                <a:cs typeface="Open Sans" pitchFamily="34" charset="0"/>
              </a:rPr>
              <a:t>字以内，据统计每页幻灯片的最好控制在</a:t>
            </a:r>
            <a:r>
              <a:rPr lang="en-US" altLang="zh-CN" sz="2100" dirty="0">
                <a:solidFill>
                  <a:schemeClr val="bg1">
                    <a:lumMod val="75000"/>
                  </a:schemeClr>
                </a:solidFill>
                <a:uFillTx/>
                <a:latin typeface="+mn-ea"/>
                <a:ea typeface="+mn-ea"/>
                <a:cs typeface="Open Sans" pitchFamily="34" charset="0"/>
              </a:rPr>
              <a:t>5</a:t>
            </a:r>
            <a:r>
              <a:rPr lang="zh-CN" altLang="en-US" sz="2100" dirty="0">
                <a:solidFill>
                  <a:schemeClr val="bg1">
                    <a:lumMod val="75000"/>
                  </a:schemeClr>
                </a:solidFill>
                <a:uFillTx/>
                <a:latin typeface="+mn-ea"/>
                <a:ea typeface="+mn-ea"/>
                <a:cs typeface="Open Sans" pitchFamily="34" charset="0"/>
              </a:rPr>
              <a:t>分钟之内。</a:t>
            </a:r>
            <a:endParaRPr lang="zh-CN" altLang="en-US" sz="1600" dirty="0">
              <a:solidFill>
                <a:schemeClr val="bg1">
                  <a:lumMod val="75000"/>
                </a:schemeClr>
              </a:solidFill>
              <a:latin typeface="+mn-ea"/>
              <a:ea typeface="+mn-ea"/>
            </a:endParaRPr>
          </a:p>
        </p:txBody>
      </p:sp>
      <p:sp>
        <p:nvSpPr>
          <p:cNvPr id="12130" name="Shape 12130"/>
          <p:cNvSpPr/>
          <p:nvPr/>
        </p:nvSpPr>
        <p:spPr>
          <a:xfrm>
            <a:off x="1239569" y="3428068"/>
            <a:ext cx="4095125" cy="2215992"/>
          </a:xfrm>
          <a:prstGeom prst="rect">
            <a:avLst/>
          </a:prstGeom>
          <a:ln w="12700">
            <a:miter lim="400000"/>
          </a:ln>
        </p:spPr>
        <p:txBody>
          <a:bodyPr lIns="121897" tIns="121899" rIns="121897" bIns="121899">
            <a:spAutoFit/>
          </a:bodyPr>
          <a:lstStyle/>
          <a:p>
            <a:pPr lvl="0">
              <a:defRPr>
                <a:uFillTx/>
              </a:defRPr>
            </a:pPr>
            <a:r>
              <a:rPr lang="zh-CN" altLang="en-US" sz="6400" dirty="0">
                <a:solidFill>
                  <a:srgbClr val="FFFFFF"/>
                </a:solidFill>
                <a:uFill>
                  <a:solidFill>
                    <a:srgbClr val="FFFFFF"/>
                  </a:solidFill>
                </a:uFill>
                <a:latin typeface="+mn-ea"/>
                <a:sym typeface="Bebas Neue"/>
              </a:rPr>
              <a:t>阶段图表</a:t>
            </a:r>
            <a:endParaRPr sz="5300" dirty="0">
              <a:solidFill>
                <a:srgbClr val="FFFFFF"/>
              </a:solidFill>
              <a:uFill>
                <a:solidFill>
                  <a:srgbClr val="FFFFFF"/>
                </a:solidFill>
              </a:uFill>
              <a:latin typeface="+mn-ea"/>
              <a:sym typeface="Bebas Neue"/>
            </a:endParaRPr>
          </a:p>
          <a:p>
            <a:pPr lvl="0">
              <a:defRPr>
                <a:uFillTx/>
              </a:defRPr>
            </a:pPr>
            <a:r>
              <a:rPr lang="zh-CN" altLang="en-US" sz="6400" dirty="0">
                <a:solidFill>
                  <a:srgbClr val="FFFFFF"/>
                </a:solidFill>
                <a:uFill>
                  <a:solidFill>
                    <a:srgbClr val="FFFFFF"/>
                  </a:solidFill>
                </a:uFill>
                <a:latin typeface="+mn-ea"/>
                <a:sym typeface="Bebas Neue"/>
              </a:rPr>
              <a:t>布局</a:t>
            </a:r>
            <a:endParaRPr sz="6400" dirty="0">
              <a:solidFill>
                <a:srgbClr val="FFFFFF"/>
              </a:solidFill>
              <a:uFill>
                <a:solidFill>
                  <a:srgbClr val="FFFFFF"/>
                </a:solidFill>
              </a:uFill>
              <a:latin typeface="+mn-ea"/>
              <a:sym typeface="Bebas Neue"/>
            </a:endParaRPr>
          </a:p>
        </p:txBody>
      </p:sp>
      <p:sp>
        <p:nvSpPr>
          <p:cNvPr id="12131" name="Shape 12131"/>
          <p:cNvSpPr/>
          <p:nvPr/>
        </p:nvSpPr>
        <p:spPr>
          <a:xfrm>
            <a:off x="1239569" y="6215969"/>
            <a:ext cx="3908834" cy="276999"/>
          </a:xfrm>
          <a:prstGeom prst="rect">
            <a:avLst/>
          </a:prstGeom>
          <a:ln w="12700">
            <a:miter lim="400000"/>
          </a:ln>
        </p:spPr>
        <p:txBody>
          <a:bodyPr lIns="0" tIns="0" rIns="0" bIns="0">
            <a:spAutoFit/>
          </a:bodyPr>
          <a:lstStyle>
            <a:lvl1pPr>
              <a:defRPr sz="24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96%</a:t>
            </a:r>
          </a:p>
        </p:txBody>
      </p:sp>
      <p:sp>
        <p:nvSpPr>
          <p:cNvPr id="56"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57"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12111"/>
                                        </p:tgtEl>
                                        <p:attrNameLst>
                                          <p:attrName>style.visibility</p:attrName>
                                        </p:attrNameLst>
                                      </p:cBhvr>
                                      <p:to>
                                        <p:strVal val="visible"/>
                                      </p:to>
                                    </p:set>
                                    <p:anim calcmode="lin" valueType="num">
                                      <p:cBhvr>
                                        <p:cTn id="7" dur="500" fill="hold"/>
                                        <p:tgtEl>
                                          <p:spTgt spid="12111"/>
                                        </p:tgtEl>
                                        <p:attrNameLst>
                                          <p:attrName>ppt_x</p:attrName>
                                        </p:attrNameLst>
                                      </p:cBhvr>
                                      <p:tavLst>
                                        <p:tav tm="0">
                                          <p:val>
                                            <p:strVal val="0-#ppt_w/2"/>
                                          </p:val>
                                        </p:tav>
                                        <p:tav tm="100000">
                                          <p:val>
                                            <p:strVal val="#ppt_x"/>
                                          </p:val>
                                        </p:tav>
                                      </p:tavLst>
                                    </p:anim>
                                    <p:anim calcmode="lin" valueType="num">
                                      <p:cBhvr>
                                        <p:cTn id="8" dur="500" fill="hold"/>
                                        <p:tgtEl>
                                          <p:spTgt spid="121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2114"/>
                                        </p:tgtEl>
                                        <p:attrNameLst>
                                          <p:attrName>style.visibility</p:attrName>
                                        </p:attrNameLst>
                                      </p:cBhvr>
                                      <p:to>
                                        <p:strVal val="visible"/>
                                      </p:to>
                                    </p:set>
                                    <p:anim calcmode="lin" valueType="num">
                                      <p:cBhvr>
                                        <p:cTn id="12" dur="500" fill="hold"/>
                                        <p:tgtEl>
                                          <p:spTgt spid="12114"/>
                                        </p:tgtEl>
                                        <p:attrNameLst>
                                          <p:attrName>ppt_x</p:attrName>
                                        </p:attrNameLst>
                                      </p:cBhvr>
                                      <p:tavLst>
                                        <p:tav tm="0">
                                          <p:val>
                                            <p:strVal val="0-#ppt_w/2"/>
                                          </p:val>
                                        </p:tav>
                                        <p:tav tm="100000">
                                          <p:val>
                                            <p:strVal val="#ppt_x"/>
                                          </p:val>
                                        </p:tav>
                                      </p:tavLst>
                                    </p:anim>
                                    <p:anim calcmode="lin" valueType="num">
                                      <p:cBhvr>
                                        <p:cTn id="13" dur="500" fill="hold"/>
                                        <p:tgtEl>
                                          <p:spTgt spid="121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12117"/>
                                        </p:tgtEl>
                                        <p:attrNameLst>
                                          <p:attrName>style.visibility</p:attrName>
                                        </p:attrNameLst>
                                      </p:cBhvr>
                                      <p:to>
                                        <p:strVal val="visible"/>
                                      </p:to>
                                    </p:set>
                                    <p:anim calcmode="lin" valueType="num">
                                      <p:cBhvr>
                                        <p:cTn id="17" dur="500" fill="hold"/>
                                        <p:tgtEl>
                                          <p:spTgt spid="12117"/>
                                        </p:tgtEl>
                                        <p:attrNameLst>
                                          <p:attrName>ppt_x</p:attrName>
                                        </p:attrNameLst>
                                      </p:cBhvr>
                                      <p:tavLst>
                                        <p:tav tm="0">
                                          <p:val>
                                            <p:strVal val="0-#ppt_w/2"/>
                                          </p:val>
                                        </p:tav>
                                        <p:tav tm="100000">
                                          <p:val>
                                            <p:strVal val="#ppt_x"/>
                                          </p:val>
                                        </p:tav>
                                      </p:tavLst>
                                    </p:anim>
                                    <p:anim calcmode="lin" valueType="num">
                                      <p:cBhvr>
                                        <p:cTn id="18" dur="500" fill="hold"/>
                                        <p:tgtEl>
                                          <p:spTgt spid="1211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12120"/>
                                        </p:tgtEl>
                                        <p:attrNameLst>
                                          <p:attrName>style.visibility</p:attrName>
                                        </p:attrNameLst>
                                      </p:cBhvr>
                                      <p:to>
                                        <p:strVal val="visible"/>
                                      </p:to>
                                    </p:set>
                                    <p:anim calcmode="lin" valueType="num">
                                      <p:cBhvr>
                                        <p:cTn id="22" dur="500" fill="hold"/>
                                        <p:tgtEl>
                                          <p:spTgt spid="12120"/>
                                        </p:tgtEl>
                                        <p:attrNameLst>
                                          <p:attrName>ppt_x</p:attrName>
                                        </p:attrNameLst>
                                      </p:cBhvr>
                                      <p:tavLst>
                                        <p:tav tm="0">
                                          <p:val>
                                            <p:strVal val="0-#ppt_w/2"/>
                                          </p:val>
                                        </p:tav>
                                        <p:tav tm="100000">
                                          <p:val>
                                            <p:strVal val="#ppt_x"/>
                                          </p:val>
                                        </p:tav>
                                      </p:tavLst>
                                    </p:anim>
                                    <p:anim calcmode="lin" valueType="num">
                                      <p:cBhvr>
                                        <p:cTn id="23" dur="500" fill="hold"/>
                                        <p:tgtEl>
                                          <p:spTgt spid="1212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indefinite" fill="hold"/>
                                        <p:tgtEl>
                                          <p:spTgt spid="12123"/>
                                        </p:tgtEl>
                                        <p:attrNameLst>
                                          <p:attrName>style.visibility</p:attrName>
                                        </p:attrNameLst>
                                      </p:cBhvr>
                                      <p:to>
                                        <p:strVal val="visible"/>
                                      </p:to>
                                    </p:set>
                                    <p:anim calcmode="lin" valueType="num">
                                      <p:cBhvr>
                                        <p:cTn id="27" dur="500" fill="hold"/>
                                        <p:tgtEl>
                                          <p:spTgt spid="12123"/>
                                        </p:tgtEl>
                                        <p:attrNameLst>
                                          <p:attrName>ppt_x</p:attrName>
                                        </p:attrNameLst>
                                      </p:cBhvr>
                                      <p:tavLst>
                                        <p:tav tm="0">
                                          <p:val>
                                            <p:strVal val="0-#ppt_w/2"/>
                                          </p:val>
                                        </p:tav>
                                        <p:tav tm="100000">
                                          <p:val>
                                            <p:strVal val="#ppt_x"/>
                                          </p:val>
                                        </p:tav>
                                      </p:tavLst>
                                    </p:anim>
                                    <p:anim calcmode="lin" valueType="num">
                                      <p:cBhvr>
                                        <p:cTn id="28" dur="500" fill="hold"/>
                                        <p:tgtEl>
                                          <p:spTgt spid="1212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indefinite" fill="hold"/>
                                        <p:tgtEl>
                                          <p:spTgt spid="12126"/>
                                        </p:tgtEl>
                                        <p:attrNameLst>
                                          <p:attrName>style.visibility</p:attrName>
                                        </p:attrNameLst>
                                      </p:cBhvr>
                                      <p:to>
                                        <p:strVal val="visible"/>
                                      </p:to>
                                    </p:set>
                                    <p:anim calcmode="lin" valueType="num">
                                      <p:cBhvr>
                                        <p:cTn id="32" dur="500" fill="hold"/>
                                        <p:tgtEl>
                                          <p:spTgt spid="12126"/>
                                        </p:tgtEl>
                                        <p:attrNameLst>
                                          <p:attrName>ppt_x</p:attrName>
                                        </p:attrNameLst>
                                      </p:cBhvr>
                                      <p:tavLst>
                                        <p:tav tm="0">
                                          <p:val>
                                            <p:strVal val="0-#ppt_w/2"/>
                                          </p:val>
                                        </p:tav>
                                        <p:tav tm="100000">
                                          <p:val>
                                            <p:strVal val="#ppt_x"/>
                                          </p:val>
                                        </p:tav>
                                      </p:tavLst>
                                    </p:anim>
                                    <p:anim calcmode="lin" valueType="num">
                                      <p:cBhvr>
                                        <p:cTn id="33" dur="500" fill="hold"/>
                                        <p:tgtEl>
                                          <p:spTgt spid="12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1" grpId="0" animBg="1" advAuto="0"/>
      <p:bldP spid="12114" grpId="0" advAuto="0"/>
      <p:bldP spid="12117" grpId="0" advAuto="0"/>
      <p:bldP spid="12120" grpId="0" advAuto="0"/>
      <p:bldP spid="12123" grpId="0" advAuto="0"/>
      <p:bldP spid="12126" grpId="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241" y="0"/>
            <a:ext cx="24387175" cy="8229600"/>
          </a:xfrm>
          <a:prstGeom prst="rect">
            <a:avLst/>
          </a:pr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12" name="Title 1"/>
          <p:cNvSpPr txBox="1"/>
          <p:nvPr/>
        </p:nvSpPr>
        <p:spPr>
          <a:xfrm>
            <a:off x="3619603" y="9318036"/>
            <a:ext cx="17131486" cy="2940051"/>
          </a:xfrm>
          <a:prstGeom prst="rect">
            <a:avLst/>
          </a:prstGeom>
        </p:spPr>
        <p:txBody>
          <a:bodyPr vert="horz" lIns="243799" tIns="121899" rIns="243799" bIns="121899" rtlCol="0" anchor="ctr">
            <a:normAutofit/>
          </a:bodyPr>
          <a:lstStyle>
            <a:lvl1pPr algn="ctr" defTabSz="1219200" rtl="0" eaLnBrk="1" latinLnBrk="0" hangingPunct="1">
              <a:spcBef>
                <a:spcPct val="0"/>
              </a:spcBef>
              <a:buNone/>
              <a:defRPr sz="7500" kern="1200">
                <a:solidFill>
                  <a:schemeClr val="bg2"/>
                </a:solidFill>
                <a:latin typeface="Raleway ExtraBold"/>
                <a:ea typeface="+mj-ea"/>
                <a:cs typeface="Raleway ExtraBold"/>
              </a:defRPr>
            </a:lvl1pPr>
          </a:lstStyle>
          <a:p>
            <a:r>
              <a:rPr lang="zh-CN" altLang="en-US" sz="8800" b="1" dirty="0">
                <a:solidFill>
                  <a:schemeClr val="accent2"/>
                </a:solidFill>
                <a:latin typeface="+mn-ea"/>
                <a:ea typeface="+mn-ea"/>
              </a:rPr>
              <a:t>此处添加标题</a:t>
            </a:r>
            <a:endParaRPr lang="en-US" sz="8800" b="1" dirty="0">
              <a:solidFill>
                <a:schemeClr val="accent2"/>
              </a:solidFill>
              <a:latin typeface="+mn-ea"/>
              <a:ea typeface="+mn-ea"/>
            </a:endParaRPr>
          </a:p>
        </p:txBody>
      </p:sp>
      <p:grpSp>
        <p:nvGrpSpPr>
          <p:cNvPr id="14" name="Group 13"/>
          <p:cNvGrpSpPr/>
          <p:nvPr/>
        </p:nvGrpSpPr>
        <p:grpSpPr>
          <a:xfrm>
            <a:off x="10872263" y="12334553"/>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pic>
        <p:nvPicPr>
          <p:cNvPr id="11" name="图片占位符 10"/>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04" t="14454" r="409" b="35188"/>
          <a:stretch>
            <a:fillRect/>
          </a:stretch>
        </p:blipFill>
        <p:spPr>
          <a:xfrm>
            <a:off x="-8241" y="0"/>
            <a:ext cx="24387175" cy="8229600"/>
          </a:xfrm>
        </p:spPr>
      </p:pic>
      <p:sp>
        <p:nvSpPr>
          <p:cNvPr id="21" name="Shape 15653"/>
          <p:cNvSpPr/>
          <p:nvPr/>
        </p:nvSpPr>
        <p:spPr>
          <a:xfrm>
            <a:off x="-16482" y="0"/>
            <a:ext cx="24403657" cy="8229600"/>
          </a:xfrm>
          <a:prstGeom prst="rect">
            <a:avLst/>
          </a:prstGeom>
          <a:solidFill>
            <a:srgbClr val="2C3C4A">
              <a:alpha val="96000"/>
            </a:srgbClr>
          </a:solidFill>
          <a:ln w="12700">
            <a:miter lim="400000"/>
          </a:ln>
        </p:spPr>
        <p:txBody>
          <a:bodyPr lIns="0" tIns="0" rIns="0" bIns="0" anchor="ctr"/>
          <a:lstStyle/>
          <a:p>
            <a:pPr lvl="0" algn="ctr"/>
            <a:endParaRPr>
              <a:latin typeface="+mn-ea"/>
              <a:ea typeface="+mn-ea"/>
            </a:endParaRPr>
          </a:p>
        </p:txBody>
      </p:sp>
      <p:sp>
        <p:nvSpPr>
          <p:cNvPr id="22" name="Shape 15654"/>
          <p:cNvSpPr/>
          <p:nvPr/>
        </p:nvSpPr>
        <p:spPr>
          <a:xfrm>
            <a:off x="10286698" y="6270032"/>
            <a:ext cx="3797297" cy="37967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23" name="Shape 15655"/>
          <p:cNvSpPr/>
          <p:nvPr/>
        </p:nvSpPr>
        <p:spPr>
          <a:xfrm>
            <a:off x="9308230" y="6635835"/>
            <a:ext cx="5754232" cy="3154709"/>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635">
              <a:tabLst>
                <a:tab pos="1428115" algn="l"/>
              </a:tabLst>
              <a:defRPr sz="1800">
                <a:solidFill>
                  <a:srgbClr val="000000"/>
                </a:solidFill>
                <a:uFillTx/>
              </a:defRPr>
            </a:pPr>
            <a:r>
              <a:rPr lang="en-US" sz="20000" b="1" dirty="0">
                <a:solidFill>
                  <a:schemeClr val="bg1"/>
                </a:solidFill>
                <a:latin typeface="+mn-ea"/>
              </a:rPr>
              <a:t>1</a:t>
            </a:r>
            <a:endParaRPr sz="20000" b="1" dirty="0">
              <a:solidFill>
                <a:schemeClr val="bg1"/>
              </a:solidFill>
              <a:latin typeface="+mn-ea"/>
            </a:endParaRPr>
          </a:p>
        </p:txBody>
      </p:sp>
      <p:sp>
        <p:nvSpPr>
          <p:cNvPr id="2" name="矩形 1"/>
          <p:cNvSpPr/>
          <p:nvPr/>
        </p:nvSpPr>
        <p:spPr>
          <a:xfrm>
            <a:off x="7591780" y="11707211"/>
            <a:ext cx="9187092" cy="369310"/>
          </a:xfrm>
          <a:prstGeom prst="rect">
            <a:avLst/>
          </a:prstGeom>
        </p:spPr>
        <p:txBody>
          <a:bodyPr wrap="none" lIns="91421" tIns="45709" rIns="91421" bIns="45709">
            <a:spAutoFit/>
          </a:bodyPr>
          <a:lstStyle/>
          <a:p>
            <a:pPr lvl="0">
              <a:defRPr sz="1800">
                <a:solidFill>
                  <a:srgbClr val="000000"/>
                </a:solidFill>
                <a:uFillTx/>
              </a:defRPr>
            </a:pPr>
            <a:r>
              <a:rPr lang="zh-CN" altLang="en-US" dirty="0">
                <a:solidFill>
                  <a:schemeClr val="tx2"/>
                </a:solidFill>
                <a:latin typeface="+mn-ea"/>
              </a:rPr>
              <a:t>此处添加详细文本描述，建议与标题相关并符合整体语言风格，语言描述尽量简洁生动。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70" name="Group 12570"/>
          <p:cNvGrpSpPr/>
          <p:nvPr/>
        </p:nvGrpSpPr>
        <p:grpSpPr>
          <a:xfrm>
            <a:off x="777556" y="9765285"/>
            <a:ext cx="3185367" cy="1716192"/>
            <a:chOff x="0" y="0"/>
            <a:chExt cx="1194356" cy="643571"/>
          </a:xfrm>
        </p:grpSpPr>
        <p:sp>
          <p:nvSpPr>
            <p:cNvPr id="12568" name="Shape 12568"/>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调查</a:t>
              </a:r>
              <a:endParaRPr dirty="0">
                <a:solidFill>
                  <a:schemeClr val="tx2"/>
                </a:solidFill>
                <a:latin typeface="+mn-ea"/>
                <a:ea typeface="+mn-ea"/>
              </a:endParaRPr>
            </a:p>
          </p:txBody>
        </p:sp>
        <p:sp>
          <p:nvSpPr>
            <p:cNvPr id="12569" name="Shape 12569"/>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r>
                <a:rPr dirty="0">
                  <a:solidFill>
                    <a:schemeClr val="tx2"/>
                  </a:solidFill>
                  <a:latin typeface="+mn-ea"/>
                  <a:ea typeface="+mn-ea"/>
                </a:rPr>
                <a:t> </a:t>
              </a:r>
            </a:p>
          </p:txBody>
        </p:sp>
      </p:grpSp>
      <p:grpSp>
        <p:nvGrpSpPr>
          <p:cNvPr id="12573" name="Group 12573"/>
          <p:cNvGrpSpPr/>
          <p:nvPr/>
        </p:nvGrpSpPr>
        <p:grpSpPr>
          <a:xfrm>
            <a:off x="4665958" y="9765285"/>
            <a:ext cx="3185367" cy="1716192"/>
            <a:chOff x="0" y="0"/>
            <a:chExt cx="1194356" cy="643571"/>
          </a:xfrm>
        </p:grpSpPr>
        <p:sp>
          <p:nvSpPr>
            <p:cNvPr id="12571" name="Shape 12571"/>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计划</a:t>
              </a:r>
              <a:endParaRPr dirty="0">
                <a:solidFill>
                  <a:schemeClr val="tx2"/>
                </a:solidFill>
                <a:latin typeface="+mn-ea"/>
                <a:ea typeface="+mn-ea"/>
              </a:endParaRPr>
            </a:p>
          </p:txBody>
        </p:sp>
        <p:sp>
          <p:nvSpPr>
            <p:cNvPr id="12572" name="Shape 12572"/>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76" name="Group 12576"/>
          <p:cNvGrpSpPr/>
          <p:nvPr/>
        </p:nvGrpSpPr>
        <p:grpSpPr>
          <a:xfrm>
            <a:off x="8554358" y="9765285"/>
            <a:ext cx="3185367" cy="1716192"/>
            <a:chOff x="0" y="0"/>
            <a:chExt cx="1194356" cy="643571"/>
          </a:xfrm>
        </p:grpSpPr>
        <p:sp>
          <p:nvSpPr>
            <p:cNvPr id="12574" name="Shape 12574"/>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设计</a:t>
              </a:r>
              <a:endParaRPr dirty="0">
                <a:solidFill>
                  <a:schemeClr val="tx2"/>
                </a:solidFill>
                <a:latin typeface="+mn-ea"/>
                <a:ea typeface="+mn-ea"/>
              </a:endParaRPr>
            </a:p>
          </p:txBody>
        </p:sp>
        <p:sp>
          <p:nvSpPr>
            <p:cNvPr id="12575" name="Shape 12575"/>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79" name="Group 12579"/>
          <p:cNvGrpSpPr/>
          <p:nvPr/>
        </p:nvGrpSpPr>
        <p:grpSpPr>
          <a:xfrm>
            <a:off x="12442754" y="9765285"/>
            <a:ext cx="3185367" cy="1716192"/>
            <a:chOff x="0" y="0"/>
            <a:chExt cx="1194356" cy="643571"/>
          </a:xfrm>
        </p:grpSpPr>
        <p:sp>
          <p:nvSpPr>
            <p:cNvPr id="12577" name="Shape 12577"/>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生产</a:t>
              </a:r>
              <a:endParaRPr dirty="0">
                <a:solidFill>
                  <a:schemeClr val="tx2"/>
                </a:solidFill>
                <a:latin typeface="+mn-ea"/>
                <a:ea typeface="+mn-ea"/>
              </a:endParaRPr>
            </a:p>
          </p:txBody>
        </p:sp>
        <p:sp>
          <p:nvSpPr>
            <p:cNvPr id="12578" name="Shape 12578"/>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82" name="Group 12582"/>
          <p:cNvGrpSpPr/>
          <p:nvPr/>
        </p:nvGrpSpPr>
        <p:grpSpPr>
          <a:xfrm>
            <a:off x="16331157" y="9765285"/>
            <a:ext cx="3185367" cy="1716192"/>
            <a:chOff x="0" y="0"/>
            <a:chExt cx="1194356" cy="643571"/>
          </a:xfrm>
        </p:grpSpPr>
        <p:sp>
          <p:nvSpPr>
            <p:cNvPr id="12580" name="Shape 12580"/>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系统集成</a:t>
              </a:r>
              <a:endParaRPr dirty="0">
                <a:solidFill>
                  <a:schemeClr val="tx2"/>
                </a:solidFill>
                <a:latin typeface="+mn-ea"/>
                <a:ea typeface="+mn-ea"/>
              </a:endParaRPr>
            </a:p>
          </p:txBody>
        </p:sp>
        <p:sp>
          <p:nvSpPr>
            <p:cNvPr id="12581" name="Shape 12581"/>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85" name="Group 12585"/>
          <p:cNvGrpSpPr/>
          <p:nvPr/>
        </p:nvGrpSpPr>
        <p:grpSpPr>
          <a:xfrm>
            <a:off x="20219554" y="9765285"/>
            <a:ext cx="3185367" cy="1716192"/>
            <a:chOff x="0" y="0"/>
            <a:chExt cx="1194356" cy="643571"/>
          </a:xfrm>
        </p:grpSpPr>
        <p:sp>
          <p:nvSpPr>
            <p:cNvPr id="12583" name="Shape 12583"/>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2584" name="Shape 12584"/>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88" name="Group 12588"/>
          <p:cNvGrpSpPr/>
          <p:nvPr/>
        </p:nvGrpSpPr>
        <p:grpSpPr>
          <a:xfrm>
            <a:off x="1083873" y="6425071"/>
            <a:ext cx="2438720" cy="2438403"/>
            <a:chOff x="0" y="0"/>
            <a:chExt cx="914400" cy="914400"/>
          </a:xfrm>
        </p:grpSpPr>
        <p:sp>
          <p:nvSpPr>
            <p:cNvPr id="12586" name="Shape 12586"/>
            <p:cNvSpPr/>
            <p:nvPr/>
          </p:nvSpPr>
          <p:spPr>
            <a:xfrm>
              <a:off x="0" y="0"/>
              <a:ext cx="914400" cy="914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A5063"/>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12587" name="Shape 12587"/>
            <p:cNvSpPr/>
            <p:nvPr/>
          </p:nvSpPr>
          <p:spPr>
            <a:xfrm>
              <a:off x="252870" y="270382"/>
              <a:ext cx="413422" cy="410609"/>
            </a:xfrm>
            <a:custGeom>
              <a:avLst/>
              <a:gdLst/>
              <a:ahLst/>
              <a:cxnLst>
                <a:cxn ang="0">
                  <a:pos x="wd2" y="hd2"/>
                </a:cxn>
                <a:cxn ang="5400000">
                  <a:pos x="wd2" y="hd2"/>
                </a:cxn>
                <a:cxn ang="10800000">
                  <a:pos x="wd2" y="hd2"/>
                </a:cxn>
                <a:cxn ang="16200000">
                  <a:pos x="wd2" y="hd2"/>
                </a:cxn>
              </a:cxnLst>
              <a:rect l="0" t="0" r="r" b="b"/>
              <a:pathLst>
                <a:path w="21437" h="21437" extrusionOk="0">
                  <a:moveTo>
                    <a:pt x="19812" y="13283"/>
                  </a:moveTo>
                  <a:lnTo>
                    <a:pt x="15988" y="13630"/>
                  </a:lnTo>
                  <a:lnTo>
                    <a:pt x="11660" y="9301"/>
                  </a:lnTo>
                  <a:lnTo>
                    <a:pt x="21210" y="3526"/>
                  </a:lnTo>
                  <a:lnTo>
                    <a:pt x="19586" y="1902"/>
                  </a:lnTo>
                  <a:lnTo>
                    <a:pt x="7361" y="5002"/>
                  </a:lnTo>
                  <a:lnTo>
                    <a:pt x="2846" y="488"/>
                  </a:lnTo>
                  <a:cubicBezTo>
                    <a:pt x="2195" y="-163"/>
                    <a:pt x="1140" y="-163"/>
                    <a:pt x="488" y="488"/>
                  </a:cubicBezTo>
                  <a:cubicBezTo>
                    <a:pt x="-163" y="1140"/>
                    <a:pt x="-163" y="2195"/>
                    <a:pt x="488" y="2846"/>
                  </a:cubicBezTo>
                  <a:lnTo>
                    <a:pt x="5002" y="7360"/>
                  </a:lnTo>
                  <a:lnTo>
                    <a:pt x="1909" y="19578"/>
                  </a:lnTo>
                  <a:lnTo>
                    <a:pt x="3534" y="21203"/>
                  </a:lnTo>
                  <a:lnTo>
                    <a:pt x="9302" y="11659"/>
                  </a:lnTo>
                  <a:lnTo>
                    <a:pt x="13630" y="15988"/>
                  </a:lnTo>
                  <a:lnTo>
                    <a:pt x="13283" y="19812"/>
                  </a:lnTo>
                  <a:lnTo>
                    <a:pt x="14907" y="21437"/>
                  </a:lnTo>
                  <a:lnTo>
                    <a:pt x="17265" y="17265"/>
                  </a:lnTo>
                  <a:lnTo>
                    <a:pt x="21437" y="14907"/>
                  </a:lnTo>
                  <a:lnTo>
                    <a:pt x="19812" y="13283"/>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12593" name="Group 12593"/>
          <p:cNvGrpSpPr/>
          <p:nvPr/>
        </p:nvGrpSpPr>
        <p:grpSpPr>
          <a:xfrm>
            <a:off x="3050894" y="5913007"/>
            <a:ext cx="2950851" cy="2950467"/>
            <a:chOff x="0" y="0"/>
            <a:chExt cx="1106424" cy="1106424"/>
          </a:xfrm>
        </p:grpSpPr>
        <p:sp>
          <p:nvSpPr>
            <p:cNvPr id="12589" name="Shape 12589"/>
            <p:cNvSpPr/>
            <p:nvPr/>
          </p:nvSpPr>
          <p:spPr>
            <a:xfrm>
              <a:off x="-1" y="-1"/>
              <a:ext cx="1106425" cy="11064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5C067"/>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nvGrpSpPr>
            <p:cNvPr id="12592" name="Group 12592"/>
            <p:cNvGrpSpPr/>
            <p:nvPr/>
          </p:nvGrpSpPr>
          <p:grpSpPr>
            <a:xfrm>
              <a:off x="341964" y="335061"/>
              <a:ext cx="413416" cy="410605"/>
              <a:chOff x="0" y="0"/>
              <a:chExt cx="413415" cy="410603"/>
            </a:xfrm>
          </p:grpSpPr>
          <p:sp>
            <p:nvSpPr>
              <p:cNvPr id="12590" name="Shape 12590"/>
              <p:cNvSpPr/>
              <p:nvPr/>
            </p:nvSpPr>
            <p:spPr>
              <a:xfrm>
                <a:off x="0" y="44987"/>
                <a:ext cx="366128" cy="365617"/>
              </a:xfrm>
              <a:custGeom>
                <a:avLst/>
                <a:gdLst/>
                <a:ahLst/>
                <a:cxnLst>
                  <a:cxn ang="0">
                    <a:pos x="wd2" y="hd2"/>
                  </a:cxn>
                  <a:cxn ang="5400000">
                    <a:pos x="wd2" y="hd2"/>
                  </a:cxn>
                  <a:cxn ang="10800000">
                    <a:pos x="wd2" y="hd2"/>
                  </a:cxn>
                  <a:cxn ang="16200000">
                    <a:pos x="wd2" y="hd2"/>
                  </a:cxn>
                </a:cxnLst>
                <a:rect l="0" t="0" r="r" b="b"/>
                <a:pathLst>
                  <a:path w="21600" h="21600" extrusionOk="0">
                    <a:moveTo>
                      <a:pt x="10743" y="0"/>
                    </a:moveTo>
                    <a:cubicBezTo>
                      <a:pt x="4805" y="31"/>
                      <a:pt x="0" y="4853"/>
                      <a:pt x="0" y="10799"/>
                    </a:cubicBezTo>
                    <a:cubicBezTo>
                      <a:pt x="0" y="16764"/>
                      <a:pt x="4835" y="21600"/>
                      <a:pt x="10800" y="21600"/>
                    </a:cubicBezTo>
                    <a:cubicBezTo>
                      <a:pt x="16762" y="21600"/>
                      <a:pt x="21595" y="16769"/>
                      <a:pt x="21600" y="10808"/>
                    </a:cubicBezTo>
                    <a:lnTo>
                      <a:pt x="10743" y="10808"/>
                    </a:lnTo>
                    <a:lnTo>
                      <a:pt x="10743" y="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591" name="Shape 12591"/>
              <p:cNvSpPr/>
              <p:nvPr/>
            </p:nvSpPr>
            <p:spPr>
              <a:xfrm>
                <a:off x="229277" y="0"/>
                <a:ext cx="184139" cy="182809"/>
              </a:xfrm>
              <a:custGeom>
                <a:avLst/>
                <a:gdLst/>
                <a:ahLst/>
                <a:cxnLst>
                  <a:cxn ang="0">
                    <a:pos x="wd2" y="hd2"/>
                  </a:cxn>
                  <a:cxn ang="5400000">
                    <a:pos x="wd2" y="hd2"/>
                  </a:cxn>
                  <a:cxn ang="10800000">
                    <a:pos x="wd2" y="hd2"/>
                  </a:cxn>
                  <a:cxn ang="16200000">
                    <a:pos x="wd2" y="hd2"/>
                  </a:cxn>
                </a:cxnLst>
                <a:rect l="0" t="0" r="r" b="b"/>
                <a:pathLst>
                  <a:path w="21600" h="21600" extrusionOk="0">
                    <a:moveTo>
                      <a:pt x="112" y="0"/>
                    </a:moveTo>
                    <a:cubicBezTo>
                      <a:pt x="75" y="0"/>
                      <a:pt x="38" y="3"/>
                      <a:pt x="0" y="3"/>
                    </a:cubicBezTo>
                    <a:lnTo>
                      <a:pt x="0" y="21600"/>
                    </a:lnTo>
                    <a:lnTo>
                      <a:pt x="21600" y="21600"/>
                    </a:lnTo>
                    <a:cubicBezTo>
                      <a:pt x="21600" y="21595"/>
                      <a:pt x="21600" y="21589"/>
                      <a:pt x="21600" y="21584"/>
                    </a:cubicBezTo>
                    <a:cubicBezTo>
                      <a:pt x="21600" y="9664"/>
                      <a:pt x="11980" y="0"/>
                      <a:pt x="112" y="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grpSp>
        <p:nvGrpSpPr>
          <p:cNvPr id="12598" name="Group 12598"/>
          <p:cNvGrpSpPr/>
          <p:nvPr/>
        </p:nvGrpSpPr>
        <p:grpSpPr>
          <a:xfrm>
            <a:off x="8628867" y="4543691"/>
            <a:ext cx="4320344" cy="4319781"/>
            <a:chOff x="0" y="0"/>
            <a:chExt cx="1619916" cy="1619916"/>
          </a:xfrm>
        </p:grpSpPr>
        <p:sp>
          <p:nvSpPr>
            <p:cNvPr id="12594" name="Shape 12594"/>
            <p:cNvSpPr/>
            <p:nvPr/>
          </p:nvSpPr>
          <p:spPr>
            <a:xfrm>
              <a:off x="-1" y="-1"/>
              <a:ext cx="1619918" cy="16199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nvGrpSpPr>
            <p:cNvPr id="12597" name="Group 12597"/>
            <p:cNvGrpSpPr/>
            <p:nvPr/>
          </p:nvGrpSpPr>
          <p:grpSpPr>
            <a:xfrm>
              <a:off x="644521" y="565297"/>
              <a:ext cx="331859" cy="410605"/>
              <a:chOff x="0" y="0"/>
              <a:chExt cx="331857" cy="410604"/>
            </a:xfrm>
          </p:grpSpPr>
          <p:sp>
            <p:nvSpPr>
              <p:cNvPr id="12595" name="Shape 12595"/>
              <p:cNvSpPr/>
              <p:nvPr/>
            </p:nvSpPr>
            <p:spPr>
              <a:xfrm>
                <a:off x="62938" y="17206"/>
                <a:ext cx="268920" cy="230739"/>
              </a:xfrm>
              <a:custGeom>
                <a:avLst/>
                <a:gdLst/>
                <a:ahLst/>
                <a:cxnLst>
                  <a:cxn ang="0">
                    <a:pos x="wd2" y="hd2"/>
                  </a:cxn>
                  <a:cxn ang="5400000">
                    <a:pos x="wd2" y="hd2"/>
                  </a:cxn>
                  <a:cxn ang="10800000">
                    <a:pos x="wd2" y="hd2"/>
                  </a:cxn>
                  <a:cxn ang="16200000">
                    <a:pos x="wd2" y="hd2"/>
                  </a:cxn>
                </a:cxnLst>
                <a:rect l="0" t="0" r="r" b="b"/>
                <a:pathLst>
                  <a:path w="21115" h="18556" extrusionOk="0">
                    <a:moveTo>
                      <a:pt x="20779" y="3634"/>
                    </a:moveTo>
                    <a:cubicBezTo>
                      <a:pt x="20779" y="3634"/>
                      <a:pt x="16054" y="3834"/>
                      <a:pt x="13538" y="4150"/>
                    </a:cubicBezTo>
                    <a:cubicBezTo>
                      <a:pt x="12114" y="4329"/>
                      <a:pt x="13006" y="1475"/>
                      <a:pt x="13006" y="910"/>
                    </a:cubicBezTo>
                    <a:cubicBezTo>
                      <a:pt x="13006" y="-1685"/>
                      <a:pt x="0" y="2093"/>
                      <a:pt x="0" y="2093"/>
                    </a:cubicBezTo>
                    <a:lnTo>
                      <a:pt x="0" y="17383"/>
                    </a:lnTo>
                    <a:cubicBezTo>
                      <a:pt x="0" y="17383"/>
                      <a:pt x="988" y="17823"/>
                      <a:pt x="2373" y="17285"/>
                    </a:cubicBezTo>
                    <a:cubicBezTo>
                      <a:pt x="5889" y="15918"/>
                      <a:pt x="11968" y="13958"/>
                      <a:pt x="10988" y="17188"/>
                    </a:cubicBezTo>
                    <a:cubicBezTo>
                      <a:pt x="10160" y="19915"/>
                      <a:pt x="20491" y="17721"/>
                      <a:pt x="20491" y="17721"/>
                    </a:cubicBezTo>
                    <a:cubicBezTo>
                      <a:pt x="20491" y="17721"/>
                      <a:pt x="19749" y="12036"/>
                      <a:pt x="20675" y="8734"/>
                    </a:cubicBezTo>
                    <a:cubicBezTo>
                      <a:pt x="21600" y="5432"/>
                      <a:pt x="20779" y="3634"/>
                      <a:pt x="20779" y="3634"/>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596" name="Shape 12596"/>
              <p:cNvSpPr/>
              <p:nvPr/>
            </p:nvSpPr>
            <p:spPr>
              <a:xfrm>
                <a:off x="-1" y="-1"/>
                <a:ext cx="40053" cy="410605"/>
              </a:xfrm>
              <a:custGeom>
                <a:avLst/>
                <a:gdLst/>
                <a:ahLst/>
                <a:cxnLst>
                  <a:cxn ang="0">
                    <a:pos x="wd2" y="hd2"/>
                  </a:cxn>
                  <a:cxn ang="5400000">
                    <a:pos x="wd2" y="hd2"/>
                  </a:cxn>
                  <a:cxn ang="10800000">
                    <a:pos x="wd2" y="hd2"/>
                  </a:cxn>
                  <a:cxn ang="16200000">
                    <a:pos x="wd2" y="hd2"/>
                  </a:cxn>
                </a:cxnLst>
                <a:rect l="0" t="0" r="r" b="b"/>
                <a:pathLst>
                  <a:path w="21600" h="21600" extrusionOk="0">
                    <a:moveTo>
                      <a:pt x="21600" y="1065"/>
                    </a:moveTo>
                    <a:cubicBezTo>
                      <a:pt x="21600" y="477"/>
                      <a:pt x="16763" y="0"/>
                      <a:pt x="10802" y="0"/>
                    </a:cubicBezTo>
                    <a:cubicBezTo>
                      <a:pt x="4834" y="0"/>
                      <a:pt x="0" y="477"/>
                      <a:pt x="0" y="1065"/>
                    </a:cubicBezTo>
                    <a:lnTo>
                      <a:pt x="0" y="21600"/>
                    </a:lnTo>
                    <a:lnTo>
                      <a:pt x="21600" y="21600"/>
                    </a:lnTo>
                    <a:lnTo>
                      <a:pt x="21600" y="1065"/>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grpSp>
        <p:nvGrpSpPr>
          <p:cNvPr id="12601" name="Group 12601"/>
          <p:cNvGrpSpPr/>
          <p:nvPr/>
        </p:nvGrpSpPr>
        <p:grpSpPr>
          <a:xfrm>
            <a:off x="5530041" y="5293409"/>
            <a:ext cx="3570532" cy="3570067"/>
            <a:chOff x="0" y="0"/>
            <a:chExt cx="1338773" cy="1338773"/>
          </a:xfrm>
        </p:grpSpPr>
        <p:sp>
          <p:nvSpPr>
            <p:cNvPr id="12599" name="Shape 12599"/>
            <p:cNvSpPr/>
            <p:nvPr/>
          </p:nvSpPr>
          <p:spPr>
            <a:xfrm>
              <a:off x="0" y="0"/>
              <a:ext cx="1338775" cy="13387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3AE97"/>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12600" name="Shape 12600"/>
            <p:cNvSpPr/>
            <p:nvPr/>
          </p:nvSpPr>
          <p:spPr>
            <a:xfrm rot="2700000">
              <a:off x="563795" y="430711"/>
              <a:ext cx="215147" cy="476140"/>
            </a:xfrm>
            <a:custGeom>
              <a:avLst/>
              <a:gdLst/>
              <a:ahLst/>
              <a:cxnLst>
                <a:cxn ang="0">
                  <a:pos x="wd2" y="hd2"/>
                </a:cxn>
                <a:cxn ang="5400000">
                  <a:pos x="wd2" y="hd2"/>
                </a:cxn>
                <a:cxn ang="10800000">
                  <a:pos x="wd2" y="hd2"/>
                </a:cxn>
                <a:cxn ang="16200000">
                  <a:pos x="wd2" y="hd2"/>
                </a:cxn>
              </a:cxnLst>
              <a:rect l="0" t="0" r="r" b="b"/>
              <a:pathLst>
                <a:path w="21600" h="21600" extrusionOk="0">
                  <a:moveTo>
                    <a:pt x="18831" y="16701"/>
                  </a:moveTo>
                  <a:cubicBezTo>
                    <a:pt x="18831" y="16722"/>
                    <a:pt x="18832" y="16742"/>
                    <a:pt x="18834" y="16763"/>
                  </a:cubicBezTo>
                  <a:cubicBezTo>
                    <a:pt x="18798" y="18746"/>
                    <a:pt x="15207" y="20356"/>
                    <a:pt x="10798" y="20356"/>
                  </a:cubicBezTo>
                  <a:cubicBezTo>
                    <a:pt x="6425" y="20356"/>
                    <a:pt x="2861" y="18771"/>
                    <a:pt x="2770" y="16809"/>
                  </a:cubicBezTo>
                  <a:cubicBezTo>
                    <a:pt x="2769" y="16793"/>
                    <a:pt x="2764" y="16777"/>
                    <a:pt x="2763" y="16760"/>
                  </a:cubicBezTo>
                  <a:cubicBezTo>
                    <a:pt x="2765" y="16741"/>
                    <a:pt x="2765" y="16721"/>
                    <a:pt x="2763" y="16701"/>
                  </a:cubicBezTo>
                  <a:lnTo>
                    <a:pt x="2763" y="3533"/>
                  </a:lnTo>
                  <a:lnTo>
                    <a:pt x="2770" y="3536"/>
                  </a:lnTo>
                  <a:lnTo>
                    <a:pt x="2763" y="3529"/>
                  </a:lnTo>
                  <a:lnTo>
                    <a:pt x="2761" y="3424"/>
                  </a:lnTo>
                  <a:cubicBezTo>
                    <a:pt x="2790" y="2220"/>
                    <a:pt x="4971" y="1245"/>
                    <a:pt x="7647" y="1245"/>
                  </a:cubicBezTo>
                  <a:cubicBezTo>
                    <a:pt x="10321" y="1245"/>
                    <a:pt x="12512" y="2226"/>
                    <a:pt x="12535" y="3422"/>
                  </a:cubicBezTo>
                  <a:lnTo>
                    <a:pt x="12535" y="15564"/>
                  </a:lnTo>
                  <a:lnTo>
                    <a:pt x="12525" y="15564"/>
                  </a:lnTo>
                  <a:lnTo>
                    <a:pt x="12525" y="16708"/>
                  </a:lnTo>
                  <a:lnTo>
                    <a:pt x="12528" y="16738"/>
                  </a:lnTo>
                  <a:lnTo>
                    <a:pt x="12536" y="16796"/>
                  </a:lnTo>
                  <a:cubicBezTo>
                    <a:pt x="12536" y="16801"/>
                    <a:pt x="12533" y="16805"/>
                    <a:pt x="12533" y="16809"/>
                  </a:cubicBezTo>
                  <a:cubicBezTo>
                    <a:pt x="12499" y="17238"/>
                    <a:pt x="11716" y="17583"/>
                    <a:pt x="10756" y="17583"/>
                  </a:cubicBezTo>
                  <a:cubicBezTo>
                    <a:pt x="9804" y="17583"/>
                    <a:pt x="9030" y="17243"/>
                    <a:pt x="8985" y="16809"/>
                  </a:cubicBezTo>
                  <a:cubicBezTo>
                    <a:pt x="8984" y="16796"/>
                    <a:pt x="8977" y="16784"/>
                    <a:pt x="8977" y="16770"/>
                  </a:cubicBezTo>
                  <a:lnTo>
                    <a:pt x="8977" y="6728"/>
                  </a:lnTo>
                  <a:lnTo>
                    <a:pt x="6216" y="6728"/>
                  </a:lnTo>
                  <a:lnTo>
                    <a:pt x="6216" y="16770"/>
                  </a:lnTo>
                  <a:cubicBezTo>
                    <a:pt x="6216" y="16774"/>
                    <a:pt x="6216" y="16777"/>
                    <a:pt x="6216" y="16780"/>
                  </a:cubicBezTo>
                  <a:cubicBezTo>
                    <a:pt x="6216" y="16790"/>
                    <a:pt x="6219" y="16799"/>
                    <a:pt x="6219" y="16809"/>
                  </a:cubicBezTo>
                  <a:cubicBezTo>
                    <a:pt x="6253" y="17927"/>
                    <a:pt x="8270" y="18828"/>
                    <a:pt x="10756" y="18828"/>
                  </a:cubicBezTo>
                  <a:cubicBezTo>
                    <a:pt x="13243" y="18828"/>
                    <a:pt x="15260" y="17926"/>
                    <a:pt x="15295" y="16809"/>
                  </a:cubicBezTo>
                  <a:lnTo>
                    <a:pt x="15297" y="16809"/>
                  </a:lnTo>
                  <a:lnTo>
                    <a:pt x="15297" y="16786"/>
                  </a:lnTo>
                  <a:cubicBezTo>
                    <a:pt x="15297" y="16784"/>
                    <a:pt x="15298" y="16782"/>
                    <a:pt x="15298" y="16780"/>
                  </a:cubicBezTo>
                  <a:cubicBezTo>
                    <a:pt x="15298" y="16778"/>
                    <a:pt x="15297" y="16776"/>
                    <a:pt x="15297" y="16774"/>
                  </a:cubicBezTo>
                  <a:lnTo>
                    <a:pt x="15297" y="3422"/>
                  </a:lnTo>
                  <a:lnTo>
                    <a:pt x="15294" y="3422"/>
                  </a:lnTo>
                  <a:cubicBezTo>
                    <a:pt x="15262" y="1530"/>
                    <a:pt x="11852" y="0"/>
                    <a:pt x="7648" y="0"/>
                  </a:cubicBezTo>
                  <a:cubicBezTo>
                    <a:pt x="3424" y="0"/>
                    <a:pt x="0" y="1544"/>
                    <a:pt x="0" y="3449"/>
                  </a:cubicBezTo>
                  <a:cubicBezTo>
                    <a:pt x="0" y="3477"/>
                    <a:pt x="7" y="3504"/>
                    <a:pt x="9" y="3532"/>
                  </a:cubicBezTo>
                  <a:lnTo>
                    <a:pt x="3" y="3532"/>
                  </a:lnTo>
                  <a:lnTo>
                    <a:pt x="3" y="16701"/>
                  </a:lnTo>
                  <a:lnTo>
                    <a:pt x="7" y="16701"/>
                  </a:lnTo>
                  <a:cubicBezTo>
                    <a:pt x="7" y="16712"/>
                    <a:pt x="3" y="16722"/>
                    <a:pt x="3" y="16732"/>
                  </a:cubicBezTo>
                  <a:cubicBezTo>
                    <a:pt x="3" y="16751"/>
                    <a:pt x="9" y="16770"/>
                    <a:pt x="10" y="16789"/>
                  </a:cubicBezTo>
                  <a:lnTo>
                    <a:pt x="10" y="16808"/>
                  </a:lnTo>
                  <a:lnTo>
                    <a:pt x="12" y="16808"/>
                  </a:lnTo>
                  <a:cubicBezTo>
                    <a:pt x="104" y="19461"/>
                    <a:pt x="4895" y="21600"/>
                    <a:pt x="10800" y="21600"/>
                  </a:cubicBezTo>
                  <a:cubicBezTo>
                    <a:pt x="16762" y="21600"/>
                    <a:pt x="21596" y="19421"/>
                    <a:pt x="21596" y="16732"/>
                  </a:cubicBezTo>
                  <a:cubicBezTo>
                    <a:pt x="21596" y="16722"/>
                    <a:pt x="21593" y="16712"/>
                    <a:pt x="21593" y="16701"/>
                  </a:cubicBezTo>
                  <a:lnTo>
                    <a:pt x="21600" y="16701"/>
                  </a:lnTo>
                  <a:lnTo>
                    <a:pt x="21600" y="2727"/>
                  </a:lnTo>
                  <a:lnTo>
                    <a:pt x="18838" y="2727"/>
                  </a:lnTo>
                  <a:lnTo>
                    <a:pt x="18831" y="16701"/>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12606" name="Group 12606"/>
          <p:cNvGrpSpPr/>
          <p:nvPr/>
        </p:nvGrpSpPr>
        <p:grpSpPr>
          <a:xfrm>
            <a:off x="12477509" y="3636543"/>
            <a:ext cx="5227611" cy="5226931"/>
            <a:chOff x="0" y="0"/>
            <a:chExt cx="1960097" cy="1960097"/>
          </a:xfrm>
        </p:grpSpPr>
        <p:sp>
          <p:nvSpPr>
            <p:cNvPr id="12602" name="Shape 12602"/>
            <p:cNvSpPr/>
            <p:nvPr/>
          </p:nvSpPr>
          <p:spPr>
            <a:xfrm>
              <a:off x="0" y="0"/>
              <a:ext cx="1960099" cy="1960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D4E37"/>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nvGrpSpPr>
            <p:cNvPr id="12605" name="Group 12605"/>
            <p:cNvGrpSpPr/>
            <p:nvPr/>
          </p:nvGrpSpPr>
          <p:grpSpPr>
            <a:xfrm>
              <a:off x="806510" y="772646"/>
              <a:ext cx="355773" cy="410608"/>
              <a:chOff x="0" y="0"/>
              <a:chExt cx="355771" cy="410606"/>
            </a:xfrm>
          </p:grpSpPr>
          <p:sp>
            <p:nvSpPr>
              <p:cNvPr id="12603" name="Shape 12603"/>
              <p:cNvSpPr/>
              <p:nvPr/>
            </p:nvSpPr>
            <p:spPr>
              <a:xfrm>
                <a:off x="0" y="177403"/>
                <a:ext cx="351012" cy="233204"/>
              </a:xfrm>
              <a:custGeom>
                <a:avLst/>
                <a:gdLst/>
                <a:ahLst/>
                <a:cxnLst>
                  <a:cxn ang="0">
                    <a:pos x="wd2" y="hd2"/>
                  </a:cxn>
                  <a:cxn ang="5400000">
                    <a:pos x="wd2" y="hd2"/>
                  </a:cxn>
                  <a:cxn ang="10800000">
                    <a:pos x="wd2" y="hd2"/>
                  </a:cxn>
                  <a:cxn ang="16200000">
                    <a:pos x="wd2" y="hd2"/>
                  </a:cxn>
                </a:cxnLst>
                <a:rect l="0" t="0" r="r" b="b"/>
                <a:pathLst>
                  <a:path w="21533" h="21508" extrusionOk="0">
                    <a:moveTo>
                      <a:pt x="12618" y="15738"/>
                    </a:moveTo>
                    <a:cubicBezTo>
                      <a:pt x="11946" y="15738"/>
                      <a:pt x="11315" y="15383"/>
                      <a:pt x="10841" y="14739"/>
                    </a:cubicBezTo>
                    <a:lnTo>
                      <a:pt x="0" y="0"/>
                    </a:lnTo>
                    <a:lnTo>
                      <a:pt x="279" y="4267"/>
                    </a:lnTo>
                    <a:cubicBezTo>
                      <a:pt x="312" y="4784"/>
                      <a:pt x="561" y="5508"/>
                      <a:pt x="832" y="5876"/>
                    </a:cubicBezTo>
                    <a:lnTo>
                      <a:pt x="12127" y="21233"/>
                    </a:lnTo>
                    <a:cubicBezTo>
                      <a:pt x="12397" y="21600"/>
                      <a:pt x="12839" y="21600"/>
                      <a:pt x="13110" y="21233"/>
                    </a:cubicBezTo>
                    <a:lnTo>
                      <a:pt x="21330" y="10057"/>
                    </a:lnTo>
                    <a:cubicBezTo>
                      <a:pt x="21600" y="9689"/>
                      <a:pt x="21600" y="9088"/>
                      <a:pt x="21330" y="8721"/>
                    </a:cubicBezTo>
                    <a:lnTo>
                      <a:pt x="20076" y="7017"/>
                    </a:lnTo>
                    <a:lnTo>
                      <a:pt x="14395" y="14741"/>
                    </a:lnTo>
                    <a:cubicBezTo>
                      <a:pt x="13920" y="15385"/>
                      <a:pt x="13289" y="15738"/>
                      <a:pt x="12618" y="15738"/>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04" name="Shape 12604"/>
              <p:cNvSpPr/>
              <p:nvPr/>
            </p:nvSpPr>
            <p:spPr>
              <a:xfrm>
                <a:off x="1" y="-1"/>
                <a:ext cx="355771" cy="321904"/>
              </a:xfrm>
              <a:custGeom>
                <a:avLst/>
                <a:gdLst/>
                <a:ahLst/>
                <a:cxnLst>
                  <a:cxn ang="0">
                    <a:pos x="wd2" y="hd2"/>
                  </a:cxn>
                  <a:cxn ang="5400000">
                    <a:pos x="wd2" y="hd2"/>
                  </a:cxn>
                  <a:cxn ang="10800000">
                    <a:pos x="wd2" y="hd2"/>
                  </a:cxn>
                  <a:cxn ang="16200000">
                    <a:pos x="wd2" y="hd2"/>
                  </a:cxn>
                </a:cxnLst>
                <a:rect l="0" t="0" r="r" b="b"/>
                <a:pathLst>
                  <a:path w="21503" h="21600" extrusionOk="0">
                    <a:moveTo>
                      <a:pt x="10162" y="1105"/>
                    </a:moveTo>
                    <a:cubicBezTo>
                      <a:pt x="9896" y="837"/>
                      <a:pt x="9371" y="590"/>
                      <a:pt x="8995" y="556"/>
                    </a:cubicBezTo>
                    <a:lnTo>
                      <a:pt x="2969" y="4"/>
                    </a:lnTo>
                    <a:cubicBezTo>
                      <a:pt x="2940" y="2"/>
                      <a:pt x="2910" y="0"/>
                      <a:pt x="2879" y="0"/>
                    </a:cubicBezTo>
                    <a:cubicBezTo>
                      <a:pt x="2513" y="0"/>
                      <a:pt x="2048" y="182"/>
                      <a:pt x="1802" y="429"/>
                    </a:cubicBezTo>
                    <a:lnTo>
                      <a:pt x="427" y="1809"/>
                    </a:lnTo>
                    <a:cubicBezTo>
                      <a:pt x="161" y="2076"/>
                      <a:pt x="-30" y="2604"/>
                      <a:pt x="4" y="2980"/>
                    </a:cubicBezTo>
                    <a:lnTo>
                      <a:pt x="541" y="9044"/>
                    </a:lnTo>
                    <a:cubicBezTo>
                      <a:pt x="573" y="9421"/>
                      <a:pt x="819" y="9948"/>
                      <a:pt x="1086" y="10216"/>
                    </a:cubicBezTo>
                    <a:lnTo>
                      <a:pt x="12227" y="21399"/>
                    </a:lnTo>
                    <a:cubicBezTo>
                      <a:pt x="12360" y="21533"/>
                      <a:pt x="12535" y="21600"/>
                      <a:pt x="12712" y="21600"/>
                    </a:cubicBezTo>
                    <a:cubicBezTo>
                      <a:pt x="12887" y="21600"/>
                      <a:pt x="13063" y="21533"/>
                      <a:pt x="13196" y="21399"/>
                    </a:cubicBezTo>
                    <a:lnTo>
                      <a:pt x="21304" y="13261"/>
                    </a:lnTo>
                    <a:cubicBezTo>
                      <a:pt x="21570" y="12993"/>
                      <a:pt x="21570" y="12555"/>
                      <a:pt x="21304" y="12288"/>
                    </a:cubicBezTo>
                    <a:lnTo>
                      <a:pt x="10162" y="1105"/>
                    </a:lnTo>
                    <a:close/>
                    <a:moveTo>
                      <a:pt x="2561" y="2612"/>
                    </a:moveTo>
                    <a:cubicBezTo>
                      <a:pt x="2851" y="2321"/>
                      <a:pt x="3231" y="2175"/>
                      <a:pt x="3611" y="2175"/>
                    </a:cubicBezTo>
                    <a:cubicBezTo>
                      <a:pt x="3991" y="2175"/>
                      <a:pt x="4372" y="2321"/>
                      <a:pt x="4663" y="2613"/>
                    </a:cubicBezTo>
                    <a:cubicBezTo>
                      <a:pt x="5243" y="3196"/>
                      <a:pt x="5243" y="4140"/>
                      <a:pt x="4663" y="4722"/>
                    </a:cubicBezTo>
                    <a:cubicBezTo>
                      <a:pt x="4372" y="5014"/>
                      <a:pt x="3992" y="5160"/>
                      <a:pt x="3612" y="5160"/>
                    </a:cubicBezTo>
                    <a:cubicBezTo>
                      <a:pt x="3232" y="5160"/>
                      <a:pt x="2852" y="5014"/>
                      <a:pt x="2561" y="4722"/>
                    </a:cubicBezTo>
                    <a:cubicBezTo>
                      <a:pt x="1980" y="4139"/>
                      <a:pt x="1980" y="3195"/>
                      <a:pt x="2561" y="2612"/>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grpSp>
        <p:nvGrpSpPr>
          <p:cNvPr id="12614" name="Group 12614"/>
          <p:cNvGrpSpPr/>
          <p:nvPr/>
        </p:nvGrpSpPr>
        <p:grpSpPr>
          <a:xfrm>
            <a:off x="17233421" y="2538887"/>
            <a:ext cx="6325413" cy="6324589"/>
            <a:chOff x="0" y="0"/>
            <a:chExt cx="2371719" cy="2371719"/>
          </a:xfrm>
        </p:grpSpPr>
        <p:sp>
          <p:nvSpPr>
            <p:cNvPr id="12607" name="Shape 12607"/>
            <p:cNvSpPr/>
            <p:nvPr/>
          </p:nvSpPr>
          <p:spPr>
            <a:xfrm>
              <a:off x="0" y="0"/>
              <a:ext cx="2371721" cy="237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nvGrpSpPr>
            <p:cNvPr id="12613" name="Group 12613"/>
            <p:cNvGrpSpPr/>
            <p:nvPr/>
          </p:nvGrpSpPr>
          <p:grpSpPr>
            <a:xfrm>
              <a:off x="933488" y="864076"/>
              <a:ext cx="455998" cy="496830"/>
              <a:chOff x="0" y="0"/>
              <a:chExt cx="455997" cy="496829"/>
            </a:xfrm>
          </p:grpSpPr>
          <p:sp>
            <p:nvSpPr>
              <p:cNvPr id="12608" name="Shape 12608"/>
              <p:cNvSpPr/>
              <p:nvPr/>
            </p:nvSpPr>
            <p:spPr>
              <a:xfrm>
                <a:off x="0" y="0"/>
                <a:ext cx="455998" cy="350451"/>
              </a:xfrm>
              <a:custGeom>
                <a:avLst/>
                <a:gdLst/>
                <a:ahLst/>
                <a:cxnLst>
                  <a:cxn ang="0">
                    <a:pos x="wd2" y="hd2"/>
                  </a:cxn>
                  <a:cxn ang="5400000">
                    <a:pos x="wd2" y="hd2"/>
                  </a:cxn>
                  <a:cxn ang="10800000">
                    <a:pos x="wd2" y="hd2"/>
                  </a:cxn>
                  <a:cxn ang="16200000">
                    <a:pos x="wd2" y="hd2"/>
                  </a:cxn>
                </a:cxnLst>
                <a:rect l="0" t="0" r="r" b="b"/>
                <a:pathLst>
                  <a:path w="21600" h="21600" extrusionOk="0">
                    <a:moveTo>
                      <a:pt x="20114" y="7917"/>
                    </a:moveTo>
                    <a:lnTo>
                      <a:pt x="21600" y="0"/>
                    </a:lnTo>
                    <a:lnTo>
                      <a:pt x="15477" y="1916"/>
                    </a:lnTo>
                    <a:lnTo>
                      <a:pt x="17029" y="3924"/>
                    </a:lnTo>
                    <a:lnTo>
                      <a:pt x="11123" y="11569"/>
                    </a:lnTo>
                    <a:lnTo>
                      <a:pt x="8614" y="8321"/>
                    </a:lnTo>
                    <a:lnTo>
                      <a:pt x="0" y="19474"/>
                    </a:lnTo>
                    <a:lnTo>
                      <a:pt x="1642" y="21600"/>
                    </a:lnTo>
                    <a:lnTo>
                      <a:pt x="1642" y="21599"/>
                    </a:lnTo>
                    <a:lnTo>
                      <a:pt x="8614" y="12572"/>
                    </a:lnTo>
                    <a:lnTo>
                      <a:pt x="11123" y="15820"/>
                    </a:lnTo>
                    <a:lnTo>
                      <a:pt x="18671" y="6049"/>
                    </a:lnTo>
                    <a:lnTo>
                      <a:pt x="20114" y="7917"/>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09" name="Shape 12609"/>
              <p:cNvSpPr/>
              <p:nvPr/>
            </p:nvSpPr>
            <p:spPr>
              <a:xfrm>
                <a:off x="41611" y="378865"/>
                <a:ext cx="65019" cy="117965"/>
              </a:xfrm>
              <a:prstGeom prst="rect">
                <a:avLst/>
              </a:pr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10" name="Shape 12610"/>
              <p:cNvSpPr/>
              <p:nvPr/>
            </p:nvSpPr>
            <p:spPr>
              <a:xfrm>
                <a:off x="152576" y="316869"/>
                <a:ext cx="65019" cy="176517"/>
              </a:xfrm>
              <a:prstGeom prst="rect">
                <a:avLst/>
              </a:pr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11" name="Shape 12611"/>
              <p:cNvSpPr/>
              <p:nvPr/>
            </p:nvSpPr>
            <p:spPr>
              <a:xfrm>
                <a:off x="263542" y="254872"/>
                <a:ext cx="65019" cy="236791"/>
              </a:xfrm>
              <a:prstGeom prst="rect">
                <a:avLst/>
              </a:pr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12" name="Shape 12612"/>
              <p:cNvSpPr/>
              <p:nvPr/>
            </p:nvSpPr>
            <p:spPr>
              <a:xfrm>
                <a:off x="374507" y="199765"/>
                <a:ext cx="65019" cy="294482"/>
              </a:xfrm>
              <a:prstGeom prst="rect">
                <a:avLst/>
              </a:pr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sp>
        <p:nvSpPr>
          <p:cNvPr id="52"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53"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12588"/>
                                        </p:tgtEl>
                                        <p:attrNameLst>
                                          <p:attrName>style.visibility</p:attrName>
                                        </p:attrNameLst>
                                      </p:cBhvr>
                                      <p:to>
                                        <p:strVal val="visible"/>
                                      </p:to>
                                    </p:set>
                                    <p:anim calcmode="lin" valueType="num">
                                      <p:cBhvr>
                                        <p:cTn id="7" dur="500" fill="hold"/>
                                        <p:tgtEl>
                                          <p:spTgt spid="12588"/>
                                        </p:tgtEl>
                                        <p:attrNameLst>
                                          <p:attrName>ppt_w</p:attrName>
                                        </p:attrNameLst>
                                      </p:cBhvr>
                                      <p:tavLst>
                                        <p:tav tm="0">
                                          <p:val>
                                            <p:fltVal val="0"/>
                                          </p:val>
                                        </p:tav>
                                        <p:tav tm="100000">
                                          <p:val>
                                            <p:strVal val="#ppt_w"/>
                                          </p:val>
                                        </p:tav>
                                      </p:tavLst>
                                    </p:anim>
                                    <p:anim calcmode="lin" valueType="num">
                                      <p:cBhvr>
                                        <p:cTn id="8" dur="500" fill="hold"/>
                                        <p:tgtEl>
                                          <p:spTgt spid="1258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indefinite" fill="hold"/>
                                        <p:tgtEl>
                                          <p:spTgt spid="12593"/>
                                        </p:tgtEl>
                                        <p:attrNameLst>
                                          <p:attrName>style.visibility</p:attrName>
                                        </p:attrNameLst>
                                      </p:cBhvr>
                                      <p:to>
                                        <p:strVal val="visible"/>
                                      </p:to>
                                    </p:set>
                                    <p:anim calcmode="lin" valueType="num">
                                      <p:cBhvr>
                                        <p:cTn id="12" dur="500" fill="hold"/>
                                        <p:tgtEl>
                                          <p:spTgt spid="12593"/>
                                        </p:tgtEl>
                                        <p:attrNameLst>
                                          <p:attrName>ppt_w</p:attrName>
                                        </p:attrNameLst>
                                      </p:cBhvr>
                                      <p:tavLst>
                                        <p:tav tm="0">
                                          <p:val>
                                            <p:fltVal val="0"/>
                                          </p:val>
                                        </p:tav>
                                        <p:tav tm="100000">
                                          <p:val>
                                            <p:strVal val="#ppt_w"/>
                                          </p:val>
                                        </p:tav>
                                      </p:tavLst>
                                    </p:anim>
                                    <p:anim calcmode="lin" valueType="num">
                                      <p:cBhvr>
                                        <p:cTn id="13" dur="500" fill="hold"/>
                                        <p:tgtEl>
                                          <p:spTgt spid="1259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indefinite" fill="hold"/>
                                        <p:tgtEl>
                                          <p:spTgt spid="12601"/>
                                        </p:tgtEl>
                                        <p:attrNameLst>
                                          <p:attrName>style.visibility</p:attrName>
                                        </p:attrNameLst>
                                      </p:cBhvr>
                                      <p:to>
                                        <p:strVal val="visible"/>
                                      </p:to>
                                    </p:set>
                                    <p:anim calcmode="lin" valueType="num">
                                      <p:cBhvr>
                                        <p:cTn id="17" dur="500" fill="hold"/>
                                        <p:tgtEl>
                                          <p:spTgt spid="12601"/>
                                        </p:tgtEl>
                                        <p:attrNameLst>
                                          <p:attrName>ppt_w</p:attrName>
                                        </p:attrNameLst>
                                      </p:cBhvr>
                                      <p:tavLst>
                                        <p:tav tm="0">
                                          <p:val>
                                            <p:fltVal val="0"/>
                                          </p:val>
                                        </p:tav>
                                        <p:tav tm="100000">
                                          <p:val>
                                            <p:strVal val="#ppt_w"/>
                                          </p:val>
                                        </p:tav>
                                      </p:tavLst>
                                    </p:anim>
                                    <p:anim calcmode="lin" valueType="num">
                                      <p:cBhvr>
                                        <p:cTn id="18" dur="500" fill="hold"/>
                                        <p:tgtEl>
                                          <p:spTgt spid="1260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32" fill="hold" grpId="0" nodeType="afterEffect">
                                  <p:stCondLst>
                                    <p:cond delay="0"/>
                                  </p:stCondLst>
                                  <p:childTnLst>
                                    <p:set>
                                      <p:cBhvr>
                                        <p:cTn id="21" dur="indefinite" fill="hold"/>
                                        <p:tgtEl>
                                          <p:spTgt spid="12598"/>
                                        </p:tgtEl>
                                        <p:attrNameLst>
                                          <p:attrName>style.visibility</p:attrName>
                                        </p:attrNameLst>
                                      </p:cBhvr>
                                      <p:to>
                                        <p:strVal val="visible"/>
                                      </p:to>
                                    </p:set>
                                    <p:anim calcmode="lin" valueType="num">
                                      <p:cBhvr>
                                        <p:cTn id="22" dur="500" fill="hold"/>
                                        <p:tgtEl>
                                          <p:spTgt spid="12598"/>
                                        </p:tgtEl>
                                        <p:attrNameLst>
                                          <p:attrName>ppt_w</p:attrName>
                                        </p:attrNameLst>
                                      </p:cBhvr>
                                      <p:tavLst>
                                        <p:tav tm="0">
                                          <p:val>
                                            <p:fltVal val="0"/>
                                          </p:val>
                                        </p:tav>
                                        <p:tav tm="100000">
                                          <p:val>
                                            <p:strVal val="#ppt_w"/>
                                          </p:val>
                                        </p:tav>
                                      </p:tavLst>
                                    </p:anim>
                                    <p:anim calcmode="lin" valueType="num">
                                      <p:cBhvr>
                                        <p:cTn id="23" dur="500" fill="hold"/>
                                        <p:tgtEl>
                                          <p:spTgt spid="1259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32" fill="hold" grpId="0" nodeType="afterEffect">
                                  <p:stCondLst>
                                    <p:cond delay="0"/>
                                  </p:stCondLst>
                                  <p:childTnLst>
                                    <p:set>
                                      <p:cBhvr>
                                        <p:cTn id="26" dur="indefinite" fill="hold"/>
                                        <p:tgtEl>
                                          <p:spTgt spid="12606"/>
                                        </p:tgtEl>
                                        <p:attrNameLst>
                                          <p:attrName>style.visibility</p:attrName>
                                        </p:attrNameLst>
                                      </p:cBhvr>
                                      <p:to>
                                        <p:strVal val="visible"/>
                                      </p:to>
                                    </p:set>
                                    <p:anim calcmode="lin" valueType="num">
                                      <p:cBhvr>
                                        <p:cTn id="27" dur="500" fill="hold"/>
                                        <p:tgtEl>
                                          <p:spTgt spid="12606"/>
                                        </p:tgtEl>
                                        <p:attrNameLst>
                                          <p:attrName>ppt_w</p:attrName>
                                        </p:attrNameLst>
                                      </p:cBhvr>
                                      <p:tavLst>
                                        <p:tav tm="0">
                                          <p:val>
                                            <p:fltVal val="0"/>
                                          </p:val>
                                        </p:tav>
                                        <p:tav tm="100000">
                                          <p:val>
                                            <p:strVal val="#ppt_w"/>
                                          </p:val>
                                        </p:tav>
                                      </p:tavLst>
                                    </p:anim>
                                    <p:anim calcmode="lin" valueType="num">
                                      <p:cBhvr>
                                        <p:cTn id="28" dur="500" fill="hold"/>
                                        <p:tgtEl>
                                          <p:spTgt spid="12606"/>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32" fill="hold" grpId="0" nodeType="afterEffect">
                                  <p:stCondLst>
                                    <p:cond delay="0"/>
                                  </p:stCondLst>
                                  <p:childTnLst>
                                    <p:set>
                                      <p:cBhvr>
                                        <p:cTn id="31" dur="indefinite" fill="hold"/>
                                        <p:tgtEl>
                                          <p:spTgt spid="12614"/>
                                        </p:tgtEl>
                                        <p:attrNameLst>
                                          <p:attrName>style.visibility</p:attrName>
                                        </p:attrNameLst>
                                      </p:cBhvr>
                                      <p:to>
                                        <p:strVal val="visible"/>
                                      </p:to>
                                    </p:set>
                                    <p:anim calcmode="lin" valueType="num">
                                      <p:cBhvr>
                                        <p:cTn id="32" dur="500" fill="hold"/>
                                        <p:tgtEl>
                                          <p:spTgt spid="12614"/>
                                        </p:tgtEl>
                                        <p:attrNameLst>
                                          <p:attrName>ppt_w</p:attrName>
                                        </p:attrNameLst>
                                      </p:cBhvr>
                                      <p:tavLst>
                                        <p:tav tm="0">
                                          <p:val>
                                            <p:fltVal val="0"/>
                                          </p:val>
                                        </p:tav>
                                        <p:tav tm="100000">
                                          <p:val>
                                            <p:strVal val="#ppt_w"/>
                                          </p:val>
                                        </p:tav>
                                      </p:tavLst>
                                    </p:anim>
                                    <p:anim calcmode="lin" valueType="num">
                                      <p:cBhvr>
                                        <p:cTn id="33" dur="500" fill="hold"/>
                                        <p:tgtEl>
                                          <p:spTgt spid="12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8" grpId="0" animBg="1" advAuto="0"/>
      <p:bldP spid="12593" grpId="0" animBg="1" advAuto="0"/>
      <p:bldP spid="12598" grpId="0" animBg="1" advAuto="0"/>
      <p:bldP spid="12601" grpId="0" animBg="1" advAuto="0"/>
      <p:bldP spid="12606" grpId="0" animBg="1" advAuto="0"/>
      <p:bldP spid="12614"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5" name="Group 13105"/>
          <p:cNvGrpSpPr/>
          <p:nvPr/>
        </p:nvGrpSpPr>
        <p:grpSpPr>
          <a:xfrm>
            <a:off x="14412143" y="6412896"/>
            <a:ext cx="2476824" cy="2743205"/>
            <a:chOff x="0" y="0"/>
            <a:chExt cx="928687" cy="1028700"/>
          </a:xfrm>
        </p:grpSpPr>
        <p:sp>
          <p:nvSpPr>
            <p:cNvPr id="13102" name="Shape 13102"/>
            <p:cNvSpPr/>
            <p:nvPr/>
          </p:nvSpPr>
          <p:spPr>
            <a:xfrm rot="5400000">
              <a:off x="311943" y="411956"/>
              <a:ext cx="515939" cy="717551"/>
            </a:xfrm>
            <a:custGeom>
              <a:avLst/>
              <a:gdLst/>
              <a:ahLst/>
              <a:cxnLst>
                <a:cxn ang="0">
                  <a:pos x="wd2" y="hd2"/>
                </a:cxn>
                <a:cxn ang="5400000">
                  <a:pos x="wd2" y="hd2"/>
                </a:cxn>
                <a:cxn ang="10800000">
                  <a:pos x="wd2" y="hd2"/>
                </a:cxn>
                <a:cxn ang="16200000">
                  <a:pos x="wd2" y="hd2"/>
                </a:cxn>
              </a:cxnLst>
              <a:rect l="0" t="0" r="r" b="b"/>
              <a:pathLst>
                <a:path w="21600" h="21600" extrusionOk="0">
                  <a:moveTo>
                    <a:pt x="0" y="15388"/>
                  </a:moveTo>
                  <a:lnTo>
                    <a:pt x="0" y="0"/>
                  </a:lnTo>
                  <a:lnTo>
                    <a:pt x="21600" y="9510"/>
                  </a:lnTo>
                  <a:lnTo>
                    <a:pt x="21600" y="21600"/>
                  </a:lnTo>
                  <a:lnTo>
                    <a:pt x="0" y="15388"/>
                  </a:lnTo>
                  <a:close/>
                </a:path>
              </a:pathLst>
            </a:custGeom>
            <a:solidFill>
              <a:srgbClr val="81C0E0"/>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03" name="Shape 13103"/>
            <p:cNvSpPr/>
            <p:nvPr/>
          </p:nvSpPr>
          <p:spPr>
            <a:xfrm rot="5400000">
              <a:off x="-305593" y="305594"/>
              <a:ext cx="1028701" cy="417513"/>
            </a:xfrm>
            <a:custGeom>
              <a:avLst/>
              <a:gdLst/>
              <a:ahLst/>
              <a:cxnLst>
                <a:cxn ang="0">
                  <a:pos x="wd2" y="hd2"/>
                </a:cxn>
                <a:cxn ang="5400000">
                  <a:pos x="wd2" y="hd2"/>
                </a:cxn>
                <a:cxn ang="10800000">
                  <a:pos x="wd2" y="hd2"/>
                </a:cxn>
                <a:cxn ang="16200000">
                  <a:pos x="wd2" y="hd2"/>
                </a:cxn>
              </a:cxnLst>
              <a:rect l="0" t="0" r="r" b="b"/>
              <a:pathLst>
                <a:path w="21600" h="21600" extrusionOk="0">
                  <a:moveTo>
                    <a:pt x="10767" y="21600"/>
                  </a:moveTo>
                  <a:lnTo>
                    <a:pt x="0" y="10513"/>
                  </a:lnTo>
                  <a:lnTo>
                    <a:pt x="10767" y="0"/>
                  </a:lnTo>
                  <a:lnTo>
                    <a:pt x="21600" y="10677"/>
                  </a:lnTo>
                  <a:lnTo>
                    <a:pt x="10767" y="21600"/>
                  </a:lnTo>
                  <a:close/>
                </a:path>
              </a:pathLst>
            </a:custGeom>
            <a:solidFill>
              <a:srgbClr val="3194C6"/>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04" name="Shape 13104"/>
            <p:cNvSpPr/>
            <p:nvPr/>
          </p:nvSpPr>
          <p:spPr>
            <a:xfrm rot="5400000">
              <a:off x="315118" y="-100807"/>
              <a:ext cx="512764" cy="714376"/>
            </a:xfrm>
            <a:custGeom>
              <a:avLst/>
              <a:gdLst/>
              <a:ahLst/>
              <a:cxnLst>
                <a:cxn ang="0">
                  <a:pos x="wd2" y="hd2"/>
                </a:cxn>
                <a:cxn ang="5400000">
                  <a:pos x="wd2" y="hd2"/>
                </a:cxn>
                <a:cxn ang="10800000">
                  <a:pos x="wd2" y="hd2"/>
                </a:cxn>
                <a:cxn ang="16200000">
                  <a:pos x="wd2" y="hd2"/>
                </a:cxn>
              </a:cxnLst>
              <a:rect l="0" t="0" r="r" b="b"/>
              <a:pathLst>
                <a:path w="21600" h="21600" extrusionOk="0">
                  <a:moveTo>
                    <a:pt x="21600" y="15456"/>
                  </a:moveTo>
                  <a:lnTo>
                    <a:pt x="0" y="21600"/>
                  </a:lnTo>
                  <a:lnTo>
                    <a:pt x="0" y="9216"/>
                  </a:lnTo>
                  <a:lnTo>
                    <a:pt x="21600" y="0"/>
                  </a:lnTo>
                  <a:lnTo>
                    <a:pt x="21600" y="15456"/>
                  </a:lnTo>
                  <a:close/>
                </a:path>
              </a:pathLst>
            </a:custGeom>
            <a:solidFill>
              <a:srgbClr val="3194C6"/>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09" name="Group 13109"/>
          <p:cNvGrpSpPr/>
          <p:nvPr/>
        </p:nvGrpSpPr>
        <p:grpSpPr>
          <a:xfrm>
            <a:off x="12866774" y="5591630"/>
            <a:ext cx="2146583" cy="4326469"/>
            <a:chOff x="0" y="0"/>
            <a:chExt cx="804863" cy="1622425"/>
          </a:xfrm>
        </p:grpSpPr>
        <p:sp>
          <p:nvSpPr>
            <p:cNvPr id="13106" name="Shape 13106"/>
            <p:cNvSpPr/>
            <p:nvPr/>
          </p:nvSpPr>
          <p:spPr>
            <a:xfrm rot="5400000">
              <a:off x="69057" y="84932"/>
              <a:ext cx="820738" cy="6508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7744"/>
                  </a:lnTo>
                  <a:lnTo>
                    <a:pt x="21600" y="0"/>
                  </a:lnTo>
                  <a:lnTo>
                    <a:pt x="21600" y="17701"/>
                  </a:lnTo>
                  <a:lnTo>
                    <a:pt x="0" y="21600"/>
                  </a:lnTo>
                  <a:close/>
                </a:path>
              </a:pathLst>
            </a:custGeom>
            <a:solidFill>
              <a:srgbClr val="CD4E3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07" name="Shape 13107"/>
            <p:cNvSpPr/>
            <p:nvPr/>
          </p:nvSpPr>
          <p:spPr>
            <a:xfrm rot="5400000">
              <a:off x="73025" y="890587"/>
              <a:ext cx="801688" cy="6619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404"/>
                  </a:lnTo>
                  <a:lnTo>
                    <a:pt x="0" y="0"/>
                  </a:lnTo>
                  <a:lnTo>
                    <a:pt x="21514" y="7718"/>
                  </a:lnTo>
                  <a:lnTo>
                    <a:pt x="21600" y="21600"/>
                  </a:lnTo>
                  <a:close/>
                </a:path>
              </a:pathLst>
            </a:custGeom>
            <a:solidFill>
              <a:srgbClr val="E1958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08" name="Shape 13108"/>
            <p:cNvSpPr/>
            <p:nvPr/>
          </p:nvSpPr>
          <p:spPr>
            <a:xfrm rot="5400000">
              <a:off x="-675482" y="675481"/>
              <a:ext cx="1622426" cy="271464"/>
            </a:xfrm>
            <a:custGeom>
              <a:avLst/>
              <a:gdLst/>
              <a:ahLst/>
              <a:cxnLst>
                <a:cxn ang="0">
                  <a:pos x="wd2" y="hd2"/>
                </a:cxn>
                <a:cxn ang="5400000">
                  <a:pos x="wd2" y="hd2"/>
                </a:cxn>
                <a:cxn ang="10800000">
                  <a:pos x="wd2" y="hd2"/>
                </a:cxn>
                <a:cxn ang="16200000">
                  <a:pos x="wd2" y="hd2"/>
                </a:cxn>
              </a:cxnLst>
              <a:rect l="0" t="0" r="r" b="b"/>
              <a:pathLst>
                <a:path w="21600" h="21600" extrusionOk="0">
                  <a:moveTo>
                    <a:pt x="10927" y="0"/>
                  </a:moveTo>
                  <a:lnTo>
                    <a:pt x="21600" y="10232"/>
                  </a:lnTo>
                  <a:lnTo>
                    <a:pt x="10927" y="21600"/>
                  </a:lnTo>
                  <a:lnTo>
                    <a:pt x="0" y="9347"/>
                  </a:lnTo>
                  <a:lnTo>
                    <a:pt x="10927" y="0"/>
                  </a:lnTo>
                  <a:close/>
                </a:path>
              </a:pathLst>
            </a:custGeom>
            <a:solidFill>
              <a:srgbClr val="68261A"/>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13" name="Group 13113"/>
          <p:cNvGrpSpPr/>
          <p:nvPr/>
        </p:nvGrpSpPr>
        <p:grpSpPr>
          <a:xfrm>
            <a:off x="7498208" y="6412903"/>
            <a:ext cx="2489529" cy="2743203"/>
            <a:chOff x="0" y="0"/>
            <a:chExt cx="933450" cy="1028700"/>
          </a:xfrm>
        </p:grpSpPr>
        <p:sp>
          <p:nvSpPr>
            <p:cNvPr id="13110" name="Shape 13110"/>
            <p:cNvSpPr/>
            <p:nvPr/>
          </p:nvSpPr>
          <p:spPr>
            <a:xfrm rot="5400000">
              <a:off x="103187" y="409575"/>
              <a:ext cx="515939" cy="72231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lnTo>
                    <a:pt x="0" y="21600"/>
                  </a:lnTo>
                  <a:lnTo>
                    <a:pt x="21600" y="12011"/>
                  </a:lnTo>
                  <a:lnTo>
                    <a:pt x="21600" y="0"/>
                  </a:lnTo>
                  <a:lnTo>
                    <a:pt x="0" y="6171"/>
                  </a:lnTo>
                  <a:close/>
                </a:path>
              </a:pathLst>
            </a:custGeom>
            <a:solidFill>
              <a:srgbClr val="C9D9A4"/>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1" name="Shape 13111"/>
            <p:cNvSpPr/>
            <p:nvPr/>
          </p:nvSpPr>
          <p:spPr>
            <a:xfrm rot="5400000">
              <a:off x="210344" y="305594"/>
              <a:ext cx="1028701" cy="417513"/>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lnTo>
                    <a:pt x="0" y="11087"/>
                  </a:lnTo>
                  <a:lnTo>
                    <a:pt x="10767" y="21600"/>
                  </a:lnTo>
                  <a:lnTo>
                    <a:pt x="21600" y="10923"/>
                  </a:lnTo>
                  <a:lnTo>
                    <a:pt x="10767" y="0"/>
                  </a:lnTo>
                  <a:close/>
                </a:path>
              </a:pathLst>
            </a:custGeom>
            <a:solidFill>
              <a:srgbClr val="56682B"/>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2" name="Shape 13112"/>
            <p:cNvSpPr/>
            <p:nvPr/>
          </p:nvSpPr>
          <p:spPr>
            <a:xfrm rot="5400000">
              <a:off x="103187" y="-103187"/>
              <a:ext cx="512764" cy="719138"/>
            </a:xfrm>
            <a:custGeom>
              <a:avLst/>
              <a:gdLst/>
              <a:ahLst/>
              <a:cxnLst>
                <a:cxn ang="0">
                  <a:pos x="wd2" y="hd2"/>
                </a:cxn>
                <a:cxn ang="5400000">
                  <a:pos x="wd2" y="hd2"/>
                </a:cxn>
                <a:cxn ang="10800000">
                  <a:pos x="wd2" y="hd2"/>
                </a:cxn>
                <a:cxn ang="16200000">
                  <a:pos x="wd2" y="hd2"/>
                </a:cxn>
              </a:cxnLst>
              <a:rect l="0" t="0" r="r" b="b"/>
              <a:pathLst>
                <a:path w="21600" h="21600" extrusionOk="0">
                  <a:moveTo>
                    <a:pt x="21600" y="6103"/>
                  </a:moveTo>
                  <a:lnTo>
                    <a:pt x="0" y="0"/>
                  </a:lnTo>
                  <a:lnTo>
                    <a:pt x="0" y="12302"/>
                  </a:lnTo>
                  <a:lnTo>
                    <a:pt x="21600" y="21600"/>
                  </a:lnTo>
                  <a:lnTo>
                    <a:pt x="21600" y="6103"/>
                  </a:ln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17" name="Group 13117"/>
          <p:cNvGrpSpPr/>
          <p:nvPr/>
        </p:nvGrpSpPr>
        <p:grpSpPr>
          <a:xfrm>
            <a:off x="9386521" y="5591630"/>
            <a:ext cx="2146583" cy="4326469"/>
            <a:chOff x="0" y="0"/>
            <a:chExt cx="804863" cy="1622425"/>
          </a:xfrm>
        </p:grpSpPr>
        <p:sp>
          <p:nvSpPr>
            <p:cNvPr id="13114" name="Shape 13114"/>
            <p:cNvSpPr/>
            <p:nvPr/>
          </p:nvSpPr>
          <p:spPr>
            <a:xfrm rot="5400000">
              <a:off x="-84931" y="84932"/>
              <a:ext cx="820739" cy="6508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856"/>
                  </a:lnTo>
                  <a:lnTo>
                    <a:pt x="21600" y="21600"/>
                  </a:lnTo>
                  <a:lnTo>
                    <a:pt x="21600" y="3899"/>
                  </a:lnTo>
                  <a:lnTo>
                    <a:pt x="0" y="0"/>
                  </a:lnTo>
                  <a:close/>
                </a:path>
              </a:pathLst>
            </a:custGeom>
            <a:solidFill>
              <a:srgbClr val="03AE9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5" name="Shape 13115"/>
            <p:cNvSpPr/>
            <p:nvPr/>
          </p:nvSpPr>
          <p:spPr>
            <a:xfrm rot="5400000">
              <a:off x="-69850" y="890587"/>
              <a:ext cx="801688" cy="6619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196"/>
                  </a:lnTo>
                  <a:lnTo>
                    <a:pt x="0" y="21600"/>
                  </a:lnTo>
                  <a:lnTo>
                    <a:pt x="21514" y="13986"/>
                  </a:lnTo>
                  <a:lnTo>
                    <a:pt x="21600" y="0"/>
                  </a:lnTo>
                  <a:close/>
                </a:path>
              </a:pathLst>
            </a:custGeom>
            <a:solidFill>
              <a:srgbClr val="3BFCE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6" name="Shape 13116"/>
            <p:cNvSpPr/>
            <p:nvPr/>
          </p:nvSpPr>
          <p:spPr>
            <a:xfrm rot="5400000">
              <a:off x="-142081" y="675481"/>
              <a:ext cx="1622426" cy="271464"/>
            </a:xfrm>
            <a:custGeom>
              <a:avLst/>
              <a:gdLst/>
              <a:ahLst/>
              <a:cxnLst>
                <a:cxn ang="0">
                  <a:pos x="wd2" y="hd2"/>
                </a:cxn>
                <a:cxn ang="5400000">
                  <a:pos x="wd2" y="hd2"/>
                </a:cxn>
                <a:cxn ang="10800000">
                  <a:pos x="wd2" y="hd2"/>
                </a:cxn>
                <a:cxn ang="16200000">
                  <a:pos x="wd2" y="hd2"/>
                </a:cxn>
              </a:cxnLst>
              <a:rect l="0" t="0" r="r" b="b"/>
              <a:pathLst>
                <a:path w="21600" h="21600" extrusionOk="0">
                  <a:moveTo>
                    <a:pt x="0" y="12253"/>
                  </a:moveTo>
                  <a:lnTo>
                    <a:pt x="10927" y="21600"/>
                  </a:lnTo>
                  <a:lnTo>
                    <a:pt x="21600" y="11368"/>
                  </a:lnTo>
                  <a:lnTo>
                    <a:pt x="10927" y="0"/>
                  </a:lnTo>
                  <a:lnTo>
                    <a:pt x="0" y="12253"/>
                  </a:lnTo>
                  <a:close/>
                </a:path>
              </a:pathLst>
            </a:custGeom>
            <a:solidFill>
              <a:srgbClr val="01574C"/>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20" name="Group 13120"/>
          <p:cNvGrpSpPr/>
          <p:nvPr/>
        </p:nvGrpSpPr>
        <p:grpSpPr>
          <a:xfrm>
            <a:off x="11219798" y="4757668"/>
            <a:ext cx="1896783" cy="6028269"/>
            <a:chOff x="0" y="0"/>
            <a:chExt cx="711200" cy="2260600"/>
          </a:xfrm>
        </p:grpSpPr>
        <p:sp>
          <p:nvSpPr>
            <p:cNvPr id="13118" name="Shape 13118"/>
            <p:cNvSpPr/>
            <p:nvPr/>
          </p:nvSpPr>
          <p:spPr>
            <a:xfrm rot="5400000">
              <a:off x="-207964" y="1341437"/>
              <a:ext cx="1127126" cy="711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3761"/>
                  </a:lnTo>
                  <a:lnTo>
                    <a:pt x="21600" y="17791"/>
                  </a:lnTo>
                  <a:lnTo>
                    <a:pt x="0" y="21600"/>
                  </a:lnTo>
                  <a:close/>
                </a:path>
              </a:pathLst>
            </a:custGeom>
            <a:solidFill>
              <a:srgbClr val="FACD7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9" name="Shape 13119"/>
            <p:cNvSpPr/>
            <p:nvPr/>
          </p:nvSpPr>
          <p:spPr>
            <a:xfrm rot="5400000">
              <a:off x="-211139" y="211137"/>
              <a:ext cx="1133476" cy="7112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7791"/>
                  </a:lnTo>
                  <a:lnTo>
                    <a:pt x="0" y="4002"/>
                  </a:lnTo>
                  <a:lnTo>
                    <a:pt x="21600" y="0"/>
                  </a:ln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23" name="Group 13123"/>
          <p:cNvGrpSpPr/>
          <p:nvPr/>
        </p:nvGrpSpPr>
        <p:grpSpPr>
          <a:xfrm>
            <a:off x="15687097" y="10109392"/>
            <a:ext cx="6070649" cy="1113207"/>
            <a:chOff x="0" y="0"/>
            <a:chExt cx="2276195" cy="417452"/>
          </a:xfrm>
        </p:grpSpPr>
        <p:sp>
          <p:nvSpPr>
            <p:cNvPr id="13121" name="Shape 13121"/>
            <p:cNvSpPr/>
            <p:nvPr/>
          </p:nvSpPr>
          <p:spPr>
            <a:xfrm>
              <a:off x="0" y="209703"/>
              <a:ext cx="2276195" cy="207749"/>
            </a:xfrm>
            <a:prstGeom prst="rect">
              <a:avLst/>
            </a:prstGeom>
            <a:noFill/>
            <a:ln w="12700" cap="flat">
              <a:noFill/>
              <a:miter lim="400000"/>
            </a:ln>
            <a:effectLst/>
          </p:spPr>
          <p:txBody>
            <a:bodyPr wrap="square" lIns="0" tIns="0" rIns="0" bIns="0" numCol="1" anchor="t">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p>
          </p:txBody>
        </p:sp>
        <p:sp>
          <p:nvSpPr>
            <p:cNvPr id="13122" name="Shape 13122"/>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2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13126" name="Group 13126"/>
          <p:cNvGrpSpPr/>
          <p:nvPr/>
        </p:nvGrpSpPr>
        <p:grpSpPr>
          <a:xfrm>
            <a:off x="17417304" y="6836228"/>
            <a:ext cx="6070649" cy="1138608"/>
            <a:chOff x="0" y="0"/>
            <a:chExt cx="2276195" cy="426977"/>
          </a:xfrm>
        </p:grpSpPr>
        <p:sp>
          <p:nvSpPr>
            <p:cNvPr id="13124" name="Shape 13124"/>
            <p:cNvSpPr/>
            <p:nvPr/>
          </p:nvSpPr>
          <p:spPr>
            <a:xfrm>
              <a:off x="0" y="219228"/>
              <a:ext cx="2276195" cy="207749"/>
            </a:xfrm>
            <a:prstGeom prst="rect">
              <a:avLst/>
            </a:prstGeom>
            <a:noFill/>
            <a:ln w="12700" cap="flat">
              <a:noFill/>
              <a:miter lim="400000"/>
            </a:ln>
            <a:effectLst/>
          </p:spPr>
          <p:txBody>
            <a:bodyPr wrap="square" lIns="0" tIns="0" rIns="0" bIns="0" numCol="1" anchor="t">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p>
          </p:txBody>
        </p:sp>
        <p:sp>
          <p:nvSpPr>
            <p:cNvPr id="13125" name="Shape 13125"/>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200" b="1">
                  <a:solidFill>
                    <a:srgbClr val="3194C6"/>
                  </a:solidFill>
                  <a:uFill>
                    <a:solidFill>
                      <a:srgbClr val="3194C6"/>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13129" name="Group 13129"/>
          <p:cNvGrpSpPr/>
          <p:nvPr/>
        </p:nvGrpSpPr>
        <p:grpSpPr>
          <a:xfrm>
            <a:off x="9158268" y="3034175"/>
            <a:ext cx="6070649" cy="1099189"/>
            <a:chOff x="0" y="0"/>
            <a:chExt cx="2276196" cy="412195"/>
          </a:xfrm>
        </p:grpSpPr>
        <p:sp>
          <p:nvSpPr>
            <p:cNvPr id="13127" name="Shape 13127"/>
            <p:cNvSpPr/>
            <p:nvPr/>
          </p:nvSpPr>
          <p:spPr>
            <a:xfrm>
              <a:off x="0" y="204446"/>
              <a:ext cx="2276196" cy="207749"/>
            </a:xfrm>
            <a:prstGeom prst="rect">
              <a:avLst/>
            </a:prstGeom>
            <a:noFill/>
            <a:ln w="12700" cap="flat">
              <a:noFill/>
              <a:miter lim="400000"/>
            </a:ln>
            <a:effectLst/>
          </p:spPr>
          <p:txBody>
            <a:bodyPr wrap="square" lIns="0" tIns="0" rIns="0" bIns="0" numCol="1" anchor="t">
              <a:spAutoFit/>
            </a:bodyPr>
            <a:lstStyle>
              <a:lvl1pPr algn="ct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3128" name="Shape 13128"/>
            <p:cNvSpPr/>
            <p:nvPr/>
          </p:nvSpPr>
          <p:spPr>
            <a:xfrm>
              <a:off x="964997" y="0"/>
              <a:ext cx="346204" cy="103874"/>
            </a:xfrm>
            <a:prstGeom prst="rect">
              <a:avLst/>
            </a:prstGeom>
            <a:noFill/>
            <a:ln w="12700" cap="flat">
              <a:noFill/>
              <a:miter lim="400000"/>
            </a:ln>
            <a:effectLst/>
          </p:spPr>
          <p:txBody>
            <a:bodyPr wrap="none" lIns="0" tIns="0" rIns="0" bIns="0" numCol="1" anchor="t">
              <a:spAutoFit/>
            </a:bodyPr>
            <a:lstStyle>
              <a:lvl1pPr algn="ctr">
                <a:defRPr sz="1200" b="1">
                  <a:solidFill>
                    <a:srgbClr val="F7AC12"/>
                  </a:solidFill>
                  <a:uFill>
                    <a:solidFill>
                      <a:srgbClr val="F7AC12"/>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13132" name="Group 13132"/>
          <p:cNvGrpSpPr/>
          <p:nvPr/>
        </p:nvGrpSpPr>
        <p:grpSpPr>
          <a:xfrm>
            <a:off x="2888159" y="10187899"/>
            <a:ext cx="6070649" cy="1062407"/>
            <a:chOff x="0" y="0"/>
            <a:chExt cx="2276196" cy="398402"/>
          </a:xfrm>
        </p:grpSpPr>
        <p:sp>
          <p:nvSpPr>
            <p:cNvPr id="13130" name="Shape 13130"/>
            <p:cNvSpPr/>
            <p:nvPr/>
          </p:nvSpPr>
          <p:spPr>
            <a:xfrm>
              <a:off x="0" y="190653"/>
              <a:ext cx="2276196" cy="207749"/>
            </a:xfrm>
            <a:prstGeom prst="rect">
              <a:avLst/>
            </a:prstGeom>
            <a:noFill/>
            <a:ln w="12700" cap="flat">
              <a:noFill/>
              <a:miter lim="400000"/>
            </a:ln>
            <a:effectLst/>
          </p:spPr>
          <p:txBody>
            <a:bodyPr wrap="square" lIns="0" tIns="0" rIns="0" bIns="0" numCol="1" anchor="t">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3131" name="Shape 13131"/>
            <p:cNvSpPr/>
            <p:nvPr/>
          </p:nvSpPr>
          <p:spPr>
            <a:xfrm>
              <a:off x="1929991" y="0"/>
              <a:ext cx="346204" cy="103874"/>
            </a:xfrm>
            <a:prstGeom prst="rect">
              <a:avLst/>
            </a:prstGeom>
            <a:noFill/>
            <a:ln w="12700" cap="flat">
              <a:noFill/>
              <a:miter lim="400000"/>
            </a:ln>
            <a:effectLst/>
          </p:spPr>
          <p:txBody>
            <a:bodyPr wrap="none" lIns="0" tIns="0" rIns="0" bIns="0" numCol="1" anchor="t">
              <a:spAutoFit/>
            </a:bodyPr>
            <a:lstStyle>
              <a:lvl1pPr algn="r">
                <a:defRPr sz="1200" b="1">
                  <a:solidFill>
                    <a:srgbClr val="03AE97"/>
                  </a:solidFill>
                  <a:uFill>
                    <a:solidFill>
                      <a:srgbClr val="03AE9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13135" name="Group 13135"/>
          <p:cNvGrpSpPr/>
          <p:nvPr/>
        </p:nvGrpSpPr>
        <p:grpSpPr>
          <a:xfrm>
            <a:off x="1438879" y="6874328"/>
            <a:ext cx="5598742" cy="1062407"/>
            <a:chOff x="0" y="0"/>
            <a:chExt cx="2099253" cy="398402"/>
          </a:xfrm>
        </p:grpSpPr>
        <p:sp>
          <p:nvSpPr>
            <p:cNvPr id="13133" name="Shape 13133"/>
            <p:cNvSpPr/>
            <p:nvPr/>
          </p:nvSpPr>
          <p:spPr>
            <a:xfrm>
              <a:off x="0" y="190653"/>
              <a:ext cx="2099253" cy="207749"/>
            </a:xfrm>
            <a:prstGeom prst="rect">
              <a:avLst/>
            </a:prstGeom>
            <a:noFill/>
            <a:ln w="12700" cap="flat">
              <a:noFill/>
              <a:miter lim="400000"/>
            </a:ln>
            <a:effectLst/>
          </p:spPr>
          <p:txBody>
            <a:bodyPr wrap="square" lIns="0" tIns="0" rIns="0" bIns="0" numCol="1" anchor="t">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3134" name="Shape 13134"/>
            <p:cNvSpPr/>
            <p:nvPr/>
          </p:nvSpPr>
          <p:spPr>
            <a:xfrm>
              <a:off x="1753049" y="0"/>
              <a:ext cx="346203" cy="103874"/>
            </a:xfrm>
            <a:prstGeom prst="rect">
              <a:avLst/>
            </a:prstGeom>
            <a:noFill/>
            <a:ln w="12700" cap="flat">
              <a:noFill/>
              <a:miter lim="400000"/>
            </a:ln>
            <a:effectLst/>
          </p:spPr>
          <p:txBody>
            <a:bodyPr wrap="none" lIns="0" tIns="0" rIns="0" bIns="0" numCol="1" anchor="t">
              <a:spAutoFit/>
            </a:bodyPr>
            <a:lstStyle>
              <a:lvl1pPr algn="r">
                <a:defRPr sz="1200" b="1">
                  <a:solidFill>
                    <a:srgbClr val="A5C067"/>
                  </a:solidFill>
                  <a:uFill>
                    <a:solidFill>
                      <a:srgbClr val="A5C06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sp>
        <p:nvSpPr>
          <p:cNvPr id="13136" name="Shape 13136"/>
          <p:cNvSpPr/>
          <p:nvPr/>
        </p:nvSpPr>
        <p:spPr>
          <a:xfrm flipV="1">
            <a:off x="9177848" y="10118181"/>
            <a:ext cx="790306" cy="354763"/>
          </a:xfrm>
          <a:prstGeom prst="line">
            <a:avLst/>
          </a:prstGeom>
          <a:ln w="12700">
            <a:solidFill>
              <a:srgbClr val="A6A6A6"/>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3137" name="Shape 13137"/>
          <p:cNvSpPr/>
          <p:nvPr/>
        </p:nvSpPr>
        <p:spPr>
          <a:xfrm flipH="1" flipV="1">
            <a:off x="14563162" y="10118181"/>
            <a:ext cx="790306" cy="354763"/>
          </a:xfrm>
          <a:prstGeom prst="line">
            <a:avLst/>
          </a:prstGeom>
          <a:ln w="12700">
            <a:solidFill>
              <a:srgbClr val="A6A6A6"/>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3"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4"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indefinite" fill="hold"/>
                                        <p:tgtEl>
                                          <p:spTgt spid="13120"/>
                                        </p:tgtEl>
                                        <p:attrNameLst>
                                          <p:attrName>style.visibility</p:attrName>
                                        </p:attrNameLst>
                                      </p:cBhvr>
                                      <p:to>
                                        <p:strVal val="visible"/>
                                      </p:to>
                                    </p:set>
                                    <p:anim calcmode="lin" valueType="num">
                                      <p:cBhvr>
                                        <p:cTn id="7" dur="500" fill="hold"/>
                                        <p:tgtEl>
                                          <p:spTgt spid="13120"/>
                                        </p:tgtEl>
                                        <p:attrNameLst>
                                          <p:attrName>ppt_x</p:attrName>
                                        </p:attrNameLst>
                                      </p:cBhvr>
                                      <p:tavLst>
                                        <p:tav tm="0">
                                          <p:val>
                                            <p:strVal val="#ppt_x"/>
                                          </p:val>
                                        </p:tav>
                                        <p:tav tm="100000">
                                          <p:val>
                                            <p:strVal val="#ppt_x"/>
                                          </p:val>
                                        </p:tav>
                                      </p:tavLst>
                                    </p:anim>
                                    <p:anim calcmode="lin" valueType="num">
                                      <p:cBhvr>
                                        <p:cTn id="8" dur="500" fill="hold"/>
                                        <p:tgtEl>
                                          <p:spTgt spid="131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3117"/>
                                        </p:tgtEl>
                                        <p:attrNameLst>
                                          <p:attrName>style.visibility</p:attrName>
                                        </p:attrNameLst>
                                      </p:cBhvr>
                                      <p:to>
                                        <p:strVal val="visible"/>
                                      </p:to>
                                    </p:set>
                                    <p:anim calcmode="lin" valueType="num">
                                      <p:cBhvr>
                                        <p:cTn id="12" dur="500" fill="hold"/>
                                        <p:tgtEl>
                                          <p:spTgt spid="13117"/>
                                        </p:tgtEl>
                                        <p:attrNameLst>
                                          <p:attrName>ppt_x</p:attrName>
                                        </p:attrNameLst>
                                      </p:cBhvr>
                                      <p:tavLst>
                                        <p:tav tm="0">
                                          <p:val>
                                            <p:strVal val="0-#ppt_w/2"/>
                                          </p:val>
                                        </p:tav>
                                        <p:tav tm="100000">
                                          <p:val>
                                            <p:strVal val="#ppt_x"/>
                                          </p:val>
                                        </p:tav>
                                      </p:tavLst>
                                    </p:anim>
                                    <p:anim calcmode="lin" valueType="num">
                                      <p:cBhvr>
                                        <p:cTn id="13" dur="500" fill="hold"/>
                                        <p:tgtEl>
                                          <p:spTgt spid="131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indefinite" fill="hold"/>
                                        <p:tgtEl>
                                          <p:spTgt spid="13109"/>
                                        </p:tgtEl>
                                        <p:attrNameLst>
                                          <p:attrName>style.visibility</p:attrName>
                                        </p:attrNameLst>
                                      </p:cBhvr>
                                      <p:to>
                                        <p:strVal val="visible"/>
                                      </p:to>
                                    </p:set>
                                    <p:anim calcmode="lin" valueType="num">
                                      <p:cBhvr>
                                        <p:cTn id="17" dur="500" fill="hold"/>
                                        <p:tgtEl>
                                          <p:spTgt spid="13109"/>
                                        </p:tgtEl>
                                        <p:attrNameLst>
                                          <p:attrName>ppt_x</p:attrName>
                                        </p:attrNameLst>
                                      </p:cBhvr>
                                      <p:tavLst>
                                        <p:tav tm="0">
                                          <p:val>
                                            <p:strVal val="1+#ppt_w/2"/>
                                          </p:val>
                                        </p:tav>
                                        <p:tav tm="100000">
                                          <p:val>
                                            <p:strVal val="#ppt_x"/>
                                          </p:val>
                                        </p:tav>
                                      </p:tavLst>
                                    </p:anim>
                                    <p:anim calcmode="lin" valueType="num">
                                      <p:cBhvr>
                                        <p:cTn id="18" dur="500" fill="hold"/>
                                        <p:tgtEl>
                                          <p:spTgt spid="1310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13113"/>
                                        </p:tgtEl>
                                        <p:attrNameLst>
                                          <p:attrName>style.visibility</p:attrName>
                                        </p:attrNameLst>
                                      </p:cBhvr>
                                      <p:to>
                                        <p:strVal val="visible"/>
                                      </p:to>
                                    </p:set>
                                    <p:anim calcmode="lin" valueType="num">
                                      <p:cBhvr>
                                        <p:cTn id="22" dur="500" fill="hold"/>
                                        <p:tgtEl>
                                          <p:spTgt spid="13113"/>
                                        </p:tgtEl>
                                        <p:attrNameLst>
                                          <p:attrName>ppt_x</p:attrName>
                                        </p:attrNameLst>
                                      </p:cBhvr>
                                      <p:tavLst>
                                        <p:tav tm="0">
                                          <p:val>
                                            <p:strVal val="0-#ppt_w/2"/>
                                          </p:val>
                                        </p:tav>
                                        <p:tav tm="100000">
                                          <p:val>
                                            <p:strVal val="#ppt_x"/>
                                          </p:val>
                                        </p:tav>
                                      </p:tavLst>
                                    </p:anim>
                                    <p:anim calcmode="lin" valueType="num">
                                      <p:cBhvr>
                                        <p:cTn id="23" dur="500" fill="hold"/>
                                        <p:tgtEl>
                                          <p:spTgt spid="1311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indefinite" fill="hold"/>
                                        <p:tgtEl>
                                          <p:spTgt spid="13105"/>
                                        </p:tgtEl>
                                        <p:attrNameLst>
                                          <p:attrName>style.visibility</p:attrName>
                                        </p:attrNameLst>
                                      </p:cBhvr>
                                      <p:to>
                                        <p:strVal val="visible"/>
                                      </p:to>
                                    </p:set>
                                    <p:anim calcmode="lin" valueType="num">
                                      <p:cBhvr>
                                        <p:cTn id="27" dur="500" fill="hold"/>
                                        <p:tgtEl>
                                          <p:spTgt spid="13105"/>
                                        </p:tgtEl>
                                        <p:attrNameLst>
                                          <p:attrName>ppt_x</p:attrName>
                                        </p:attrNameLst>
                                      </p:cBhvr>
                                      <p:tavLst>
                                        <p:tav tm="0">
                                          <p:val>
                                            <p:strVal val="1+#ppt_w/2"/>
                                          </p:val>
                                        </p:tav>
                                        <p:tav tm="100000">
                                          <p:val>
                                            <p:strVal val="#ppt_x"/>
                                          </p:val>
                                        </p:tav>
                                      </p:tavLst>
                                    </p:anim>
                                    <p:anim calcmode="lin" valueType="num">
                                      <p:cBhvr>
                                        <p:cTn id="28" dur="500" fill="hold"/>
                                        <p:tgtEl>
                                          <p:spTgt spid="1310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indefinite" fill="hold"/>
                                        <p:tgtEl>
                                          <p:spTgt spid="13135"/>
                                        </p:tgtEl>
                                        <p:attrNameLst>
                                          <p:attrName>style.visibility</p:attrName>
                                        </p:attrNameLst>
                                      </p:cBhvr>
                                      <p:to>
                                        <p:strVal val="visible"/>
                                      </p:to>
                                    </p:set>
                                    <p:anim calcmode="lin" valueType="num">
                                      <p:cBhvr>
                                        <p:cTn id="32" dur="1000" fill="hold"/>
                                        <p:tgtEl>
                                          <p:spTgt spid="13135"/>
                                        </p:tgtEl>
                                        <p:attrNameLst>
                                          <p:attrName>ppt_x</p:attrName>
                                        </p:attrNameLst>
                                      </p:cBhvr>
                                      <p:tavLst>
                                        <p:tav tm="0">
                                          <p:val>
                                            <p:strVal val="0-#ppt_w/2"/>
                                          </p:val>
                                        </p:tav>
                                        <p:tav tm="100000">
                                          <p:val>
                                            <p:strVal val="#ppt_x"/>
                                          </p:val>
                                        </p:tav>
                                      </p:tavLst>
                                    </p:anim>
                                    <p:anim calcmode="lin" valueType="num">
                                      <p:cBhvr>
                                        <p:cTn id="33" dur="1000" fill="hold"/>
                                        <p:tgtEl>
                                          <p:spTgt spid="13135"/>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1" fill="hold" grpId="0" nodeType="afterEffect">
                                  <p:stCondLst>
                                    <p:cond delay="0"/>
                                  </p:stCondLst>
                                  <p:childTnLst>
                                    <p:set>
                                      <p:cBhvr>
                                        <p:cTn id="36" dur="indefinite" fill="hold"/>
                                        <p:tgtEl>
                                          <p:spTgt spid="13129"/>
                                        </p:tgtEl>
                                        <p:attrNameLst>
                                          <p:attrName>style.visibility</p:attrName>
                                        </p:attrNameLst>
                                      </p:cBhvr>
                                      <p:to>
                                        <p:strVal val="visible"/>
                                      </p:to>
                                    </p:set>
                                    <p:anim calcmode="lin" valueType="num">
                                      <p:cBhvr>
                                        <p:cTn id="37" dur="1000" fill="hold"/>
                                        <p:tgtEl>
                                          <p:spTgt spid="13129"/>
                                        </p:tgtEl>
                                        <p:attrNameLst>
                                          <p:attrName>ppt_x</p:attrName>
                                        </p:attrNameLst>
                                      </p:cBhvr>
                                      <p:tavLst>
                                        <p:tav tm="0">
                                          <p:val>
                                            <p:strVal val="#ppt_x"/>
                                          </p:val>
                                        </p:tav>
                                        <p:tav tm="100000">
                                          <p:val>
                                            <p:strVal val="#ppt_x"/>
                                          </p:val>
                                        </p:tav>
                                      </p:tavLst>
                                    </p:anim>
                                    <p:anim calcmode="lin" valueType="num">
                                      <p:cBhvr>
                                        <p:cTn id="38" dur="1000" fill="hold"/>
                                        <p:tgtEl>
                                          <p:spTgt spid="13129"/>
                                        </p:tgtEl>
                                        <p:attrNameLst>
                                          <p:attrName>ppt_y</p:attrName>
                                        </p:attrNameLst>
                                      </p:cBhvr>
                                      <p:tavLst>
                                        <p:tav tm="0">
                                          <p:val>
                                            <p:strVal val="0-#ppt_h/2"/>
                                          </p:val>
                                        </p:tav>
                                        <p:tav tm="100000">
                                          <p:val>
                                            <p:strVal val="#ppt_y"/>
                                          </p:val>
                                        </p:tav>
                                      </p:tavLst>
                                    </p:anim>
                                  </p:childTnLst>
                                </p:cTn>
                              </p:par>
                            </p:childTnLst>
                          </p:cTn>
                        </p:par>
                        <p:par>
                          <p:cTn id="39" fill="hold">
                            <p:stCondLst>
                              <p:cond delay="4500"/>
                            </p:stCondLst>
                            <p:childTnLst>
                              <p:par>
                                <p:cTn id="40" presetID="2" presetClass="entr" presetSubtype="2" fill="hold" grpId="0" nodeType="afterEffect">
                                  <p:stCondLst>
                                    <p:cond delay="0"/>
                                  </p:stCondLst>
                                  <p:childTnLst>
                                    <p:set>
                                      <p:cBhvr>
                                        <p:cTn id="41" dur="indefinite" fill="hold"/>
                                        <p:tgtEl>
                                          <p:spTgt spid="13126"/>
                                        </p:tgtEl>
                                        <p:attrNameLst>
                                          <p:attrName>style.visibility</p:attrName>
                                        </p:attrNameLst>
                                      </p:cBhvr>
                                      <p:to>
                                        <p:strVal val="visible"/>
                                      </p:to>
                                    </p:set>
                                    <p:anim calcmode="lin" valueType="num">
                                      <p:cBhvr>
                                        <p:cTn id="42" dur="1000" fill="hold"/>
                                        <p:tgtEl>
                                          <p:spTgt spid="13126"/>
                                        </p:tgtEl>
                                        <p:attrNameLst>
                                          <p:attrName>ppt_x</p:attrName>
                                        </p:attrNameLst>
                                      </p:cBhvr>
                                      <p:tavLst>
                                        <p:tav tm="0">
                                          <p:val>
                                            <p:strVal val="1+#ppt_w/2"/>
                                          </p:val>
                                        </p:tav>
                                        <p:tav tm="100000">
                                          <p:val>
                                            <p:strVal val="#ppt_x"/>
                                          </p:val>
                                        </p:tav>
                                      </p:tavLst>
                                    </p:anim>
                                    <p:anim calcmode="lin" valueType="num">
                                      <p:cBhvr>
                                        <p:cTn id="43" dur="1000" fill="hold"/>
                                        <p:tgtEl>
                                          <p:spTgt spid="13126"/>
                                        </p:tgtEl>
                                        <p:attrNameLst>
                                          <p:attrName>ppt_y</p:attrName>
                                        </p:attrNameLst>
                                      </p:cBhvr>
                                      <p:tavLst>
                                        <p:tav tm="0">
                                          <p:val>
                                            <p:strVal val="#ppt_y"/>
                                          </p:val>
                                        </p:tav>
                                        <p:tav tm="100000">
                                          <p:val>
                                            <p:strVal val="#ppt_y"/>
                                          </p:val>
                                        </p:tav>
                                      </p:tavLst>
                                    </p:anim>
                                  </p:childTnLst>
                                </p:cTn>
                              </p:par>
                            </p:childTnLst>
                          </p:cTn>
                        </p:par>
                        <p:par>
                          <p:cTn id="44" fill="hold">
                            <p:stCondLst>
                              <p:cond delay="5500"/>
                            </p:stCondLst>
                            <p:childTnLst>
                              <p:par>
                                <p:cTn id="45" presetID="2" presetClass="entr" presetSubtype="8" fill="hold" grpId="0" nodeType="afterEffect">
                                  <p:stCondLst>
                                    <p:cond delay="0"/>
                                  </p:stCondLst>
                                  <p:childTnLst>
                                    <p:set>
                                      <p:cBhvr>
                                        <p:cTn id="46" dur="indefinite" fill="hold"/>
                                        <p:tgtEl>
                                          <p:spTgt spid="13132"/>
                                        </p:tgtEl>
                                        <p:attrNameLst>
                                          <p:attrName>style.visibility</p:attrName>
                                        </p:attrNameLst>
                                      </p:cBhvr>
                                      <p:to>
                                        <p:strVal val="visible"/>
                                      </p:to>
                                    </p:set>
                                    <p:anim calcmode="lin" valueType="num">
                                      <p:cBhvr>
                                        <p:cTn id="47" dur="1000" fill="hold"/>
                                        <p:tgtEl>
                                          <p:spTgt spid="13132"/>
                                        </p:tgtEl>
                                        <p:attrNameLst>
                                          <p:attrName>ppt_x</p:attrName>
                                        </p:attrNameLst>
                                      </p:cBhvr>
                                      <p:tavLst>
                                        <p:tav tm="0">
                                          <p:val>
                                            <p:strVal val="0-#ppt_w/2"/>
                                          </p:val>
                                        </p:tav>
                                        <p:tav tm="100000">
                                          <p:val>
                                            <p:strVal val="#ppt_x"/>
                                          </p:val>
                                        </p:tav>
                                      </p:tavLst>
                                    </p:anim>
                                    <p:anim calcmode="lin" valueType="num">
                                      <p:cBhvr>
                                        <p:cTn id="48" dur="1000" fill="hold"/>
                                        <p:tgtEl>
                                          <p:spTgt spid="13132"/>
                                        </p:tgtEl>
                                        <p:attrNameLst>
                                          <p:attrName>ppt_y</p:attrName>
                                        </p:attrNameLst>
                                      </p:cBhvr>
                                      <p:tavLst>
                                        <p:tav tm="0">
                                          <p:val>
                                            <p:strVal val="#ppt_y"/>
                                          </p:val>
                                        </p:tav>
                                        <p:tav tm="100000">
                                          <p:val>
                                            <p:strVal val="#ppt_y"/>
                                          </p:val>
                                        </p:tav>
                                      </p:tavLst>
                                    </p:anim>
                                  </p:childTnLst>
                                </p:cTn>
                              </p:par>
                            </p:childTnLst>
                          </p:cTn>
                        </p:par>
                        <p:par>
                          <p:cTn id="49" fill="hold">
                            <p:stCondLst>
                              <p:cond delay="6500"/>
                            </p:stCondLst>
                            <p:childTnLst>
                              <p:par>
                                <p:cTn id="50" presetID="2" presetClass="entr" presetSubtype="2" fill="hold" grpId="0" nodeType="afterEffect">
                                  <p:stCondLst>
                                    <p:cond delay="0"/>
                                  </p:stCondLst>
                                  <p:childTnLst>
                                    <p:set>
                                      <p:cBhvr>
                                        <p:cTn id="51" dur="indefinite" fill="hold"/>
                                        <p:tgtEl>
                                          <p:spTgt spid="13123"/>
                                        </p:tgtEl>
                                        <p:attrNameLst>
                                          <p:attrName>style.visibility</p:attrName>
                                        </p:attrNameLst>
                                      </p:cBhvr>
                                      <p:to>
                                        <p:strVal val="visible"/>
                                      </p:to>
                                    </p:set>
                                    <p:anim calcmode="lin" valueType="num">
                                      <p:cBhvr>
                                        <p:cTn id="52" dur="1000" fill="hold"/>
                                        <p:tgtEl>
                                          <p:spTgt spid="13123"/>
                                        </p:tgtEl>
                                        <p:attrNameLst>
                                          <p:attrName>ppt_x</p:attrName>
                                        </p:attrNameLst>
                                      </p:cBhvr>
                                      <p:tavLst>
                                        <p:tav tm="0">
                                          <p:val>
                                            <p:strVal val="1+#ppt_w/2"/>
                                          </p:val>
                                        </p:tav>
                                        <p:tav tm="100000">
                                          <p:val>
                                            <p:strVal val="#ppt_x"/>
                                          </p:val>
                                        </p:tav>
                                      </p:tavLst>
                                    </p:anim>
                                    <p:anim calcmode="lin" valueType="num">
                                      <p:cBhvr>
                                        <p:cTn id="53" dur="1000" fill="hold"/>
                                        <p:tgtEl>
                                          <p:spTgt spid="13123"/>
                                        </p:tgtEl>
                                        <p:attrNameLst>
                                          <p:attrName>ppt_y</p:attrName>
                                        </p:attrNameLst>
                                      </p:cBhvr>
                                      <p:tavLst>
                                        <p:tav tm="0">
                                          <p:val>
                                            <p:strVal val="#ppt_y"/>
                                          </p:val>
                                        </p:tav>
                                        <p:tav tm="100000">
                                          <p:val>
                                            <p:strVal val="#ppt_y"/>
                                          </p:val>
                                        </p:tav>
                                      </p:tavLst>
                                    </p:anim>
                                  </p:childTnLst>
                                </p:cTn>
                              </p:par>
                            </p:childTnLst>
                          </p:cTn>
                        </p:par>
                        <p:par>
                          <p:cTn id="54" fill="hold">
                            <p:stCondLst>
                              <p:cond delay="7500"/>
                            </p:stCondLst>
                            <p:childTnLst>
                              <p:par>
                                <p:cTn id="55" presetID="22" presetClass="entr" presetSubtype="8" fill="hold" grpId="0" nodeType="afterEffect">
                                  <p:stCondLst>
                                    <p:cond delay="0"/>
                                  </p:stCondLst>
                                  <p:childTnLst>
                                    <p:set>
                                      <p:cBhvr>
                                        <p:cTn id="56" dur="indefinite" fill="hold"/>
                                        <p:tgtEl>
                                          <p:spTgt spid="13136"/>
                                        </p:tgtEl>
                                        <p:attrNameLst>
                                          <p:attrName>style.visibility</p:attrName>
                                        </p:attrNameLst>
                                      </p:cBhvr>
                                      <p:to>
                                        <p:strVal val="visible"/>
                                      </p:to>
                                    </p:set>
                                    <p:animEffect transition="in" filter="wipe(left)">
                                      <p:cBhvr>
                                        <p:cTn id="57" dur="500"/>
                                        <p:tgtEl>
                                          <p:spTgt spid="13136"/>
                                        </p:tgtEl>
                                      </p:cBhvr>
                                    </p:animEffect>
                                  </p:childTnLst>
                                </p:cTn>
                              </p:par>
                            </p:childTnLst>
                          </p:cTn>
                        </p:par>
                        <p:par>
                          <p:cTn id="58" fill="hold">
                            <p:stCondLst>
                              <p:cond delay="8000"/>
                            </p:stCondLst>
                            <p:childTnLst>
                              <p:par>
                                <p:cTn id="59" presetID="22" presetClass="entr" presetSubtype="8" fill="hold" grpId="0" nodeType="afterEffect">
                                  <p:stCondLst>
                                    <p:cond delay="0"/>
                                  </p:stCondLst>
                                  <p:childTnLst>
                                    <p:set>
                                      <p:cBhvr>
                                        <p:cTn id="60" dur="indefinite" fill="hold"/>
                                        <p:tgtEl>
                                          <p:spTgt spid="13137"/>
                                        </p:tgtEl>
                                        <p:attrNameLst>
                                          <p:attrName>style.visibility</p:attrName>
                                        </p:attrNameLst>
                                      </p:cBhvr>
                                      <p:to>
                                        <p:strVal val="visible"/>
                                      </p:to>
                                    </p:set>
                                    <p:animEffect transition="in" filter="wipe(left)">
                                      <p:cBhvr>
                                        <p:cTn id="61" dur="500"/>
                                        <p:tgtEl>
                                          <p:spTgt spid="13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5" grpId="0" animBg="1" advAuto="0"/>
      <p:bldP spid="13109" grpId="0" animBg="1" advAuto="0"/>
      <p:bldP spid="13113" grpId="0" animBg="1" advAuto="0"/>
      <p:bldP spid="13117" grpId="0" animBg="1" advAuto="0"/>
      <p:bldP spid="13120" grpId="0" animBg="1" advAuto="0"/>
      <p:bldP spid="13123" grpId="0" advAuto="0"/>
      <p:bldP spid="13126" grpId="0" advAuto="0"/>
      <p:bldP spid="13129" grpId="0" advAuto="0"/>
      <p:bldP spid="13132" grpId="0" advAuto="0"/>
      <p:bldP spid="13135" grpId="0" advAuto="0"/>
      <p:bldP spid="13136" grpId="0" animBg="1" advAuto="0"/>
      <p:bldP spid="1313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62" name="Group 15162"/>
          <p:cNvGrpSpPr/>
          <p:nvPr/>
        </p:nvGrpSpPr>
        <p:grpSpPr>
          <a:xfrm>
            <a:off x="1066934" y="3335867"/>
            <a:ext cx="4792768" cy="6400800"/>
            <a:chOff x="-1" y="0"/>
            <a:chExt cx="1797052" cy="2400300"/>
          </a:xfrm>
        </p:grpSpPr>
        <p:sp>
          <p:nvSpPr>
            <p:cNvPr id="15157" name="Shape 15157"/>
            <p:cNvSpPr/>
            <p:nvPr/>
          </p:nvSpPr>
          <p:spPr>
            <a:xfrm>
              <a:off x="-1" y="0"/>
              <a:ext cx="1797051" cy="2400300"/>
            </a:xfrm>
            <a:prstGeom prst="rect">
              <a:avLst/>
            </a:prstGeom>
            <a:solidFill>
              <a:srgbClr val="FFFFFF"/>
            </a:solidFill>
            <a:ln w="3175" cap="flat">
              <a:solidFill>
                <a:srgbClr val="BFBFBF"/>
              </a:solidFill>
              <a:prstDash val="solid"/>
              <a:round/>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58" name="Shape 15158"/>
            <p:cNvSpPr/>
            <p:nvPr/>
          </p:nvSpPr>
          <p:spPr>
            <a:xfrm>
              <a:off x="606933" y="235159"/>
              <a:ext cx="581695" cy="5816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59" name="Shape 15159"/>
            <p:cNvSpPr/>
            <p:nvPr/>
          </p:nvSpPr>
          <p:spPr>
            <a:xfrm>
              <a:off x="769412" y="399153"/>
              <a:ext cx="280449" cy="240111"/>
            </a:xfrm>
            <a:custGeom>
              <a:avLst/>
              <a:gdLst/>
              <a:ahLst/>
              <a:cxnLst>
                <a:cxn ang="0">
                  <a:pos x="wd2" y="hd2"/>
                </a:cxn>
                <a:cxn ang="5400000">
                  <a:pos x="wd2" y="hd2"/>
                </a:cxn>
                <a:cxn ang="10800000">
                  <a:pos x="wd2" y="hd2"/>
                </a:cxn>
                <a:cxn ang="16200000">
                  <a:pos x="wd2" y="hd2"/>
                </a:cxn>
              </a:cxnLst>
              <a:rect l="0" t="0" r="r" b="b"/>
              <a:pathLst>
                <a:path w="21600" h="21600" extrusionOk="0">
                  <a:moveTo>
                    <a:pt x="19540" y="17069"/>
                  </a:moveTo>
                  <a:cubicBezTo>
                    <a:pt x="19540" y="16473"/>
                    <a:pt x="19540" y="15944"/>
                    <a:pt x="19540" y="14772"/>
                  </a:cubicBezTo>
                  <a:cubicBezTo>
                    <a:pt x="19526" y="13214"/>
                    <a:pt x="18865" y="11949"/>
                    <a:pt x="18090" y="10825"/>
                  </a:cubicBezTo>
                  <a:cubicBezTo>
                    <a:pt x="16910" y="9139"/>
                    <a:pt x="15307" y="7618"/>
                    <a:pt x="14047" y="6153"/>
                  </a:cubicBezTo>
                  <a:cubicBezTo>
                    <a:pt x="13419" y="5427"/>
                    <a:pt x="12881" y="4722"/>
                    <a:pt x="12534" y="4095"/>
                  </a:cubicBezTo>
                  <a:cubicBezTo>
                    <a:pt x="12185" y="3471"/>
                    <a:pt x="12043" y="2962"/>
                    <a:pt x="12043" y="2580"/>
                  </a:cubicBezTo>
                  <a:cubicBezTo>
                    <a:pt x="12043" y="2577"/>
                    <a:pt x="12043" y="2573"/>
                    <a:pt x="12043" y="2570"/>
                  </a:cubicBezTo>
                  <a:cubicBezTo>
                    <a:pt x="12043" y="1413"/>
                    <a:pt x="12043" y="589"/>
                    <a:pt x="12043" y="0"/>
                  </a:cubicBezTo>
                  <a:lnTo>
                    <a:pt x="9556" y="0"/>
                  </a:lnTo>
                  <a:cubicBezTo>
                    <a:pt x="9556" y="0"/>
                    <a:pt x="9556" y="1"/>
                    <a:pt x="9556" y="1"/>
                  </a:cubicBezTo>
                  <a:cubicBezTo>
                    <a:pt x="9556" y="591"/>
                    <a:pt x="9556" y="1415"/>
                    <a:pt x="9556" y="2571"/>
                  </a:cubicBezTo>
                  <a:cubicBezTo>
                    <a:pt x="9556" y="2574"/>
                    <a:pt x="9556" y="2578"/>
                    <a:pt x="9556" y="2581"/>
                  </a:cubicBezTo>
                  <a:cubicBezTo>
                    <a:pt x="9556" y="2963"/>
                    <a:pt x="9414" y="3472"/>
                    <a:pt x="9065" y="4097"/>
                  </a:cubicBezTo>
                  <a:cubicBezTo>
                    <a:pt x="8718" y="4723"/>
                    <a:pt x="8180" y="5428"/>
                    <a:pt x="7552" y="6155"/>
                  </a:cubicBezTo>
                  <a:cubicBezTo>
                    <a:pt x="6292" y="7619"/>
                    <a:pt x="4689" y="9140"/>
                    <a:pt x="3509" y="10826"/>
                  </a:cubicBezTo>
                  <a:cubicBezTo>
                    <a:pt x="2734" y="11950"/>
                    <a:pt x="2073" y="13215"/>
                    <a:pt x="2059" y="14774"/>
                  </a:cubicBezTo>
                  <a:cubicBezTo>
                    <a:pt x="2059" y="15946"/>
                    <a:pt x="2059" y="16475"/>
                    <a:pt x="2059" y="17070"/>
                  </a:cubicBezTo>
                  <a:lnTo>
                    <a:pt x="0" y="17070"/>
                  </a:lnTo>
                  <a:lnTo>
                    <a:pt x="3280" y="21600"/>
                  </a:lnTo>
                  <a:lnTo>
                    <a:pt x="6551" y="17070"/>
                  </a:lnTo>
                  <a:lnTo>
                    <a:pt x="4547" y="17070"/>
                  </a:lnTo>
                  <a:cubicBezTo>
                    <a:pt x="4547" y="16475"/>
                    <a:pt x="4547" y="15946"/>
                    <a:pt x="4547" y="14774"/>
                  </a:cubicBezTo>
                  <a:cubicBezTo>
                    <a:pt x="4547" y="14769"/>
                    <a:pt x="4547" y="14765"/>
                    <a:pt x="4547" y="14761"/>
                  </a:cubicBezTo>
                  <a:cubicBezTo>
                    <a:pt x="4547" y="14404"/>
                    <a:pt x="4685" y="13910"/>
                    <a:pt x="5033" y="13296"/>
                  </a:cubicBezTo>
                  <a:cubicBezTo>
                    <a:pt x="5381" y="12679"/>
                    <a:pt x="5919" y="11980"/>
                    <a:pt x="6550" y="11258"/>
                  </a:cubicBezTo>
                  <a:cubicBezTo>
                    <a:pt x="7464" y="10197"/>
                    <a:pt x="8559" y="9102"/>
                    <a:pt x="9544" y="7929"/>
                  </a:cubicBezTo>
                  <a:lnTo>
                    <a:pt x="9544" y="17069"/>
                  </a:lnTo>
                  <a:lnTo>
                    <a:pt x="7520" y="17069"/>
                  </a:lnTo>
                  <a:lnTo>
                    <a:pt x="10803" y="21600"/>
                  </a:lnTo>
                  <a:lnTo>
                    <a:pt x="14080" y="17069"/>
                  </a:lnTo>
                  <a:lnTo>
                    <a:pt x="12032" y="17069"/>
                  </a:lnTo>
                  <a:lnTo>
                    <a:pt x="12032" y="7900"/>
                  </a:lnTo>
                  <a:cubicBezTo>
                    <a:pt x="13023" y="9084"/>
                    <a:pt x="14128" y="10188"/>
                    <a:pt x="15050" y="11256"/>
                  </a:cubicBezTo>
                  <a:cubicBezTo>
                    <a:pt x="15681" y="11979"/>
                    <a:pt x="16219" y="12678"/>
                    <a:pt x="16567" y="13295"/>
                  </a:cubicBezTo>
                  <a:cubicBezTo>
                    <a:pt x="16915" y="13908"/>
                    <a:pt x="17053" y="14403"/>
                    <a:pt x="17053" y="14760"/>
                  </a:cubicBezTo>
                  <a:cubicBezTo>
                    <a:pt x="17053" y="14764"/>
                    <a:pt x="17053" y="14768"/>
                    <a:pt x="17053" y="14773"/>
                  </a:cubicBezTo>
                  <a:cubicBezTo>
                    <a:pt x="17053" y="15945"/>
                    <a:pt x="17053" y="16473"/>
                    <a:pt x="17053" y="17069"/>
                  </a:cubicBezTo>
                  <a:lnTo>
                    <a:pt x="15049" y="17069"/>
                  </a:lnTo>
                  <a:lnTo>
                    <a:pt x="18320" y="21598"/>
                  </a:lnTo>
                  <a:lnTo>
                    <a:pt x="21600" y="17069"/>
                  </a:lnTo>
                  <a:lnTo>
                    <a:pt x="19540" y="17069"/>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0" name="Shape 15160"/>
            <p:cNvSpPr/>
            <p:nvPr/>
          </p:nvSpPr>
          <p:spPr>
            <a:xfrm>
              <a:off x="0" y="1097995"/>
              <a:ext cx="1797051" cy="107336"/>
            </a:xfrm>
            <a:prstGeom prst="rect">
              <a:avLst/>
            </a:prstGeom>
            <a:noFill/>
            <a:ln w="12700" cap="flat">
              <a:noFill/>
              <a:miter lim="400000"/>
            </a:ln>
            <a:effectLst/>
          </p:spPr>
          <p:txBody>
            <a:bodyPr wrap="square" lIns="45719" tIns="45719" rIns="45719" bIns="45719" numCol="1" anchor="t">
              <a:spAutoFit/>
            </a:bodyPr>
            <a:lstStyle>
              <a:lvl1pPr algn="ctr">
                <a:lnSpc>
                  <a:spcPct val="70000"/>
                </a:lnSpc>
                <a:defRPr sz="1400">
                  <a:solidFill>
                    <a:srgbClr val="3194C6"/>
                  </a:solidFill>
                  <a:uFill>
                    <a:solidFill>
                      <a:srgbClr val="3194C6"/>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图形设计</a:t>
              </a:r>
              <a:endParaRPr dirty="0">
                <a:solidFill>
                  <a:schemeClr val="tx2"/>
                </a:solidFill>
                <a:latin typeface="+mn-ea"/>
              </a:endParaRPr>
            </a:p>
          </p:txBody>
        </p:sp>
        <p:sp>
          <p:nvSpPr>
            <p:cNvPr id="15161" name="Shape 15161"/>
            <p:cNvSpPr/>
            <p:nvPr/>
          </p:nvSpPr>
          <p:spPr>
            <a:xfrm>
              <a:off x="144933" y="1367484"/>
              <a:ext cx="1506067" cy="727122"/>
            </a:xfrm>
            <a:prstGeom prst="rect">
              <a:avLst/>
            </a:prstGeom>
            <a:noFill/>
            <a:ln w="12700" cap="flat">
              <a:noFill/>
              <a:miter lim="400000"/>
            </a:ln>
            <a:effectLst/>
          </p:spPr>
          <p:txBody>
            <a:bodyPr wrap="square" lIns="0" tIns="0" rIns="0" bIns="0" numCol="1" anchor="t">
              <a:spAutoFit/>
            </a:bodyPr>
            <a:lstStyle>
              <a:lvl1pPr algn="ctr">
                <a:lnSpc>
                  <a:spcPct val="140000"/>
                </a:lnSpc>
                <a:defRPr sz="7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此处添加详细文本描述，建议与标题相关并符合整体语言风格，语言描述尽量简洁生动。尽量将每页幻灯片的字数控制在</a:t>
              </a:r>
              <a:r>
                <a:rPr lang="en-US" altLang="zh-CN" dirty="0">
                  <a:solidFill>
                    <a:schemeClr val="tx2"/>
                  </a:solidFill>
                  <a:latin typeface="+mn-ea"/>
                  <a:ea typeface="+mn-ea"/>
                </a:rPr>
                <a:t>200</a:t>
              </a:r>
              <a:r>
                <a:rPr lang="zh-CN" altLang="en-US" dirty="0">
                  <a:solidFill>
                    <a:schemeClr val="tx2"/>
                  </a:solidFill>
                  <a:latin typeface="+mn-ea"/>
                  <a:ea typeface="+mn-ea"/>
                </a:rPr>
                <a:t>字以内，据统计每页幻灯片的最好控制在</a:t>
              </a:r>
              <a:r>
                <a:rPr lang="en-US" altLang="zh-CN" dirty="0">
                  <a:solidFill>
                    <a:schemeClr val="tx2"/>
                  </a:solidFill>
                  <a:latin typeface="+mn-ea"/>
                  <a:ea typeface="+mn-ea"/>
                </a:rPr>
                <a:t>5</a:t>
              </a:r>
              <a:r>
                <a:rPr lang="zh-CN" altLang="en-US" dirty="0">
                  <a:solidFill>
                    <a:schemeClr val="tx2"/>
                  </a:solidFill>
                  <a:latin typeface="+mn-ea"/>
                  <a:ea typeface="+mn-ea"/>
                </a:rPr>
                <a:t>分钟之内。</a:t>
              </a:r>
              <a:r>
                <a:rPr dirty="0">
                  <a:solidFill>
                    <a:schemeClr val="tx2"/>
                  </a:solidFill>
                  <a:latin typeface="+mn-ea"/>
                  <a:ea typeface="+mn-ea"/>
                </a:rPr>
                <a:t> </a:t>
              </a:r>
            </a:p>
          </p:txBody>
        </p:sp>
      </p:grpSp>
      <p:grpSp>
        <p:nvGrpSpPr>
          <p:cNvPr id="15173" name="Group 15173"/>
          <p:cNvGrpSpPr/>
          <p:nvPr/>
        </p:nvGrpSpPr>
        <p:grpSpPr>
          <a:xfrm>
            <a:off x="6881473" y="3335867"/>
            <a:ext cx="4792760" cy="6400800"/>
            <a:chOff x="0" y="0"/>
            <a:chExt cx="1797050" cy="2400300"/>
          </a:xfrm>
        </p:grpSpPr>
        <p:sp>
          <p:nvSpPr>
            <p:cNvPr id="15163" name="Shape 15163"/>
            <p:cNvSpPr/>
            <p:nvPr/>
          </p:nvSpPr>
          <p:spPr>
            <a:xfrm>
              <a:off x="0" y="0"/>
              <a:ext cx="1797050" cy="2400300"/>
            </a:xfrm>
            <a:prstGeom prst="rect">
              <a:avLst/>
            </a:prstGeom>
            <a:solidFill>
              <a:srgbClr val="FFFFFF"/>
            </a:solidFill>
            <a:ln w="3175" cap="flat">
              <a:solidFill>
                <a:srgbClr val="BFBFBF"/>
              </a:solidFill>
              <a:prstDash val="solid"/>
              <a:round/>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64" name="Shape 15164"/>
            <p:cNvSpPr/>
            <p:nvPr/>
          </p:nvSpPr>
          <p:spPr>
            <a:xfrm>
              <a:off x="623867" y="232375"/>
              <a:ext cx="581695" cy="5816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A5063"/>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170" name="Group 15170"/>
            <p:cNvGrpSpPr/>
            <p:nvPr/>
          </p:nvGrpSpPr>
          <p:grpSpPr>
            <a:xfrm>
              <a:off x="786341" y="386515"/>
              <a:ext cx="280454" cy="280450"/>
              <a:chOff x="-4" y="-3"/>
              <a:chExt cx="280452" cy="280448"/>
            </a:xfrm>
          </p:grpSpPr>
          <p:sp>
            <p:nvSpPr>
              <p:cNvPr id="15165" name="Shape 15165"/>
              <p:cNvSpPr/>
              <p:nvPr/>
            </p:nvSpPr>
            <p:spPr>
              <a:xfrm>
                <a:off x="178864" y="179799"/>
                <a:ext cx="99640" cy="99672"/>
              </a:xfrm>
              <a:custGeom>
                <a:avLst/>
                <a:gdLst/>
                <a:ahLst/>
                <a:cxnLst>
                  <a:cxn ang="0">
                    <a:pos x="wd2" y="hd2"/>
                  </a:cxn>
                  <a:cxn ang="5400000">
                    <a:pos x="wd2" y="hd2"/>
                  </a:cxn>
                  <a:cxn ang="10800000">
                    <a:pos x="wd2" y="hd2"/>
                  </a:cxn>
                  <a:cxn ang="16200000">
                    <a:pos x="wd2" y="hd2"/>
                  </a:cxn>
                </a:cxnLst>
                <a:rect l="0" t="0" r="r" b="b"/>
                <a:pathLst>
                  <a:path w="21600" h="21600" extrusionOk="0">
                    <a:moveTo>
                      <a:pt x="18447" y="8564"/>
                    </a:moveTo>
                    <a:lnTo>
                      <a:pt x="6893" y="0"/>
                    </a:lnTo>
                    <a:lnTo>
                      <a:pt x="0" y="6909"/>
                    </a:lnTo>
                    <a:lnTo>
                      <a:pt x="8514" y="18507"/>
                    </a:lnTo>
                    <a:cubicBezTo>
                      <a:pt x="10541" y="16972"/>
                      <a:pt x="14706" y="18290"/>
                      <a:pt x="18327" y="21600"/>
                    </a:cubicBezTo>
                    <a:lnTo>
                      <a:pt x="21600" y="18319"/>
                    </a:lnTo>
                    <a:cubicBezTo>
                      <a:pt x="18344" y="14739"/>
                      <a:pt x="17015" y="10625"/>
                      <a:pt x="18447" y="8564"/>
                    </a:cubicBezTo>
                    <a:close/>
                    <a:moveTo>
                      <a:pt x="14477" y="14461"/>
                    </a:moveTo>
                    <a:cubicBezTo>
                      <a:pt x="13723" y="15214"/>
                      <a:pt x="12501" y="15214"/>
                      <a:pt x="11748" y="14461"/>
                    </a:cubicBezTo>
                    <a:cubicBezTo>
                      <a:pt x="10995" y="13705"/>
                      <a:pt x="10995" y="12479"/>
                      <a:pt x="11749" y="11725"/>
                    </a:cubicBezTo>
                    <a:cubicBezTo>
                      <a:pt x="12502" y="10969"/>
                      <a:pt x="13724" y="10969"/>
                      <a:pt x="14477" y="11725"/>
                    </a:cubicBezTo>
                    <a:cubicBezTo>
                      <a:pt x="15230" y="12479"/>
                      <a:pt x="15230" y="13705"/>
                      <a:pt x="14477" y="14461"/>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6" name="Shape 15166"/>
              <p:cNvSpPr/>
              <p:nvPr/>
            </p:nvSpPr>
            <p:spPr>
              <a:xfrm>
                <a:off x="159422" y="148529"/>
                <a:ext cx="52008" cy="63518"/>
              </a:xfrm>
              <a:custGeom>
                <a:avLst/>
                <a:gdLst/>
                <a:ahLst/>
                <a:cxnLst>
                  <a:cxn ang="0">
                    <a:pos x="wd2" y="hd2"/>
                  </a:cxn>
                  <a:cxn ang="5400000">
                    <a:pos x="wd2" y="hd2"/>
                  </a:cxn>
                  <a:cxn ang="10800000">
                    <a:pos x="wd2" y="hd2"/>
                  </a:cxn>
                  <a:cxn ang="16200000">
                    <a:pos x="wd2" y="hd2"/>
                  </a:cxn>
                </a:cxnLst>
                <a:rect l="0" t="0" r="r" b="b"/>
                <a:pathLst>
                  <a:path w="21600" h="21600" extrusionOk="0">
                    <a:moveTo>
                      <a:pt x="14544" y="0"/>
                    </a:moveTo>
                    <a:lnTo>
                      <a:pt x="13967" y="562"/>
                    </a:lnTo>
                    <a:cubicBezTo>
                      <a:pt x="14018" y="3961"/>
                      <a:pt x="12593" y="7264"/>
                      <a:pt x="9866" y="9922"/>
                    </a:cubicBezTo>
                    <a:lnTo>
                      <a:pt x="24" y="19504"/>
                    </a:lnTo>
                    <a:cubicBezTo>
                      <a:pt x="18" y="19554"/>
                      <a:pt x="6" y="19602"/>
                      <a:pt x="0" y="19652"/>
                    </a:cubicBezTo>
                    <a:lnTo>
                      <a:pt x="2371" y="21600"/>
                    </a:lnTo>
                    <a:lnTo>
                      <a:pt x="21600" y="5798"/>
                    </a:lnTo>
                    <a:lnTo>
                      <a:pt x="14544" y="0"/>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7" name="Shape 15167"/>
              <p:cNvSpPr/>
              <p:nvPr/>
            </p:nvSpPr>
            <p:spPr>
              <a:xfrm>
                <a:off x="-2" y="-4"/>
                <a:ext cx="144358" cy="141206"/>
              </a:xfrm>
              <a:custGeom>
                <a:avLst/>
                <a:gdLst/>
                <a:ahLst/>
                <a:cxnLst>
                  <a:cxn ang="0">
                    <a:pos x="wd2" y="hd2"/>
                  </a:cxn>
                  <a:cxn ang="5400000">
                    <a:pos x="wd2" y="hd2"/>
                  </a:cxn>
                  <a:cxn ang="10800000">
                    <a:pos x="wd2" y="hd2"/>
                  </a:cxn>
                  <a:cxn ang="16200000">
                    <a:pos x="wd2" y="hd2"/>
                  </a:cxn>
                </a:cxnLst>
                <a:rect l="0" t="0" r="r" b="b"/>
                <a:pathLst>
                  <a:path w="21222" h="21211" extrusionOk="0">
                    <a:moveTo>
                      <a:pt x="15153" y="21211"/>
                    </a:moveTo>
                    <a:lnTo>
                      <a:pt x="17409" y="18463"/>
                    </a:lnTo>
                    <a:cubicBezTo>
                      <a:pt x="18368" y="17292"/>
                      <a:pt x="19694" y="16530"/>
                      <a:pt x="21146" y="16293"/>
                    </a:cubicBezTo>
                    <a:lnTo>
                      <a:pt x="21222" y="16201"/>
                    </a:lnTo>
                    <a:lnTo>
                      <a:pt x="6603" y="1165"/>
                    </a:lnTo>
                    <a:cubicBezTo>
                      <a:pt x="5093" y="-389"/>
                      <a:pt x="2643" y="-389"/>
                      <a:pt x="1133" y="1165"/>
                    </a:cubicBezTo>
                    <a:cubicBezTo>
                      <a:pt x="-378" y="2718"/>
                      <a:pt x="-378" y="5237"/>
                      <a:pt x="1133" y="6791"/>
                    </a:cubicBezTo>
                    <a:lnTo>
                      <a:pt x="15153" y="21211"/>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8" name="Shape 15168"/>
              <p:cNvSpPr/>
              <p:nvPr/>
            </p:nvSpPr>
            <p:spPr>
              <a:xfrm>
                <a:off x="-5" y="160256"/>
                <a:ext cx="144847" cy="120190"/>
              </a:xfrm>
              <a:custGeom>
                <a:avLst/>
                <a:gdLst/>
                <a:ahLst/>
                <a:cxnLst>
                  <a:cxn ang="0">
                    <a:pos x="wd2" y="hd2"/>
                  </a:cxn>
                  <a:cxn ang="5400000">
                    <a:pos x="wd2" y="hd2"/>
                  </a:cxn>
                  <a:cxn ang="10800000">
                    <a:pos x="wd2" y="hd2"/>
                  </a:cxn>
                  <a:cxn ang="16200000">
                    <a:pos x="wd2" y="hd2"/>
                  </a:cxn>
                </a:cxnLst>
                <a:rect l="0" t="0" r="r" b="b"/>
                <a:pathLst>
                  <a:path w="21117" h="21374" extrusionOk="0">
                    <a:moveTo>
                      <a:pt x="17025" y="721"/>
                    </a:moveTo>
                    <a:cubicBezTo>
                      <a:pt x="16544" y="427"/>
                      <a:pt x="16053" y="191"/>
                      <a:pt x="15572" y="0"/>
                    </a:cubicBezTo>
                    <a:cubicBezTo>
                      <a:pt x="13916" y="235"/>
                      <a:pt x="7379" y="2037"/>
                      <a:pt x="6835" y="8291"/>
                    </a:cubicBezTo>
                    <a:cubicBezTo>
                      <a:pt x="6064" y="17146"/>
                      <a:pt x="1255" y="15657"/>
                      <a:pt x="154" y="15771"/>
                    </a:cubicBezTo>
                    <a:cubicBezTo>
                      <a:pt x="-483" y="15837"/>
                      <a:pt x="744" y="21126"/>
                      <a:pt x="6047" y="21364"/>
                    </a:cubicBezTo>
                    <a:cubicBezTo>
                      <a:pt x="11299" y="21600"/>
                      <a:pt x="20648" y="17485"/>
                      <a:pt x="21033" y="7006"/>
                    </a:cubicBezTo>
                    <a:lnTo>
                      <a:pt x="21117" y="6884"/>
                    </a:lnTo>
                    <a:cubicBezTo>
                      <a:pt x="20450" y="3612"/>
                      <a:pt x="18812" y="1844"/>
                      <a:pt x="17025" y="721"/>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9" name="Shape 15169"/>
              <p:cNvSpPr/>
              <p:nvPr/>
            </p:nvSpPr>
            <p:spPr>
              <a:xfrm>
                <a:off x="116650" y="-2"/>
                <a:ext cx="163799" cy="188108"/>
              </a:xfrm>
              <a:custGeom>
                <a:avLst/>
                <a:gdLst/>
                <a:ahLst/>
                <a:cxnLst>
                  <a:cxn ang="0">
                    <a:pos x="wd2" y="hd2"/>
                  </a:cxn>
                  <a:cxn ang="5400000">
                    <a:pos x="wd2" y="hd2"/>
                  </a:cxn>
                  <a:cxn ang="10800000">
                    <a:pos x="wd2" y="hd2"/>
                  </a:cxn>
                  <a:cxn ang="16200000">
                    <a:pos x="wd2" y="hd2"/>
                  </a:cxn>
                </a:cxnLst>
                <a:rect l="0" t="0" r="r" b="b"/>
                <a:pathLst>
                  <a:path w="21345" h="21376" extrusionOk="0">
                    <a:moveTo>
                      <a:pt x="7963" y="16438"/>
                    </a:moveTo>
                    <a:lnTo>
                      <a:pt x="20844" y="3060"/>
                    </a:lnTo>
                    <a:cubicBezTo>
                      <a:pt x="21600" y="2274"/>
                      <a:pt x="21488" y="1102"/>
                      <a:pt x="20592" y="438"/>
                    </a:cubicBezTo>
                    <a:cubicBezTo>
                      <a:pt x="19696" y="-224"/>
                      <a:pt x="18359" y="-125"/>
                      <a:pt x="17602" y="661"/>
                    </a:cubicBezTo>
                    <a:lnTo>
                      <a:pt x="4720" y="14039"/>
                    </a:lnTo>
                    <a:cubicBezTo>
                      <a:pt x="3698" y="14005"/>
                      <a:pt x="2666" y="14368"/>
                      <a:pt x="1957" y="15106"/>
                    </a:cubicBezTo>
                    <a:lnTo>
                      <a:pt x="0" y="17139"/>
                    </a:lnTo>
                    <a:cubicBezTo>
                      <a:pt x="266" y="17232"/>
                      <a:pt x="533" y="17334"/>
                      <a:pt x="800" y="17450"/>
                    </a:cubicBezTo>
                    <a:cubicBezTo>
                      <a:pt x="2456" y="18154"/>
                      <a:pt x="4079" y="19406"/>
                      <a:pt x="4942" y="21376"/>
                    </a:cubicBezTo>
                    <a:lnTo>
                      <a:pt x="7225" y="19005"/>
                    </a:lnTo>
                    <a:cubicBezTo>
                      <a:pt x="7936" y="18266"/>
                      <a:pt x="8172" y="17316"/>
                      <a:pt x="7963" y="16438"/>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sp>
          <p:nvSpPr>
            <p:cNvPr id="15171" name="Shape 15171"/>
            <p:cNvSpPr/>
            <p:nvPr/>
          </p:nvSpPr>
          <p:spPr>
            <a:xfrm>
              <a:off x="0" y="1097995"/>
              <a:ext cx="1797050" cy="107336"/>
            </a:xfrm>
            <a:prstGeom prst="rect">
              <a:avLst/>
            </a:prstGeom>
            <a:noFill/>
            <a:ln w="12700" cap="flat">
              <a:noFill/>
              <a:miter lim="400000"/>
            </a:ln>
            <a:effectLst/>
          </p:spPr>
          <p:txBody>
            <a:bodyPr wrap="square" lIns="45719" tIns="45719" rIns="45719" bIns="45719" numCol="1" anchor="t">
              <a:spAutoFit/>
            </a:bodyPr>
            <a:lstStyle>
              <a:lvl1pPr algn="ctr">
                <a:lnSpc>
                  <a:spcPct val="70000"/>
                </a:lnSpc>
                <a:defRPr sz="1400">
                  <a:solidFill>
                    <a:srgbClr val="3A5063"/>
                  </a:solidFill>
                  <a:uFill>
                    <a:solidFill>
                      <a:srgbClr val="3A5063"/>
                    </a:solidFill>
                  </a:uFill>
                  <a:latin typeface="+mn-lt"/>
                  <a:ea typeface="+mn-ea"/>
                  <a:cs typeface="+mn-cs"/>
                  <a:sym typeface="Bebas Neue"/>
                </a:defRPr>
              </a:lvl1pPr>
            </a:lstStyle>
            <a:p>
              <a:pPr lvl="0">
                <a:defRPr sz="1800">
                  <a:solidFill>
                    <a:srgbClr val="000000"/>
                  </a:solidFill>
                  <a:uFillTx/>
                </a:defRPr>
              </a:pPr>
              <a:r>
                <a:rPr dirty="0">
                  <a:solidFill>
                    <a:schemeClr val="tx2"/>
                  </a:solidFill>
                  <a:latin typeface="+mn-ea"/>
                </a:rPr>
                <a:t>Web </a:t>
              </a:r>
              <a:r>
                <a:rPr lang="zh-CN" altLang="en-US" dirty="0">
                  <a:solidFill>
                    <a:schemeClr val="tx2"/>
                  </a:solidFill>
                  <a:latin typeface="+mn-ea"/>
                </a:rPr>
                <a:t>设计</a:t>
              </a:r>
              <a:endParaRPr dirty="0">
                <a:solidFill>
                  <a:schemeClr val="tx2"/>
                </a:solidFill>
                <a:latin typeface="+mn-ea"/>
              </a:endParaRPr>
            </a:p>
          </p:txBody>
        </p:sp>
        <p:sp>
          <p:nvSpPr>
            <p:cNvPr id="15172" name="Shape 15172"/>
            <p:cNvSpPr/>
            <p:nvPr/>
          </p:nvSpPr>
          <p:spPr>
            <a:xfrm>
              <a:off x="137263" y="1367484"/>
              <a:ext cx="1506067" cy="727122"/>
            </a:xfrm>
            <a:prstGeom prst="rect">
              <a:avLst/>
            </a:prstGeom>
            <a:noFill/>
            <a:ln w="12700" cap="flat">
              <a:noFill/>
              <a:miter lim="400000"/>
            </a:ln>
            <a:effectLst/>
          </p:spPr>
          <p:txBody>
            <a:bodyPr wrap="square" lIns="0" tIns="0" rIns="0" bIns="0" numCol="1" anchor="t">
              <a:spAutoFit/>
            </a:bodyPr>
            <a:lstStyle>
              <a:lvl1pPr algn="ctr">
                <a:lnSpc>
                  <a:spcPct val="140000"/>
                </a:lnSpc>
                <a:defRPr sz="7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此处添加详细文本描述，建议与标题相关并符合整体语言风格，语言描述尽量简洁生动。尽量</a:t>
              </a:r>
              <a:r>
                <a:rPr lang="zh-CN" altLang="en-US" dirty="0">
                  <a:solidFill>
                    <a:schemeClr val="tx2"/>
                  </a:solidFill>
                  <a:latin typeface="+mn-ea"/>
                  <a:ea typeface="+mn-ea"/>
                </a:rPr>
                <a:t>将每页幻灯片的字数控制在</a:t>
              </a:r>
              <a:r>
                <a:rPr lang="en-US" altLang="zh-CN" dirty="0">
                  <a:solidFill>
                    <a:schemeClr val="tx2"/>
                  </a:solidFill>
                  <a:latin typeface="+mn-ea"/>
                  <a:ea typeface="+mn-ea"/>
                </a:rPr>
                <a:t>200</a:t>
              </a:r>
              <a:r>
                <a:rPr lang="zh-CN" altLang="en-US" dirty="0">
                  <a:solidFill>
                    <a:schemeClr val="tx2"/>
                  </a:solidFill>
                  <a:latin typeface="+mn-ea"/>
                  <a:ea typeface="+mn-ea"/>
                </a:rPr>
                <a:t>字以内，据统计每页幻灯片的最好控制在</a:t>
              </a:r>
              <a:r>
                <a:rPr lang="en-US" altLang="zh-CN" dirty="0">
                  <a:solidFill>
                    <a:schemeClr val="tx2"/>
                  </a:solidFill>
                  <a:latin typeface="+mn-ea"/>
                  <a:ea typeface="+mn-ea"/>
                </a:rPr>
                <a:t>5</a:t>
              </a:r>
              <a:r>
                <a:rPr lang="zh-CN" altLang="en-US" dirty="0">
                  <a:solidFill>
                    <a:schemeClr val="tx2"/>
                  </a:solidFill>
                  <a:latin typeface="+mn-ea"/>
                  <a:ea typeface="+mn-ea"/>
                </a:rPr>
                <a:t>分钟之内。</a:t>
              </a:r>
              <a:r>
                <a:rPr dirty="0">
                  <a:solidFill>
                    <a:schemeClr val="tx2"/>
                  </a:solidFill>
                  <a:latin typeface="+mn-ea"/>
                  <a:ea typeface="+mn-ea"/>
                </a:rPr>
                <a:t> </a:t>
              </a:r>
            </a:p>
          </p:txBody>
        </p:sp>
      </p:grpSp>
      <p:grpSp>
        <p:nvGrpSpPr>
          <p:cNvPr id="15179" name="Group 15179"/>
          <p:cNvGrpSpPr/>
          <p:nvPr/>
        </p:nvGrpSpPr>
        <p:grpSpPr>
          <a:xfrm>
            <a:off x="12696008" y="3335867"/>
            <a:ext cx="4812840" cy="6400800"/>
            <a:chOff x="0" y="0"/>
            <a:chExt cx="1804579" cy="2400300"/>
          </a:xfrm>
        </p:grpSpPr>
        <p:sp>
          <p:nvSpPr>
            <p:cNvPr id="15174" name="Shape 15174"/>
            <p:cNvSpPr/>
            <p:nvPr/>
          </p:nvSpPr>
          <p:spPr>
            <a:xfrm>
              <a:off x="0" y="0"/>
              <a:ext cx="1797051" cy="2400300"/>
            </a:xfrm>
            <a:prstGeom prst="rect">
              <a:avLst/>
            </a:prstGeom>
            <a:solidFill>
              <a:srgbClr val="FFFFFF"/>
            </a:solidFill>
            <a:ln w="3175" cap="flat">
              <a:solidFill>
                <a:srgbClr val="BFBFBF"/>
              </a:solidFill>
              <a:prstDash val="solid"/>
              <a:round/>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75" name="Shape 15175"/>
            <p:cNvSpPr/>
            <p:nvPr/>
          </p:nvSpPr>
          <p:spPr>
            <a:xfrm>
              <a:off x="609050" y="245247"/>
              <a:ext cx="581695" cy="5816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76" name="Shape 15176"/>
            <p:cNvSpPr/>
            <p:nvPr/>
          </p:nvSpPr>
          <p:spPr>
            <a:xfrm>
              <a:off x="755680" y="385711"/>
              <a:ext cx="280449" cy="280448"/>
            </a:xfrm>
            <a:custGeom>
              <a:avLst/>
              <a:gdLst/>
              <a:ahLst/>
              <a:cxnLst>
                <a:cxn ang="0">
                  <a:pos x="wd2" y="hd2"/>
                </a:cxn>
                <a:cxn ang="5400000">
                  <a:pos x="wd2" y="hd2"/>
                </a:cxn>
                <a:cxn ang="10800000">
                  <a:pos x="wd2" y="hd2"/>
                </a:cxn>
                <a:cxn ang="16200000">
                  <a:pos x="wd2" y="hd2"/>
                </a:cxn>
              </a:cxnLst>
              <a:rect l="0" t="0" r="r" b="b"/>
              <a:pathLst>
                <a:path w="21600" h="21600" extrusionOk="0">
                  <a:moveTo>
                    <a:pt x="13378" y="9023"/>
                  </a:moveTo>
                  <a:cubicBezTo>
                    <a:pt x="13604" y="8343"/>
                    <a:pt x="13728" y="7617"/>
                    <a:pt x="13728" y="6862"/>
                  </a:cubicBezTo>
                  <a:cubicBezTo>
                    <a:pt x="13728" y="3072"/>
                    <a:pt x="10655" y="0"/>
                    <a:pt x="6864" y="0"/>
                  </a:cubicBezTo>
                  <a:cubicBezTo>
                    <a:pt x="3073" y="0"/>
                    <a:pt x="0" y="3072"/>
                    <a:pt x="0" y="6862"/>
                  </a:cubicBezTo>
                  <a:cubicBezTo>
                    <a:pt x="0" y="10652"/>
                    <a:pt x="3073" y="13724"/>
                    <a:pt x="6864" y="13724"/>
                  </a:cubicBezTo>
                  <a:cubicBezTo>
                    <a:pt x="7619" y="13724"/>
                    <a:pt x="8345" y="13600"/>
                    <a:pt x="9024" y="13375"/>
                  </a:cubicBezTo>
                  <a:lnTo>
                    <a:pt x="10587" y="14938"/>
                  </a:lnTo>
                  <a:lnTo>
                    <a:pt x="13912" y="14938"/>
                  </a:lnTo>
                  <a:lnTo>
                    <a:pt x="13912" y="18261"/>
                  </a:lnTo>
                  <a:lnTo>
                    <a:pt x="13918" y="18267"/>
                  </a:lnTo>
                  <a:lnTo>
                    <a:pt x="17241" y="18267"/>
                  </a:lnTo>
                  <a:lnTo>
                    <a:pt x="17241" y="21590"/>
                  </a:lnTo>
                  <a:lnTo>
                    <a:pt x="17248" y="21596"/>
                  </a:lnTo>
                  <a:lnTo>
                    <a:pt x="21600" y="21596"/>
                  </a:lnTo>
                  <a:lnTo>
                    <a:pt x="21600" y="21600"/>
                  </a:lnTo>
                  <a:lnTo>
                    <a:pt x="21600" y="17242"/>
                  </a:lnTo>
                  <a:lnTo>
                    <a:pt x="13378" y="9023"/>
                  </a:lnTo>
                  <a:close/>
                  <a:moveTo>
                    <a:pt x="5436" y="7702"/>
                  </a:moveTo>
                  <a:cubicBezTo>
                    <a:pt x="4157" y="7702"/>
                    <a:pt x="3119" y="6665"/>
                    <a:pt x="3119" y="5387"/>
                  </a:cubicBezTo>
                  <a:cubicBezTo>
                    <a:pt x="3119" y="4108"/>
                    <a:pt x="4157" y="3071"/>
                    <a:pt x="5436" y="3071"/>
                  </a:cubicBezTo>
                  <a:cubicBezTo>
                    <a:pt x="6715" y="3071"/>
                    <a:pt x="7752" y="4108"/>
                    <a:pt x="7752" y="5387"/>
                  </a:cubicBezTo>
                  <a:cubicBezTo>
                    <a:pt x="7751" y="6665"/>
                    <a:pt x="6715" y="7702"/>
                    <a:pt x="5436" y="7702"/>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77" name="Shape 15177"/>
            <p:cNvSpPr/>
            <p:nvPr/>
          </p:nvSpPr>
          <p:spPr>
            <a:xfrm>
              <a:off x="7528" y="1097995"/>
              <a:ext cx="1797051" cy="107336"/>
            </a:xfrm>
            <a:prstGeom prst="rect">
              <a:avLst/>
            </a:prstGeom>
            <a:noFill/>
            <a:ln w="12700" cap="flat">
              <a:noFill/>
              <a:miter lim="400000"/>
            </a:ln>
            <a:effectLst/>
          </p:spPr>
          <p:txBody>
            <a:bodyPr wrap="square" lIns="45719" tIns="45719" rIns="45719" bIns="45719" numCol="1" anchor="t">
              <a:spAutoFit/>
            </a:bodyPr>
            <a:lstStyle>
              <a:lvl1pPr algn="ctr">
                <a:lnSpc>
                  <a:spcPct val="70000"/>
                </a:lnSpc>
                <a:defRPr sz="1400">
                  <a:solidFill>
                    <a:srgbClr val="F7AC12"/>
                  </a:solidFill>
                  <a:uFill>
                    <a:solidFill>
                      <a:srgbClr val="F7AC12"/>
                    </a:solidFill>
                  </a:uFill>
                  <a:latin typeface="+mn-lt"/>
                  <a:ea typeface="+mn-ea"/>
                  <a:cs typeface="+mn-cs"/>
                  <a:sym typeface="Bebas Neue"/>
                </a:defRPr>
              </a:lvl1pPr>
            </a:lstStyle>
            <a:p>
              <a:pPr lvl="0">
                <a:defRPr sz="1800">
                  <a:solidFill>
                    <a:srgbClr val="000000"/>
                  </a:solidFill>
                  <a:uFillTx/>
                </a:defRPr>
              </a:pPr>
              <a:r>
                <a:rPr dirty="0" err="1">
                  <a:solidFill>
                    <a:schemeClr val="tx2"/>
                  </a:solidFill>
                  <a:latin typeface="+mn-ea"/>
                </a:rPr>
                <a:t>Seo</a:t>
              </a:r>
              <a:endParaRPr dirty="0">
                <a:solidFill>
                  <a:schemeClr val="tx2"/>
                </a:solidFill>
                <a:latin typeface="+mn-ea"/>
              </a:endParaRPr>
            </a:p>
          </p:txBody>
        </p:sp>
        <p:sp>
          <p:nvSpPr>
            <p:cNvPr id="15178" name="Shape 15178"/>
            <p:cNvSpPr/>
            <p:nvPr/>
          </p:nvSpPr>
          <p:spPr>
            <a:xfrm>
              <a:off x="146168" y="1367484"/>
              <a:ext cx="1506068" cy="727122"/>
            </a:xfrm>
            <a:prstGeom prst="rect">
              <a:avLst/>
            </a:prstGeom>
            <a:noFill/>
            <a:ln w="12700" cap="flat">
              <a:noFill/>
              <a:miter lim="400000"/>
            </a:ln>
            <a:effectLst/>
          </p:spPr>
          <p:txBody>
            <a:bodyPr wrap="square" lIns="0" tIns="0" rIns="0" bIns="0" numCol="1" anchor="t">
              <a:spAutoFit/>
            </a:bodyPr>
            <a:lstStyle>
              <a:lvl1pPr algn="ctr">
                <a:lnSpc>
                  <a:spcPct val="140000"/>
                </a:lnSpc>
                <a:defRPr sz="7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此处添加详细文本描述，建议与标题相关并符合整体语言风格，语言描述尽量简洁生动。尽量</a:t>
              </a:r>
              <a:r>
                <a:rPr lang="zh-CN" altLang="en-US" dirty="0">
                  <a:solidFill>
                    <a:schemeClr val="tx2"/>
                  </a:solidFill>
                  <a:latin typeface="+mn-ea"/>
                  <a:ea typeface="+mn-ea"/>
                </a:rPr>
                <a:t>将每页幻灯片的字数控制在</a:t>
              </a:r>
              <a:r>
                <a:rPr lang="en-US" altLang="zh-CN" dirty="0">
                  <a:solidFill>
                    <a:schemeClr val="tx2"/>
                  </a:solidFill>
                  <a:latin typeface="+mn-ea"/>
                  <a:ea typeface="+mn-ea"/>
                </a:rPr>
                <a:t>200</a:t>
              </a:r>
              <a:r>
                <a:rPr lang="zh-CN" altLang="en-US" dirty="0">
                  <a:solidFill>
                    <a:schemeClr val="tx2"/>
                  </a:solidFill>
                  <a:latin typeface="+mn-ea"/>
                  <a:ea typeface="+mn-ea"/>
                </a:rPr>
                <a:t>字以内，据统计每页幻灯片的最好控制在</a:t>
              </a:r>
              <a:r>
                <a:rPr lang="en-US" altLang="zh-CN" dirty="0">
                  <a:solidFill>
                    <a:schemeClr val="tx2"/>
                  </a:solidFill>
                  <a:latin typeface="+mn-ea"/>
                  <a:ea typeface="+mn-ea"/>
                </a:rPr>
                <a:t>5</a:t>
              </a:r>
              <a:r>
                <a:rPr lang="zh-CN" altLang="en-US" dirty="0">
                  <a:solidFill>
                    <a:schemeClr val="tx2"/>
                  </a:solidFill>
                  <a:latin typeface="+mn-ea"/>
                  <a:ea typeface="+mn-ea"/>
                </a:rPr>
                <a:t>分钟之内。</a:t>
              </a:r>
              <a:r>
                <a:rPr dirty="0">
                  <a:solidFill>
                    <a:schemeClr val="tx2"/>
                  </a:solidFill>
                  <a:latin typeface="+mn-ea"/>
                  <a:ea typeface="+mn-ea"/>
                </a:rPr>
                <a:t> </a:t>
              </a:r>
            </a:p>
          </p:txBody>
        </p:sp>
      </p:grpSp>
      <p:grpSp>
        <p:nvGrpSpPr>
          <p:cNvPr id="15189" name="Group 15189"/>
          <p:cNvGrpSpPr/>
          <p:nvPr/>
        </p:nvGrpSpPr>
        <p:grpSpPr>
          <a:xfrm>
            <a:off x="18524508" y="3335867"/>
            <a:ext cx="4812664" cy="6400800"/>
            <a:chOff x="-1" y="0"/>
            <a:chExt cx="1804513" cy="2400300"/>
          </a:xfrm>
        </p:grpSpPr>
        <p:sp>
          <p:nvSpPr>
            <p:cNvPr id="15180" name="Shape 15180"/>
            <p:cNvSpPr/>
            <p:nvPr/>
          </p:nvSpPr>
          <p:spPr>
            <a:xfrm>
              <a:off x="7461" y="0"/>
              <a:ext cx="1797051" cy="2400300"/>
            </a:xfrm>
            <a:prstGeom prst="rect">
              <a:avLst/>
            </a:prstGeom>
            <a:solidFill>
              <a:srgbClr val="FFFFFF"/>
            </a:solidFill>
            <a:ln w="3175" cap="flat">
              <a:solidFill>
                <a:srgbClr val="BFBFBF"/>
              </a:solidFill>
              <a:prstDash val="solid"/>
              <a:round/>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81" name="Shape 15181"/>
            <p:cNvSpPr/>
            <p:nvPr/>
          </p:nvSpPr>
          <p:spPr>
            <a:xfrm>
              <a:off x="637690" y="235159"/>
              <a:ext cx="581695" cy="5816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3AE97"/>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186" name="Group 15186"/>
            <p:cNvGrpSpPr/>
            <p:nvPr/>
          </p:nvGrpSpPr>
          <p:grpSpPr>
            <a:xfrm>
              <a:off x="770298" y="431024"/>
              <a:ext cx="308494" cy="198621"/>
              <a:chOff x="0" y="0"/>
              <a:chExt cx="308493" cy="198619"/>
            </a:xfrm>
          </p:grpSpPr>
          <p:sp>
            <p:nvSpPr>
              <p:cNvPr id="15182" name="Shape 15182"/>
              <p:cNvSpPr/>
              <p:nvPr/>
            </p:nvSpPr>
            <p:spPr>
              <a:xfrm>
                <a:off x="128225" y="-1"/>
                <a:ext cx="180269" cy="155907"/>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0"/>
                    </a:lnTo>
                    <a:lnTo>
                      <a:pt x="0" y="21600"/>
                    </a:lnTo>
                    <a:lnTo>
                      <a:pt x="9811" y="21600"/>
                    </a:lnTo>
                    <a:cubicBezTo>
                      <a:pt x="10581" y="19662"/>
                      <a:pt x="12280" y="18310"/>
                      <a:pt x="14253" y="18310"/>
                    </a:cubicBezTo>
                    <a:cubicBezTo>
                      <a:pt x="16225" y="18310"/>
                      <a:pt x="17924" y="19662"/>
                      <a:pt x="18694" y="21600"/>
                    </a:cubicBezTo>
                    <a:lnTo>
                      <a:pt x="21600" y="21600"/>
                    </a:lnTo>
                    <a:lnTo>
                      <a:pt x="21600" y="0"/>
                    </a:lnTo>
                    <a:lnTo>
                      <a:pt x="21599" y="0"/>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83" name="Shape 15183"/>
              <p:cNvSpPr/>
              <p:nvPr/>
            </p:nvSpPr>
            <p:spPr>
              <a:xfrm>
                <a:off x="-1" y="42713"/>
                <a:ext cx="108913" cy="111591"/>
              </a:xfrm>
              <a:custGeom>
                <a:avLst/>
                <a:gdLst/>
                <a:ahLst/>
                <a:cxnLst>
                  <a:cxn ang="0">
                    <a:pos x="wd2" y="hd2"/>
                  </a:cxn>
                  <a:cxn ang="5400000">
                    <a:pos x="wd2" y="hd2"/>
                  </a:cxn>
                  <a:cxn ang="10800000">
                    <a:pos x="wd2" y="hd2"/>
                  </a:cxn>
                  <a:cxn ang="16200000">
                    <a:pos x="wd2" y="hd2"/>
                  </a:cxn>
                </a:cxnLst>
                <a:rect l="0" t="0" r="r" b="b"/>
                <a:pathLst>
                  <a:path w="21600" h="21600" extrusionOk="0">
                    <a:moveTo>
                      <a:pt x="15116" y="17018"/>
                    </a:moveTo>
                    <a:cubicBezTo>
                      <a:pt x="17780" y="17018"/>
                      <a:pt x="20138" y="18290"/>
                      <a:pt x="21600" y="20237"/>
                    </a:cubicBezTo>
                    <a:lnTo>
                      <a:pt x="21600" y="0"/>
                    </a:lnTo>
                    <a:lnTo>
                      <a:pt x="8120" y="0"/>
                    </a:lnTo>
                    <a:lnTo>
                      <a:pt x="0" y="8727"/>
                    </a:lnTo>
                    <a:lnTo>
                      <a:pt x="0" y="21600"/>
                    </a:lnTo>
                    <a:lnTo>
                      <a:pt x="7810" y="21600"/>
                    </a:lnTo>
                    <a:cubicBezTo>
                      <a:pt x="9078" y="18901"/>
                      <a:pt x="11871" y="17018"/>
                      <a:pt x="15116" y="17018"/>
                    </a:cubicBezTo>
                    <a:close/>
                    <a:moveTo>
                      <a:pt x="4989" y="9545"/>
                    </a:moveTo>
                    <a:lnTo>
                      <a:pt x="9521" y="4309"/>
                    </a:lnTo>
                    <a:lnTo>
                      <a:pt x="16723" y="4309"/>
                    </a:lnTo>
                    <a:lnTo>
                      <a:pt x="16723" y="13692"/>
                    </a:lnTo>
                    <a:lnTo>
                      <a:pt x="4989" y="13692"/>
                    </a:lnTo>
                    <a:lnTo>
                      <a:pt x="4989" y="9545"/>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84" name="Shape 15184"/>
              <p:cNvSpPr/>
              <p:nvPr/>
            </p:nvSpPr>
            <p:spPr>
              <a:xfrm>
                <a:off x="51504" y="145226"/>
                <a:ext cx="53652" cy="53394"/>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85" name="Shape 15185"/>
              <p:cNvSpPr/>
              <p:nvPr/>
            </p:nvSpPr>
            <p:spPr>
              <a:xfrm>
                <a:off x="223187" y="145226"/>
                <a:ext cx="53652" cy="53394"/>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sp>
          <p:nvSpPr>
            <p:cNvPr id="15187" name="Shape 15187"/>
            <p:cNvSpPr/>
            <p:nvPr/>
          </p:nvSpPr>
          <p:spPr>
            <a:xfrm>
              <a:off x="-1" y="1097995"/>
              <a:ext cx="1797051" cy="107336"/>
            </a:xfrm>
            <a:prstGeom prst="rect">
              <a:avLst/>
            </a:prstGeom>
            <a:noFill/>
            <a:ln w="12700" cap="flat">
              <a:noFill/>
              <a:miter lim="400000"/>
            </a:ln>
            <a:effectLst/>
          </p:spPr>
          <p:txBody>
            <a:bodyPr wrap="square" lIns="45719" tIns="45719" rIns="45719" bIns="45719" numCol="1" anchor="t">
              <a:spAutoFit/>
            </a:bodyPr>
            <a:lstStyle>
              <a:lvl1pPr algn="ctr">
                <a:lnSpc>
                  <a:spcPct val="70000"/>
                </a:lnSpc>
                <a:defRPr sz="1400">
                  <a:solidFill>
                    <a:srgbClr val="03AE97"/>
                  </a:solidFill>
                  <a:uFill>
                    <a:solidFill>
                      <a:srgbClr val="03AE97"/>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电子商务</a:t>
              </a:r>
              <a:endParaRPr dirty="0">
                <a:solidFill>
                  <a:schemeClr val="tx2"/>
                </a:solidFill>
                <a:latin typeface="+mn-ea"/>
              </a:endParaRPr>
            </a:p>
          </p:txBody>
        </p:sp>
        <p:sp>
          <p:nvSpPr>
            <p:cNvPr id="15188" name="Shape 15188"/>
            <p:cNvSpPr/>
            <p:nvPr/>
          </p:nvSpPr>
          <p:spPr>
            <a:xfrm>
              <a:off x="158190" y="1367484"/>
              <a:ext cx="1506068" cy="727122"/>
            </a:xfrm>
            <a:prstGeom prst="rect">
              <a:avLst/>
            </a:prstGeom>
            <a:noFill/>
            <a:ln w="12700" cap="flat">
              <a:noFill/>
              <a:miter lim="400000"/>
            </a:ln>
            <a:effectLst/>
          </p:spPr>
          <p:txBody>
            <a:bodyPr wrap="square" lIns="0" tIns="0" rIns="0" bIns="0" numCol="1" anchor="t">
              <a:spAutoFit/>
            </a:bodyPr>
            <a:lstStyle>
              <a:lvl1pPr algn="ctr">
                <a:lnSpc>
                  <a:spcPct val="140000"/>
                </a:lnSpc>
                <a:defRPr sz="7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此处添加详细文本描述，建议与标题相关并符合整体语言风格，语言描述尽量简洁生动。尽量</a:t>
              </a:r>
              <a:r>
                <a:rPr lang="zh-CN" altLang="en-US" dirty="0">
                  <a:solidFill>
                    <a:schemeClr val="tx2"/>
                  </a:solidFill>
                  <a:latin typeface="+mn-ea"/>
                  <a:ea typeface="+mn-ea"/>
                </a:rPr>
                <a:t>将每页幻灯片的字数控制在</a:t>
              </a:r>
              <a:r>
                <a:rPr lang="en-US" altLang="zh-CN" dirty="0">
                  <a:solidFill>
                    <a:schemeClr val="tx2"/>
                  </a:solidFill>
                  <a:latin typeface="+mn-ea"/>
                  <a:ea typeface="+mn-ea"/>
                </a:rPr>
                <a:t>200</a:t>
              </a:r>
              <a:r>
                <a:rPr lang="zh-CN" altLang="en-US" dirty="0">
                  <a:solidFill>
                    <a:schemeClr val="tx2"/>
                  </a:solidFill>
                  <a:latin typeface="+mn-ea"/>
                  <a:ea typeface="+mn-ea"/>
                </a:rPr>
                <a:t>字以内，据统计每页幻灯片的最好控制在</a:t>
              </a:r>
              <a:r>
                <a:rPr lang="en-US" altLang="zh-CN" dirty="0">
                  <a:solidFill>
                    <a:schemeClr val="tx2"/>
                  </a:solidFill>
                  <a:latin typeface="+mn-ea"/>
                  <a:ea typeface="+mn-ea"/>
                </a:rPr>
                <a:t>5</a:t>
              </a:r>
              <a:r>
                <a:rPr lang="zh-CN" altLang="en-US" dirty="0">
                  <a:solidFill>
                    <a:schemeClr val="tx2"/>
                  </a:solidFill>
                  <a:latin typeface="+mn-ea"/>
                  <a:ea typeface="+mn-ea"/>
                </a:rPr>
                <a:t>分钟之内。</a:t>
              </a:r>
              <a:r>
                <a:rPr dirty="0">
                  <a:solidFill>
                    <a:schemeClr val="tx2"/>
                  </a:solidFill>
                  <a:latin typeface="+mn-ea"/>
                  <a:ea typeface="+mn-ea"/>
                </a:rPr>
                <a:t> </a:t>
              </a:r>
            </a:p>
          </p:txBody>
        </p:sp>
      </p:grpSp>
      <p:sp>
        <p:nvSpPr>
          <p:cNvPr id="15190" name="Shape 15190"/>
          <p:cNvSpPr/>
          <p:nvPr/>
        </p:nvSpPr>
        <p:spPr>
          <a:xfrm>
            <a:off x="2661967" y="10738403"/>
            <a:ext cx="18927165" cy="1181861"/>
          </a:xfrm>
          <a:prstGeom prst="rect">
            <a:avLst/>
          </a:prstGeom>
          <a:ln w="12700">
            <a:miter lim="400000"/>
          </a:ln>
        </p:spPr>
        <p:txBody>
          <a:bodyPr lIns="0" tIns="0" rIns="0" bIns="0">
            <a:spAutoFit/>
          </a:bodyPr>
          <a:lstStyle>
            <a:lvl1pPr algn="ctr">
              <a:lnSpc>
                <a:spcPct val="120000"/>
              </a:lnSpc>
              <a:defRPr sz="700">
                <a:solidFill>
                  <a:srgbClr val="808080"/>
                </a:solidFill>
                <a:uFill>
                  <a:solidFill>
                    <a:srgbClr val="808080"/>
                  </a:solidFill>
                </a:uFill>
                <a:latin typeface="Roboto condensed"/>
                <a:ea typeface="Roboto condensed"/>
                <a:cs typeface="Roboto condensed"/>
                <a:sym typeface="Roboto condensed"/>
              </a:defRPr>
            </a:lvl1pPr>
          </a:lstStyle>
          <a:p>
            <a:r>
              <a:rPr lang="zh-CN" altLang="en-US" sz="2100">
                <a:solidFill>
                  <a:schemeClr val="bg1">
                    <a:lumMod val="50000"/>
                  </a:schemeClr>
                </a:solidFill>
                <a:latin typeface="+mn-ea"/>
                <a:ea typeface="+mn-ea"/>
                <a:cs typeface="Open Sans" pitchFamily="34" charset="0"/>
              </a:rPr>
              <a:t>此处添加详细文本描述，建议与标题相关并符合整体语言风格，语言描述尽量简洁生动。尽量</a:t>
            </a:r>
            <a:r>
              <a:rPr lang="zh-CN" altLang="en-US" sz="2100" dirty="0">
                <a:solidFill>
                  <a:schemeClr val="bg1">
                    <a:lumMod val="50000"/>
                  </a:schemeClr>
                </a:solidFill>
                <a:latin typeface="+mn-ea"/>
                <a:ea typeface="+mn-ea"/>
                <a:cs typeface="Open Sans" pitchFamily="34" charset="0"/>
              </a:rPr>
              <a:t>将每页幻灯片的字数控制在</a:t>
            </a:r>
            <a:r>
              <a:rPr lang="en-US" altLang="zh-CN" sz="2100" dirty="0">
                <a:solidFill>
                  <a:schemeClr val="bg1">
                    <a:lumMod val="50000"/>
                  </a:schemeClr>
                </a:solidFill>
                <a:latin typeface="+mn-ea"/>
                <a:ea typeface="+mn-ea"/>
                <a:cs typeface="Open Sans" pitchFamily="34" charset="0"/>
              </a:rPr>
              <a:t>200</a:t>
            </a:r>
            <a:r>
              <a:rPr lang="zh-CN" altLang="en-US" sz="2100" dirty="0">
                <a:solidFill>
                  <a:schemeClr val="bg1">
                    <a:lumMod val="50000"/>
                  </a:schemeClr>
                </a:solidFill>
                <a:latin typeface="+mn-ea"/>
                <a:ea typeface="+mn-ea"/>
                <a:cs typeface="Open Sans" pitchFamily="34" charset="0"/>
              </a:rPr>
              <a:t>字以内，据统计每页幻灯片的最好控制在</a:t>
            </a:r>
            <a:r>
              <a:rPr lang="en-US" altLang="zh-CN" sz="2100" dirty="0">
                <a:solidFill>
                  <a:schemeClr val="bg1">
                    <a:lumMod val="50000"/>
                  </a:schemeClr>
                </a:solidFill>
                <a:latin typeface="+mn-ea"/>
                <a:ea typeface="+mn-ea"/>
                <a:cs typeface="Open Sans" pitchFamily="34" charset="0"/>
              </a:rPr>
              <a:t>5</a:t>
            </a:r>
            <a:r>
              <a:rPr lang="zh-CN" altLang="en-US" sz="2100" dirty="0">
                <a:solidFill>
                  <a:schemeClr val="bg1">
                    <a:lumMod val="50000"/>
                  </a:schemeClr>
                </a:solidFill>
                <a:latin typeface="+mn-ea"/>
                <a:ea typeface="+mn-ea"/>
                <a:cs typeface="Open Sans" pitchFamily="34" charset="0"/>
              </a:rPr>
              <a:t>分钟</a:t>
            </a:r>
            <a:r>
              <a:rPr lang="zh-CN" altLang="en-US" sz="2100">
                <a:solidFill>
                  <a:schemeClr val="bg1">
                    <a:lumMod val="50000"/>
                  </a:schemeClr>
                </a:solidFill>
                <a:latin typeface="+mn-ea"/>
                <a:ea typeface="+mn-ea"/>
                <a:cs typeface="Open Sans" pitchFamily="34" charset="0"/>
              </a:rPr>
              <a:t>之内。此处添加详细文本描述，建议与标题相关并符合整体语言风格，语言描述尽量简洁生动。尽量</a:t>
            </a:r>
            <a:r>
              <a:rPr lang="zh-CN" altLang="en-US" sz="2100" dirty="0">
                <a:solidFill>
                  <a:schemeClr val="bg1">
                    <a:lumMod val="50000"/>
                  </a:schemeClr>
                </a:solidFill>
                <a:latin typeface="+mn-ea"/>
                <a:ea typeface="+mn-ea"/>
                <a:cs typeface="Open Sans" pitchFamily="34" charset="0"/>
              </a:rPr>
              <a:t>将每页幻灯片的字数控制在</a:t>
            </a:r>
            <a:r>
              <a:rPr lang="en-US" altLang="zh-CN" sz="2100" dirty="0">
                <a:solidFill>
                  <a:schemeClr val="bg1">
                    <a:lumMod val="50000"/>
                  </a:schemeClr>
                </a:solidFill>
                <a:latin typeface="+mn-ea"/>
                <a:ea typeface="+mn-ea"/>
                <a:cs typeface="Open Sans" pitchFamily="34" charset="0"/>
              </a:rPr>
              <a:t>200</a:t>
            </a:r>
            <a:r>
              <a:rPr lang="zh-CN" altLang="en-US" sz="2100" dirty="0">
                <a:solidFill>
                  <a:schemeClr val="bg1">
                    <a:lumMod val="50000"/>
                  </a:schemeClr>
                </a:solidFill>
                <a:latin typeface="+mn-ea"/>
                <a:ea typeface="+mn-ea"/>
                <a:cs typeface="Open Sans" pitchFamily="34" charset="0"/>
              </a:rPr>
              <a:t>字以内，据统计每页幻灯片的最好控制在</a:t>
            </a:r>
            <a:r>
              <a:rPr lang="en-US" altLang="zh-CN" sz="2100" dirty="0">
                <a:solidFill>
                  <a:schemeClr val="bg1">
                    <a:lumMod val="50000"/>
                  </a:schemeClr>
                </a:solidFill>
                <a:latin typeface="+mn-ea"/>
                <a:ea typeface="+mn-ea"/>
                <a:cs typeface="Open Sans" pitchFamily="34" charset="0"/>
              </a:rPr>
              <a:t>5</a:t>
            </a:r>
            <a:r>
              <a:rPr lang="zh-CN" altLang="en-US" sz="2100" dirty="0">
                <a:solidFill>
                  <a:schemeClr val="bg1">
                    <a:lumMod val="50000"/>
                  </a:schemeClr>
                </a:solidFill>
                <a:latin typeface="+mn-ea"/>
                <a:ea typeface="+mn-ea"/>
                <a:cs typeface="Open Sans" pitchFamily="34" charset="0"/>
              </a:rPr>
              <a:t>分钟之内。</a:t>
            </a:r>
          </a:p>
        </p:txBody>
      </p:sp>
      <p:sp>
        <p:nvSpPr>
          <p:cNvPr id="15191" name="Shape 15191"/>
          <p:cNvSpPr/>
          <p:nvPr/>
        </p:nvSpPr>
        <p:spPr>
          <a:xfrm>
            <a:off x="1089770" y="10336708"/>
            <a:ext cx="22281277" cy="3"/>
          </a:xfrm>
          <a:prstGeom prst="line">
            <a:avLst/>
          </a:prstGeom>
          <a:ln w="3175">
            <a:solidFill>
              <a:srgbClr val="A6A6A6"/>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0"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1"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15162"/>
                                        </p:tgtEl>
                                        <p:attrNameLst>
                                          <p:attrName>style.visibility</p:attrName>
                                        </p:attrNameLst>
                                      </p:cBhvr>
                                      <p:to>
                                        <p:strVal val="visible"/>
                                      </p:to>
                                    </p:set>
                                    <p:anim calcmode="lin" valueType="num">
                                      <p:cBhvr>
                                        <p:cTn id="7" dur="300" fill="hold"/>
                                        <p:tgtEl>
                                          <p:spTgt spid="15162"/>
                                        </p:tgtEl>
                                        <p:attrNameLst>
                                          <p:attrName>ppt_x</p:attrName>
                                        </p:attrNameLst>
                                      </p:cBhvr>
                                      <p:tavLst>
                                        <p:tav tm="0">
                                          <p:val>
                                            <p:strVal val="0-#ppt_w/2"/>
                                          </p:val>
                                        </p:tav>
                                        <p:tav tm="100000">
                                          <p:val>
                                            <p:strVal val="#ppt_x"/>
                                          </p:val>
                                        </p:tav>
                                      </p:tavLst>
                                    </p:anim>
                                    <p:anim calcmode="lin" valueType="num">
                                      <p:cBhvr>
                                        <p:cTn id="8" dur="300" fill="hold"/>
                                        <p:tgtEl>
                                          <p:spTgt spid="1516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5173"/>
                                        </p:tgtEl>
                                        <p:attrNameLst>
                                          <p:attrName>style.visibility</p:attrName>
                                        </p:attrNameLst>
                                      </p:cBhvr>
                                      <p:to>
                                        <p:strVal val="visible"/>
                                      </p:to>
                                    </p:set>
                                    <p:anim calcmode="lin" valueType="num">
                                      <p:cBhvr>
                                        <p:cTn id="12" dur="300" fill="hold"/>
                                        <p:tgtEl>
                                          <p:spTgt spid="15173"/>
                                        </p:tgtEl>
                                        <p:attrNameLst>
                                          <p:attrName>ppt_x</p:attrName>
                                        </p:attrNameLst>
                                      </p:cBhvr>
                                      <p:tavLst>
                                        <p:tav tm="0">
                                          <p:val>
                                            <p:strVal val="0-#ppt_w/2"/>
                                          </p:val>
                                        </p:tav>
                                        <p:tav tm="100000">
                                          <p:val>
                                            <p:strVal val="#ppt_x"/>
                                          </p:val>
                                        </p:tav>
                                      </p:tavLst>
                                    </p:anim>
                                    <p:anim calcmode="lin" valueType="num">
                                      <p:cBhvr>
                                        <p:cTn id="13" dur="300" fill="hold"/>
                                        <p:tgtEl>
                                          <p:spTgt spid="1517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15179"/>
                                        </p:tgtEl>
                                        <p:attrNameLst>
                                          <p:attrName>style.visibility</p:attrName>
                                        </p:attrNameLst>
                                      </p:cBhvr>
                                      <p:to>
                                        <p:strVal val="visible"/>
                                      </p:to>
                                    </p:set>
                                    <p:anim calcmode="lin" valueType="num">
                                      <p:cBhvr>
                                        <p:cTn id="17" dur="300" fill="hold"/>
                                        <p:tgtEl>
                                          <p:spTgt spid="15179"/>
                                        </p:tgtEl>
                                        <p:attrNameLst>
                                          <p:attrName>ppt_x</p:attrName>
                                        </p:attrNameLst>
                                      </p:cBhvr>
                                      <p:tavLst>
                                        <p:tav tm="0">
                                          <p:val>
                                            <p:strVal val="0-#ppt_w/2"/>
                                          </p:val>
                                        </p:tav>
                                        <p:tav tm="100000">
                                          <p:val>
                                            <p:strVal val="#ppt_x"/>
                                          </p:val>
                                        </p:tav>
                                      </p:tavLst>
                                    </p:anim>
                                    <p:anim calcmode="lin" valueType="num">
                                      <p:cBhvr>
                                        <p:cTn id="18" dur="300" fill="hold"/>
                                        <p:tgtEl>
                                          <p:spTgt spid="1517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15189"/>
                                        </p:tgtEl>
                                        <p:attrNameLst>
                                          <p:attrName>style.visibility</p:attrName>
                                        </p:attrNameLst>
                                      </p:cBhvr>
                                      <p:to>
                                        <p:strVal val="visible"/>
                                      </p:to>
                                    </p:set>
                                    <p:anim calcmode="lin" valueType="num">
                                      <p:cBhvr>
                                        <p:cTn id="22" dur="300" fill="hold"/>
                                        <p:tgtEl>
                                          <p:spTgt spid="15189"/>
                                        </p:tgtEl>
                                        <p:attrNameLst>
                                          <p:attrName>ppt_x</p:attrName>
                                        </p:attrNameLst>
                                      </p:cBhvr>
                                      <p:tavLst>
                                        <p:tav tm="0">
                                          <p:val>
                                            <p:strVal val="0-#ppt_w/2"/>
                                          </p:val>
                                        </p:tav>
                                        <p:tav tm="100000">
                                          <p:val>
                                            <p:strVal val="#ppt_x"/>
                                          </p:val>
                                        </p:tav>
                                      </p:tavLst>
                                    </p:anim>
                                    <p:anim calcmode="lin" valueType="num">
                                      <p:cBhvr>
                                        <p:cTn id="23" dur="300" fill="hold"/>
                                        <p:tgtEl>
                                          <p:spTgt spid="151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2" grpId="0" advAuto="0"/>
      <p:bldP spid="15173" grpId="0" advAuto="0"/>
      <p:bldP spid="15179" grpId="0" advAuto="0"/>
      <p:bldP spid="15189" grpId="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5" name="Group 18845"/>
          <p:cNvGrpSpPr/>
          <p:nvPr/>
        </p:nvGrpSpPr>
        <p:grpSpPr>
          <a:xfrm>
            <a:off x="-5" y="4740359"/>
            <a:ext cx="14867221" cy="5334131"/>
            <a:chOff x="-1" y="-1"/>
            <a:chExt cx="5574480" cy="2000297"/>
          </a:xfrm>
        </p:grpSpPr>
        <p:sp>
          <p:nvSpPr>
            <p:cNvPr id="18829" name="Shape 18829"/>
            <p:cNvSpPr/>
            <p:nvPr/>
          </p:nvSpPr>
          <p:spPr>
            <a:xfrm>
              <a:off x="-1" y="636169"/>
              <a:ext cx="5259793" cy="7034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69" y="0"/>
                  </a:lnTo>
                  <a:lnTo>
                    <a:pt x="21600" y="10563"/>
                  </a:lnTo>
                  <a:lnTo>
                    <a:pt x="20369" y="21600"/>
                  </a:lnTo>
                  <a:lnTo>
                    <a:pt x="0" y="21600"/>
                  </a:lnTo>
                  <a:lnTo>
                    <a:pt x="0" y="0"/>
                  </a:lnTo>
                  <a:close/>
                </a:path>
              </a:pathLst>
            </a:custGeom>
            <a:solidFill>
              <a:srgbClr val="FFFFFF"/>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latin typeface="+mn-ea"/>
                <a:ea typeface="+mn-ea"/>
              </a:endParaRPr>
            </a:p>
          </p:txBody>
        </p:sp>
        <p:sp>
          <p:nvSpPr>
            <p:cNvPr id="18830" name="Shape 18830"/>
            <p:cNvSpPr/>
            <p:nvPr/>
          </p:nvSpPr>
          <p:spPr>
            <a:xfrm>
              <a:off x="3067138" y="636169"/>
              <a:ext cx="651407" cy="7034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9911" y="0"/>
                  </a:lnTo>
                  <a:lnTo>
                    <a:pt x="0" y="0"/>
                  </a:lnTo>
                  <a:lnTo>
                    <a:pt x="11688" y="10800"/>
                  </a:lnTo>
                  <a:lnTo>
                    <a:pt x="0" y="21600"/>
                  </a:lnTo>
                  <a:lnTo>
                    <a:pt x="9911" y="21600"/>
                  </a:lnTo>
                  <a:lnTo>
                    <a:pt x="21600" y="10800"/>
                  </a:ln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8831" name="Shape 18831"/>
            <p:cNvSpPr/>
            <p:nvPr/>
          </p:nvSpPr>
          <p:spPr>
            <a:xfrm>
              <a:off x="3605388" y="636169"/>
              <a:ext cx="651407" cy="7034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9912" y="0"/>
                  </a:lnTo>
                  <a:lnTo>
                    <a:pt x="1" y="0"/>
                  </a:lnTo>
                  <a:lnTo>
                    <a:pt x="11688" y="10800"/>
                  </a:lnTo>
                  <a:lnTo>
                    <a:pt x="0" y="21600"/>
                  </a:lnTo>
                  <a:lnTo>
                    <a:pt x="9912" y="21600"/>
                  </a:lnTo>
                  <a:lnTo>
                    <a:pt x="21600" y="10800"/>
                  </a:ln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8832" name="Shape 18832"/>
            <p:cNvSpPr/>
            <p:nvPr/>
          </p:nvSpPr>
          <p:spPr>
            <a:xfrm>
              <a:off x="4143640" y="636169"/>
              <a:ext cx="651407" cy="7034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9912" y="0"/>
                  </a:lnTo>
                  <a:lnTo>
                    <a:pt x="0" y="0"/>
                  </a:lnTo>
                  <a:lnTo>
                    <a:pt x="11688" y="10800"/>
                  </a:lnTo>
                  <a:lnTo>
                    <a:pt x="0" y="21600"/>
                  </a:lnTo>
                  <a:lnTo>
                    <a:pt x="9911" y="21600"/>
                  </a:lnTo>
                  <a:lnTo>
                    <a:pt x="21600" y="10800"/>
                  </a:lnTo>
                  <a:close/>
                </a:path>
              </a:pathLst>
            </a:custGeom>
            <a:solidFill>
              <a:srgbClr val="03AE9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8833" name="Shape 18833"/>
            <p:cNvSpPr/>
            <p:nvPr/>
          </p:nvSpPr>
          <p:spPr>
            <a:xfrm>
              <a:off x="4657423" y="636169"/>
              <a:ext cx="651407" cy="7034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9911" y="0"/>
                  </a:lnTo>
                  <a:lnTo>
                    <a:pt x="1" y="0"/>
                  </a:lnTo>
                  <a:lnTo>
                    <a:pt x="11688" y="10800"/>
                  </a:lnTo>
                  <a:lnTo>
                    <a:pt x="0" y="21600"/>
                  </a:lnTo>
                  <a:lnTo>
                    <a:pt x="9911" y="21600"/>
                  </a:lnTo>
                  <a:lnTo>
                    <a:pt x="21600" y="10800"/>
                  </a:lnTo>
                  <a:close/>
                </a:path>
              </a:pathLst>
            </a:custGeom>
            <a:solidFill>
              <a:srgbClr val="CD4E3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nvGrpSpPr>
            <p:cNvPr id="18836" name="Group 18836"/>
            <p:cNvGrpSpPr/>
            <p:nvPr/>
          </p:nvGrpSpPr>
          <p:grpSpPr>
            <a:xfrm>
              <a:off x="685043" y="-1"/>
              <a:ext cx="1853262" cy="2000297"/>
              <a:chOff x="-47" y="0"/>
              <a:chExt cx="1853260" cy="2000295"/>
            </a:xfrm>
          </p:grpSpPr>
          <p:sp>
            <p:nvSpPr>
              <p:cNvPr id="18834" name="Shape 18834"/>
              <p:cNvSpPr/>
              <p:nvPr/>
            </p:nvSpPr>
            <p:spPr>
              <a:xfrm>
                <a:off x="978636" y="-1"/>
                <a:ext cx="379223" cy="379256"/>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solidFill>
                <a:srgbClr val="3A5063"/>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8835" name="Shape 18835"/>
              <p:cNvSpPr/>
              <p:nvPr/>
            </p:nvSpPr>
            <p:spPr>
              <a:xfrm>
                <a:off x="-48" y="440459"/>
                <a:ext cx="1853262" cy="1559837"/>
              </a:xfrm>
              <a:custGeom>
                <a:avLst/>
                <a:gdLst/>
                <a:ahLst/>
                <a:cxnLst>
                  <a:cxn ang="0">
                    <a:pos x="wd2" y="hd2"/>
                  </a:cxn>
                  <a:cxn ang="5400000">
                    <a:pos x="wd2" y="hd2"/>
                  </a:cxn>
                  <a:cxn ang="10800000">
                    <a:pos x="wd2" y="hd2"/>
                  </a:cxn>
                  <a:cxn ang="16200000">
                    <a:pos x="wd2" y="hd2"/>
                  </a:cxn>
                </a:cxnLst>
                <a:rect l="0" t="0" r="r" b="b"/>
                <a:pathLst>
                  <a:path w="21309" h="21369" extrusionOk="0">
                    <a:moveTo>
                      <a:pt x="21171" y="19481"/>
                    </a:moveTo>
                    <a:lnTo>
                      <a:pt x="18288" y="13446"/>
                    </a:lnTo>
                    <a:cubicBezTo>
                      <a:pt x="17977" y="12794"/>
                      <a:pt x="17478" y="12301"/>
                      <a:pt x="16883" y="12057"/>
                    </a:cubicBezTo>
                    <a:lnTo>
                      <a:pt x="13019" y="10472"/>
                    </a:lnTo>
                    <a:lnTo>
                      <a:pt x="13630" y="3258"/>
                    </a:lnTo>
                    <a:lnTo>
                      <a:pt x="14827" y="4646"/>
                    </a:lnTo>
                    <a:cubicBezTo>
                      <a:pt x="15295" y="5188"/>
                      <a:pt x="15904" y="5470"/>
                      <a:pt x="16522" y="5470"/>
                    </a:cubicBezTo>
                    <a:cubicBezTo>
                      <a:pt x="16914" y="5470"/>
                      <a:pt x="17310" y="5356"/>
                      <a:pt x="17674" y="5123"/>
                    </a:cubicBezTo>
                    <a:lnTo>
                      <a:pt x="20079" y="3588"/>
                    </a:lnTo>
                    <a:cubicBezTo>
                      <a:pt x="20518" y="3308"/>
                      <a:pt x="20684" y="2655"/>
                      <a:pt x="20448" y="2132"/>
                    </a:cubicBezTo>
                    <a:lnTo>
                      <a:pt x="20439" y="2112"/>
                    </a:lnTo>
                    <a:cubicBezTo>
                      <a:pt x="20204" y="1588"/>
                      <a:pt x="19656" y="1392"/>
                      <a:pt x="19216" y="1672"/>
                    </a:cubicBezTo>
                    <a:lnTo>
                      <a:pt x="16812" y="3208"/>
                    </a:lnTo>
                    <a:cubicBezTo>
                      <a:pt x="16577" y="3358"/>
                      <a:pt x="16291" y="3310"/>
                      <a:pt x="16100" y="3089"/>
                    </a:cubicBezTo>
                    <a:lnTo>
                      <a:pt x="14731" y="1502"/>
                    </a:lnTo>
                    <a:cubicBezTo>
                      <a:pt x="14138" y="815"/>
                      <a:pt x="13366" y="386"/>
                      <a:pt x="12542" y="287"/>
                    </a:cubicBezTo>
                    <a:lnTo>
                      <a:pt x="10361" y="25"/>
                    </a:lnTo>
                    <a:cubicBezTo>
                      <a:pt x="9719" y="-52"/>
                      <a:pt x="9071" y="53"/>
                      <a:pt x="8469" y="331"/>
                    </a:cubicBezTo>
                    <a:lnTo>
                      <a:pt x="5526" y="1695"/>
                    </a:lnTo>
                    <a:cubicBezTo>
                      <a:pt x="4690" y="2083"/>
                      <a:pt x="4100" y="2988"/>
                      <a:pt x="3993" y="4050"/>
                    </a:cubicBezTo>
                    <a:lnTo>
                      <a:pt x="3538" y="8551"/>
                    </a:lnTo>
                    <a:cubicBezTo>
                      <a:pt x="3478" y="9141"/>
                      <a:pt x="3832" y="9677"/>
                      <a:pt x="4327" y="9748"/>
                    </a:cubicBezTo>
                    <a:lnTo>
                      <a:pt x="4345" y="9751"/>
                    </a:lnTo>
                    <a:cubicBezTo>
                      <a:pt x="4840" y="9822"/>
                      <a:pt x="5290" y="9402"/>
                      <a:pt x="5350" y="8812"/>
                    </a:cubicBezTo>
                    <a:lnTo>
                      <a:pt x="5805" y="4309"/>
                    </a:lnTo>
                    <a:cubicBezTo>
                      <a:pt x="5831" y="4044"/>
                      <a:pt x="5979" y="3818"/>
                      <a:pt x="6188" y="3721"/>
                    </a:cubicBezTo>
                    <a:lnTo>
                      <a:pt x="9120" y="2362"/>
                    </a:lnTo>
                    <a:lnTo>
                      <a:pt x="8418" y="10652"/>
                    </a:lnTo>
                    <a:lnTo>
                      <a:pt x="5991" y="16464"/>
                    </a:lnTo>
                    <a:cubicBezTo>
                      <a:pt x="5909" y="16660"/>
                      <a:pt x="5769" y="16727"/>
                      <a:pt x="5692" y="16750"/>
                    </a:cubicBezTo>
                    <a:cubicBezTo>
                      <a:pt x="5615" y="16772"/>
                      <a:pt x="5465" y="16791"/>
                      <a:pt x="5316" y="16664"/>
                    </a:cubicBezTo>
                    <a:lnTo>
                      <a:pt x="1681" y="13557"/>
                    </a:lnTo>
                    <a:cubicBezTo>
                      <a:pt x="1208" y="13153"/>
                      <a:pt x="550" y="13282"/>
                      <a:pt x="211" y="13845"/>
                    </a:cubicBezTo>
                    <a:lnTo>
                      <a:pt x="198" y="13866"/>
                    </a:lnTo>
                    <a:cubicBezTo>
                      <a:pt x="-141" y="14429"/>
                      <a:pt x="-33" y="15213"/>
                      <a:pt x="440" y="15617"/>
                    </a:cubicBezTo>
                    <a:lnTo>
                      <a:pt x="4075" y="18724"/>
                    </a:lnTo>
                    <a:cubicBezTo>
                      <a:pt x="4519" y="19104"/>
                      <a:pt x="5046" y="19301"/>
                      <a:pt x="5581" y="19301"/>
                    </a:cubicBezTo>
                    <a:cubicBezTo>
                      <a:pt x="5897" y="19301"/>
                      <a:pt x="6217" y="19232"/>
                      <a:pt x="6524" y="19091"/>
                    </a:cubicBezTo>
                    <a:cubicBezTo>
                      <a:pt x="7145" y="18804"/>
                      <a:pt x="7637" y="18216"/>
                      <a:pt x="7934" y="17504"/>
                    </a:cubicBezTo>
                    <a:lnTo>
                      <a:pt x="10121" y="12267"/>
                    </a:lnTo>
                    <a:cubicBezTo>
                      <a:pt x="10182" y="12120"/>
                      <a:pt x="10325" y="12050"/>
                      <a:pt x="10455" y="12103"/>
                    </a:cubicBezTo>
                    <a:lnTo>
                      <a:pt x="16188" y="14454"/>
                    </a:lnTo>
                    <a:cubicBezTo>
                      <a:pt x="16294" y="14498"/>
                      <a:pt x="16382" y="14585"/>
                      <a:pt x="16437" y="14701"/>
                    </a:cubicBezTo>
                    <a:lnTo>
                      <a:pt x="19319" y="20735"/>
                    </a:lnTo>
                    <a:cubicBezTo>
                      <a:pt x="19607" y="21337"/>
                      <a:pt x="20251" y="21548"/>
                      <a:pt x="20756" y="21205"/>
                    </a:cubicBezTo>
                    <a:lnTo>
                      <a:pt x="20775" y="21193"/>
                    </a:lnTo>
                    <a:cubicBezTo>
                      <a:pt x="21282" y="20850"/>
                      <a:pt x="21459" y="20083"/>
                      <a:pt x="21171" y="19481"/>
                    </a:cubicBezTo>
                    <a:close/>
                  </a:path>
                </a:pathLst>
              </a:custGeom>
              <a:solidFill>
                <a:srgbClr val="3A5063"/>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sp>
          <p:nvSpPr>
            <p:cNvPr id="18837" name="Shape 18837"/>
            <p:cNvSpPr/>
            <p:nvPr/>
          </p:nvSpPr>
          <p:spPr>
            <a:xfrm flipV="1">
              <a:off x="3221281" y="200232"/>
              <a:ext cx="1" cy="358043"/>
            </a:xfrm>
            <a:prstGeom prst="line">
              <a:avLst/>
            </a:prstGeom>
            <a:noFill/>
            <a:ln w="6350" cap="flat">
              <a:solidFill>
                <a:srgbClr val="F7AC12"/>
              </a:solidFill>
              <a:prstDash val="sysDash"/>
              <a:round/>
              <a:headEnd type="oval" w="med" len="me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8838" name="Shape 18838"/>
            <p:cNvSpPr/>
            <p:nvPr/>
          </p:nvSpPr>
          <p:spPr>
            <a:xfrm flipV="1">
              <a:off x="3766337" y="1404855"/>
              <a:ext cx="1" cy="358043"/>
            </a:xfrm>
            <a:prstGeom prst="line">
              <a:avLst/>
            </a:prstGeom>
            <a:noFill/>
            <a:ln w="6350" cap="flat">
              <a:solidFill>
                <a:srgbClr val="A5C067"/>
              </a:solidFill>
              <a:prstDash val="sysDash"/>
              <a:round/>
              <a:headEnd type="oval" w="med" len="me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8839" name="Shape 18839"/>
            <p:cNvSpPr/>
            <p:nvPr/>
          </p:nvSpPr>
          <p:spPr>
            <a:xfrm flipV="1">
              <a:off x="4811398" y="1404855"/>
              <a:ext cx="1" cy="358043"/>
            </a:xfrm>
            <a:prstGeom prst="line">
              <a:avLst/>
            </a:prstGeom>
            <a:noFill/>
            <a:ln w="6350" cap="flat">
              <a:solidFill>
                <a:srgbClr val="CD4E37"/>
              </a:solidFill>
              <a:prstDash val="sysDash"/>
              <a:round/>
              <a:headEnd type="oval" w="med" len="me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8840" name="Shape 18840"/>
            <p:cNvSpPr/>
            <p:nvPr/>
          </p:nvSpPr>
          <p:spPr>
            <a:xfrm flipV="1">
              <a:off x="4300492" y="200232"/>
              <a:ext cx="1" cy="358043"/>
            </a:xfrm>
            <a:prstGeom prst="line">
              <a:avLst/>
            </a:prstGeom>
            <a:noFill/>
            <a:ln w="6350" cap="flat">
              <a:solidFill>
                <a:srgbClr val="03AE97"/>
              </a:solidFill>
              <a:prstDash val="sysDash"/>
              <a:round/>
              <a:headEnd type="oval" w="med" len="me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8841" name="Shape 18841"/>
            <p:cNvSpPr/>
            <p:nvPr/>
          </p:nvSpPr>
          <p:spPr>
            <a:xfrm>
              <a:off x="3226732" y="5450"/>
              <a:ext cx="768531" cy="180048"/>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1</a:t>
              </a:r>
            </a:p>
          </p:txBody>
        </p:sp>
        <p:sp>
          <p:nvSpPr>
            <p:cNvPr id="18842" name="Shape 18842"/>
            <p:cNvSpPr/>
            <p:nvPr/>
          </p:nvSpPr>
          <p:spPr>
            <a:xfrm>
              <a:off x="4300492" y="5450"/>
              <a:ext cx="768531" cy="180048"/>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3</a:t>
              </a:r>
            </a:p>
          </p:txBody>
        </p:sp>
        <p:sp>
          <p:nvSpPr>
            <p:cNvPr id="18843" name="Shape 18843"/>
            <p:cNvSpPr/>
            <p:nvPr/>
          </p:nvSpPr>
          <p:spPr>
            <a:xfrm>
              <a:off x="3766337" y="1580730"/>
              <a:ext cx="768531" cy="180048"/>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2</a:t>
              </a:r>
            </a:p>
          </p:txBody>
        </p:sp>
        <p:sp>
          <p:nvSpPr>
            <p:cNvPr id="18844" name="Shape 18844"/>
            <p:cNvSpPr/>
            <p:nvPr/>
          </p:nvSpPr>
          <p:spPr>
            <a:xfrm>
              <a:off x="4805948" y="1581153"/>
              <a:ext cx="768531" cy="180048"/>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4</a:t>
              </a:r>
            </a:p>
          </p:txBody>
        </p:sp>
      </p:grpSp>
      <p:grpSp>
        <p:nvGrpSpPr>
          <p:cNvPr id="18855" name="Group 18855"/>
          <p:cNvGrpSpPr/>
          <p:nvPr/>
        </p:nvGrpSpPr>
        <p:grpSpPr>
          <a:xfrm>
            <a:off x="15663005" y="4061490"/>
            <a:ext cx="7504817" cy="1344547"/>
            <a:chOff x="0" y="-1"/>
            <a:chExt cx="2813939" cy="504204"/>
          </a:xfrm>
        </p:grpSpPr>
        <p:sp>
          <p:nvSpPr>
            <p:cNvPr id="18846" name="Shape 18846"/>
            <p:cNvSpPr/>
            <p:nvPr/>
          </p:nvSpPr>
          <p:spPr>
            <a:xfrm>
              <a:off x="0" y="136873"/>
              <a:ext cx="367329" cy="367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7AC12"/>
              </a:solidFill>
              <a:prstDash val="solid"/>
              <a:round/>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18849" name="Group 18849"/>
            <p:cNvGrpSpPr/>
            <p:nvPr/>
          </p:nvGrpSpPr>
          <p:grpSpPr>
            <a:xfrm>
              <a:off x="419967" y="-1"/>
              <a:ext cx="2393972" cy="392796"/>
              <a:chOff x="0" y="0"/>
              <a:chExt cx="2393971" cy="392795"/>
            </a:xfrm>
          </p:grpSpPr>
          <p:sp>
            <p:nvSpPr>
              <p:cNvPr id="18847" name="Shape 18847"/>
              <p:cNvSpPr/>
              <p:nvPr/>
            </p:nvSpPr>
            <p:spPr>
              <a:xfrm>
                <a:off x="0" y="0"/>
                <a:ext cx="2184834"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1</a:t>
                </a:r>
              </a:p>
            </p:txBody>
          </p:sp>
          <p:sp>
            <p:nvSpPr>
              <p:cNvPr id="18848" name="Shape 18848"/>
              <p:cNvSpPr/>
              <p:nvPr/>
            </p:nvSpPr>
            <p:spPr>
              <a:xfrm>
                <a:off x="1" y="212748"/>
                <a:ext cx="2393970"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8854" name="Group 18854"/>
            <p:cNvGrpSpPr/>
            <p:nvPr/>
          </p:nvGrpSpPr>
          <p:grpSpPr>
            <a:xfrm>
              <a:off x="100645" y="239393"/>
              <a:ext cx="161016" cy="161018"/>
              <a:chOff x="1" y="-2"/>
              <a:chExt cx="161014" cy="161016"/>
            </a:xfrm>
          </p:grpSpPr>
          <p:sp>
            <p:nvSpPr>
              <p:cNvPr id="18850" name="Shape 18850"/>
              <p:cNvSpPr/>
              <p:nvPr/>
            </p:nvSpPr>
            <p:spPr>
              <a:xfrm>
                <a:off x="1" y="-3"/>
                <a:ext cx="161015" cy="161018"/>
              </a:xfrm>
              <a:custGeom>
                <a:avLst/>
                <a:gdLst/>
                <a:ahLst/>
                <a:cxnLst>
                  <a:cxn ang="0">
                    <a:pos x="wd2" y="hd2"/>
                  </a:cxn>
                  <a:cxn ang="5400000">
                    <a:pos x="wd2" y="hd2"/>
                  </a:cxn>
                  <a:cxn ang="10800000">
                    <a:pos x="wd2" y="hd2"/>
                  </a:cxn>
                  <a:cxn ang="16200000">
                    <a:pos x="wd2" y="hd2"/>
                  </a:cxn>
                </a:cxnLst>
                <a:rect l="0" t="0" r="r" b="b"/>
                <a:pathLst>
                  <a:path w="20932" h="20930" extrusionOk="0">
                    <a:moveTo>
                      <a:pt x="20723" y="16794"/>
                    </a:moveTo>
                    <a:lnTo>
                      <a:pt x="16124" y="14084"/>
                    </a:lnTo>
                    <a:cubicBezTo>
                      <a:pt x="15885" y="13962"/>
                      <a:pt x="15534" y="14017"/>
                      <a:pt x="15344" y="14207"/>
                    </a:cubicBezTo>
                    <a:lnTo>
                      <a:pt x="13991" y="15561"/>
                    </a:lnTo>
                    <a:cubicBezTo>
                      <a:pt x="13801" y="15750"/>
                      <a:pt x="13427" y="15908"/>
                      <a:pt x="13158" y="15911"/>
                    </a:cubicBezTo>
                    <a:cubicBezTo>
                      <a:pt x="13158" y="15911"/>
                      <a:pt x="11429" y="15931"/>
                      <a:pt x="8214" y="12715"/>
                    </a:cubicBezTo>
                    <a:cubicBezTo>
                      <a:pt x="4998" y="9499"/>
                      <a:pt x="5014" y="7764"/>
                      <a:pt x="5014" y="7764"/>
                    </a:cubicBezTo>
                    <a:cubicBezTo>
                      <a:pt x="5016" y="7495"/>
                      <a:pt x="5173" y="7121"/>
                      <a:pt x="5363" y="6931"/>
                    </a:cubicBezTo>
                    <a:lnTo>
                      <a:pt x="6516" y="5778"/>
                    </a:lnTo>
                    <a:cubicBezTo>
                      <a:pt x="6706" y="5588"/>
                      <a:pt x="6770" y="5233"/>
                      <a:pt x="6658" y="4989"/>
                    </a:cubicBezTo>
                    <a:lnTo>
                      <a:pt x="4121" y="216"/>
                    </a:lnTo>
                    <a:cubicBezTo>
                      <a:pt x="4008" y="-28"/>
                      <a:pt x="3762" y="-72"/>
                      <a:pt x="3572" y="117"/>
                    </a:cubicBezTo>
                    <a:lnTo>
                      <a:pt x="426" y="3257"/>
                    </a:lnTo>
                    <a:cubicBezTo>
                      <a:pt x="236" y="3446"/>
                      <a:pt x="51" y="3819"/>
                      <a:pt x="16" y="4085"/>
                    </a:cubicBezTo>
                    <a:cubicBezTo>
                      <a:pt x="16" y="4085"/>
                      <a:pt x="-598" y="8672"/>
                      <a:pt x="5829" y="15100"/>
                    </a:cubicBezTo>
                    <a:cubicBezTo>
                      <a:pt x="12255" y="21528"/>
                      <a:pt x="16842" y="20914"/>
                      <a:pt x="16842" y="20914"/>
                    </a:cubicBezTo>
                    <a:cubicBezTo>
                      <a:pt x="17108" y="20878"/>
                      <a:pt x="17480" y="20694"/>
                      <a:pt x="17670" y="20505"/>
                    </a:cubicBezTo>
                    <a:lnTo>
                      <a:pt x="20812" y="17361"/>
                    </a:lnTo>
                    <a:cubicBezTo>
                      <a:pt x="21002" y="17171"/>
                      <a:pt x="20962" y="16916"/>
                      <a:pt x="20723" y="16794"/>
                    </a:cubicBez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51" name="Shape 18851"/>
              <p:cNvSpPr/>
              <p:nvPr/>
            </p:nvSpPr>
            <p:spPr>
              <a:xfrm>
                <a:off x="73927" y="53765"/>
                <a:ext cx="31924" cy="31924"/>
              </a:xfrm>
              <a:custGeom>
                <a:avLst/>
                <a:gdLst/>
                <a:ahLst/>
                <a:cxnLst>
                  <a:cxn ang="0">
                    <a:pos x="wd2" y="hd2"/>
                  </a:cxn>
                  <a:cxn ang="5400000">
                    <a:pos x="wd2" y="hd2"/>
                  </a:cxn>
                  <a:cxn ang="10800000">
                    <a:pos x="wd2" y="hd2"/>
                  </a:cxn>
                  <a:cxn ang="16200000">
                    <a:pos x="wd2" y="hd2"/>
                  </a:cxn>
                </a:cxnLst>
                <a:rect l="0" t="0" r="r" b="b"/>
                <a:pathLst>
                  <a:path w="21600" h="21600" extrusionOk="0">
                    <a:moveTo>
                      <a:pt x="0" y="6567"/>
                    </a:moveTo>
                    <a:cubicBezTo>
                      <a:pt x="3494" y="7443"/>
                      <a:pt x="6807" y="9229"/>
                      <a:pt x="9539" y="11969"/>
                    </a:cubicBezTo>
                    <a:cubicBezTo>
                      <a:pt x="12286" y="14725"/>
                      <a:pt x="14072" y="18072"/>
                      <a:pt x="14940" y="21600"/>
                    </a:cubicBezTo>
                    <a:lnTo>
                      <a:pt x="21600" y="21600"/>
                    </a:lnTo>
                    <a:cubicBezTo>
                      <a:pt x="20909" y="16135"/>
                      <a:pt x="18474" y="11082"/>
                      <a:pt x="14550" y="7129"/>
                    </a:cubicBezTo>
                    <a:cubicBezTo>
                      <a:pt x="10581" y="3127"/>
                      <a:pt x="5495" y="661"/>
                      <a:pt x="2" y="0"/>
                    </a:cubicBezTo>
                    <a:lnTo>
                      <a:pt x="2" y="6567"/>
                    </a:lnTo>
                    <a:lnTo>
                      <a:pt x="0" y="6567"/>
                    </a:ln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52" name="Shape 18852"/>
              <p:cNvSpPr/>
              <p:nvPr/>
            </p:nvSpPr>
            <p:spPr>
              <a:xfrm>
                <a:off x="73927" y="-1"/>
                <a:ext cx="85689" cy="85410"/>
              </a:xfrm>
              <a:custGeom>
                <a:avLst/>
                <a:gdLst/>
                <a:ahLst/>
                <a:cxnLst>
                  <a:cxn ang="0">
                    <a:pos x="wd2" y="hd2"/>
                  </a:cxn>
                  <a:cxn ang="5400000">
                    <a:pos x="wd2" y="hd2"/>
                  </a:cxn>
                  <a:cxn ang="10800000">
                    <a:pos x="wd2" y="hd2"/>
                  </a:cxn>
                  <a:cxn ang="16200000">
                    <a:pos x="wd2" y="hd2"/>
                  </a:cxn>
                </a:cxnLst>
                <a:rect l="0" t="0" r="r" b="b"/>
                <a:pathLst>
                  <a:path w="21600" h="21600" extrusionOk="0">
                    <a:moveTo>
                      <a:pt x="18672" y="21600"/>
                    </a:moveTo>
                    <a:lnTo>
                      <a:pt x="21600" y="21599"/>
                    </a:lnTo>
                    <a:cubicBezTo>
                      <a:pt x="21387" y="10396"/>
                      <a:pt x="11173" y="170"/>
                      <a:pt x="1" y="0"/>
                    </a:cubicBezTo>
                    <a:lnTo>
                      <a:pt x="0" y="2871"/>
                    </a:lnTo>
                    <a:cubicBezTo>
                      <a:pt x="10018" y="3430"/>
                      <a:pt x="18072" y="11518"/>
                      <a:pt x="18672" y="21600"/>
                    </a:cubicBez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53" name="Shape 18853"/>
              <p:cNvSpPr/>
              <p:nvPr/>
            </p:nvSpPr>
            <p:spPr>
              <a:xfrm>
                <a:off x="73927" y="26882"/>
                <a:ext cx="58807" cy="58807"/>
              </a:xfrm>
              <a:custGeom>
                <a:avLst/>
                <a:gdLst/>
                <a:ahLst/>
                <a:cxnLst>
                  <a:cxn ang="0">
                    <a:pos x="wd2" y="hd2"/>
                  </a:cxn>
                  <a:cxn ang="5400000">
                    <a:pos x="wd2" y="hd2"/>
                  </a:cxn>
                  <a:cxn ang="10800000">
                    <a:pos x="wd2" y="hd2"/>
                  </a:cxn>
                  <a:cxn ang="16200000">
                    <a:pos x="wd2" y="hd2"/>
                  </a:cxn>
                </a:cxnLst>
                <a:rect l="0" t="0" r="r" b="b"/>
                <a:pathLst>
                  <a:path w="21600" h="21600" extrusionOk="0">
                    <a:moveTo>
                      <a:pt x="17333" y="21599"/>
                    </a:moveTo>
                    <a:lnTo>
                      <a:pt x="21600" y="21600"/>
                    </a:lnTo>
                    <a:cubicBezTo>
                      <a:pt x="20745" y="10040"/>
                      <a:pt x="11513" y="794"/>
                      <a:pt x="0" y="0"/>
                    </a:cubicBezTo>
                    <a:lnTo>
                      <a:pt x="0" y="4302"/>
                    </a:lnTo>
                    <a:cubicBezTo>
                      <a:pt x="9167" y="5080"/>
                      <a:pt x="16498" y="12409"/>
                      <a:pt x="17333" y="21599"/>
                    </a:cubicBez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grpSp>
      <p:grpSp>
        <p:nvGrpSpPr>
          <p:cNvPr id="18868" name="Group 18868"/>
          <p:cNvGrpSpPr/>
          <p:nvPr/>
        </p:nvGrpSpPr>
        <p:grpSpPr>
          <a:xfrm>
            <a:off x="15663005" y="5785964"/>
            <a:ext cx="7504817" cy="1344547"/>
            <a:chOff x="0" y="-1"/>
            <a:chExt cx="2813939" cy="504204"/>
          </a:xfrm>
        </p:grpSpPr>
        <p:sp>
          <p:nvSpPr>
            <p:cNvPr id="18856" name="Shape 18856"/>
            <p:cNvSpPr/>
            <p:nvPr/>
          </p:nvSpPr>
          <p:spPr>
            <a:xfrm>
              <a:off x="0" y="136873"/>
              <a:ext cx="367329" cy="367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A5C067"/>
              </a:solidFill>
              <a:prstDash val="solid"/>
              <a:round/>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18859" name="Group 18859"/>
            <p:cNvGrpSpPr/>
            <p:nvPr/>
          </p:nvGrpSpPr>
          <p:grpSpPr>
            <a:xfrm>
              <a:off x="419967" y="-1"/>
              <a:ext cx="2393972" cy="392796"/>
              <a:chOff x="0" y="0"/>
              <a:chExt cx="2393971" cy="392795"/>
            </a:xfrm>
          </p:grpSpPr>
          <p:sp>
            <p:nvSpPr>
              <p:cNvPr id="18857" name="Shape 18857"/>
              <p:cNvSpPr/>
              <p:nvPr/>
            </p:nvSpPr>
            <p:spPr>
              <a:xfrm>
                <a:off x="0" y="0"/>
                <a:ext cx="2184834"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2</a:t>
                </a:r>
              </a:p>
            </p:txBody>
          </p:sp>
          <p:sp>
            <p:nvSpPr>
              <p:cNvPr id="18858" name="Shape 18858"/>
              <p:cNvSpPr/>
              <p:nvPr/>
            </p:nvSpPr>
            <p:spPr>
              <a:xfrm>
                <a:off x="1" y="212748"/>
                <a:ext cx="2393970"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8867" name="Group 18867"/>
            <p:cNvGrpSpPr/>
            <p:nvPr/>
          </p:nvGrpSpPr>
          <p:grpSpPr>
            <a:xfrm>
              <a:off x="102035" y="239397"/>
              <a:ext cx="159824" cy="161016"/>
              <a:chOff x="0" y="0"/>
              <a:chExt cx="159822" cy="161015"/>
            </a:xfrm>
          </p:grpSpPr>
          <p:sp>
            <p:nvSpPr>
              <p:cNvPr id="18860" name="Shape 18860"/>
              <p:cNvSpPr/>
              <p:nvPr/>
            </p:nvSpPr>
            <p:spPr>
              <a:xfrm>
                <a:off x="0" y="-1"/>
                <a:ext cx="159823" cy="1610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2640"/>
                      <a:pt x="461" y="14372"/>
                      <a:pt x="1273" y="15888"/>
                    </a:cubicBezTo>
                    <a:cubicBezTo>
                      <a:pt x="2296" y="17800"/>
                      <a:pt x="3878" y="19367"/>
                      <a:pt x="5801" y="20373"/>
                    </a:cubicBezTo>
                    <a:cubicBezTo>
                      <a:pt x="7296" y="21155"/>
                      <a:pt x="8996" y="21600"/>
                      <a:pt x="10800" y="21600"/>
                    </a:cubicBezTo>
                    <a:cubicBezTo>
                      <a:pt x="12665" y="21600"/>
                      <a:pt x="14419" y="21128"/>
                      <a:pt x="15950" y="20295"/>
                    </a:cubicBezTo>
                    <a:cubicBezTo>
                      <a:pt x="17855" y="19260"/>
                      <a:pt x="19410" y="17667"/>
                      <a:pt x="20404" y="15738"/>
                    </a:cubicBezTo>
                    <a:cubicBezTo>
                      <a:pt x="21167" y="14257"/>
                      <a:pt x="21600" y="12580"/>
                      <a:pt x="21600" y="10800"/>
                    </a:cubicBezTo>
                    <a:cubicBezTo>
                      <a:pt x="21600" y="4835"/>
                      <a:pt x="16765" y="0"/>
                      <a:pt x="10800" y="0"/>
                    </a:cubicBezTo>
                    <a:close/>
                    <a:moveTo>
                      <a:pt x="18629" y="12876"/>
                    </a:moveTo>
                    <a:cubicBezTo>
                      <a:pt x="18568" y="13108"/>
                      <a:pt x="18493" y="13334"/>
                      <a:pt x="18411" y="13558"/>
                    </a:cubicBezTo>
                    <a:cubicBezTo>
                      <a:pt x="18052" y="13453"/>
                      <a:pt x="17672" y="13395"/>
                      <a:pt x="17279" y="13395"/>
                    </a:cubicBezTo>
                    <a:cubicBezTo>
                      <a:pt x="15036" y="13395"/>
                      <a:pt x="13218" y="15214"/>
                      <a:pt x="13218" y="17457"/>
                    </a:cubicBezTo>
                    <a:cubicBezTo>
                      <a:pt x="13218" y="17812"/>
                      <a:pt x="13266" y="18154"/>
                      <a:pt x="13352" y="18482"/>
                    </a:cubicBezTo>
                    <a:cubicBezTo>
                      <a:pt x="13251" y="18515"/>
                      <a:pt x="13152" y="18550"/>
                      <a:pt x="13050" y="18580"/>
                    </a:cubicBezTo>
                    <a:cubicBezTo>
                      <a:pt x="12335" y="18786"/>
                      <a:pt x="11581" y="18900"/>
                      <a:pt x="10800" y="18900"/>
                    </a:cubicBezTo>
                    <a:cubicBezTo>
                      <a:pt x="10065" y="18900"/>
                      <a:pt x="9353" y="18800"/>
                      <a:pt x="8675" y="18615"/>
                    </a:cubicBezTo>
                    <a:cubicBezTo>
                      <a:pt x="8566" y="18585"/>
                      <a:pt x="8458" y="18549"/>
                      <a:pt x="8351" y="18515"/>
                    </a:cubicBezTo>
                    <a:cubicBezTo>
                      <a:pt x="8427" y="18204"/>
                      <a:pt x="8469" y="17879"/>
                      <a:pt x="8469" y="17544"/>
                    </a:cubicBezTo>
                    <a:cubicBezTo>
                      <a:pt x="8469" y="15301"/>
                      <a:pt x="6651" y="13482"/>
                      <a:pt x="4407" y="13482"/>
                    </a:cubicBezTo>
                    <a:cubicBezTo>
                      <a:pt x="3997" y="13482"/>
                      <a:pt x="3601" y="13545"/>
                      <a:pt x="3228" y="13659"/>
                    </a:cubicBezTo>
                    <a:cubicBezTo>
                      <a:pt x="3146" y="13442"/>
                      <a:pt x="3070" y="13223"/>
                      <a:pt x="3006" y="12999"/>
                    </a:cubicBezTo>
                    <a:cubicBezTo>
                      <a:pt x="2808" y="12299"/>
                      <a:pt x="2700" y="11562"/>
                      <a:pt x="2700" y="10800"/>
                    </a:cubicBezTo>
                    <a:cubicBezTo>
                      <a:pt x="2700" y="6334"/>
                      <a:pt x="6334" y="2700"/>
                      <a:pt x="10800" y="2700"/>
                    </a:cubicBezTo>
                    <a:cubicBezTo>
                      <a:pt x="15266" y="2700"/>
                      <a:pt x="18900" y="6334"/>
                      <a:pt x="18900" y="10800"/>
                    </a:cubicBezTo>
                    <a:cubicBezTo>
                      <a:pt x="18900" y="11518"/>
                      <a:pt x="18805" y="12213"/>
                      <a:pt x="18629" y="12876"/>
                    </a:cubicBez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1" name="Shape 18861"/>
              <p:cNvSpPr/>
              <p:nvPr/>
            </p:nvSpPr>
            <p:spPr>
              <a:xfrm>
                <a:off x="57713" y="28792"/>
                <a:ext cx="34408" cy="62898"/>
              </a:xfrm>
              <a:custGeom>
                <a:avLst/>
                <a:gdLst/>
                <a:ahLst/>
                <a:cxnLst>
                  <a:cxn ang="0">
                    <a:pos x="wd2" y="hd2"/>
                  </a:cxn>
                  <a:cxn ang="5400000">
                    <a:pos x="wd2" y="hd2"/>
                  </a:cxn>
                  <a:cxn ang="10800000">
                    <a:pos x="wd2" y="hd2"/>
                  </a:cxn>
                  <a:cxn ang="16200000">
                    <a:pos x="wd2" y="hd2"/>
                  </a:cxn>
                </a:cxnLst>
                <a:rect l="0" t="0" r="r" b="b"/>
                <a:pathLst>
                  <a:path w="21600" h="21600" extrusionOk="0">
                    <a:moveTo>
                      <a:pt x="18572" y="14084"/>
                    </a:moveTo>
                    <a:lnTo>
                      <a:pt x="2517" y="0"/>
                    </a:lnTo>
                    <a:lnTo>
                      <a:pt x="0" y="585"/>
                    </a:lnTo>
                    <a:lnTo>
                      <a:pt x="6681" y="16800"/>
                    </a:lnTo>
                    <a:cubicBezTo>
                      <a:pt x="6623" y="17008"/>
                      <a:pt x="6592" y="17220"/>
                      <a:pt x="6592" y="17429"/>
                    </a:cubicBezTo>
                    <a:cubicBezTo>
                      <a:pt x="6589" y="19062"/>
                      <a:pt x="8331" y="20611"/>
                      <a:pt x="11212" y="21278"/>
                    </a:cubicBezTo>
                    <a:cubicBezTo>
                      <a:pt x="12153" y="21498"/>
                      <a:pt x="13133" y="21600"/>
                      <a:pt x="14097" y="21600"/>
                    </a:cubicBezTo>
                    <a:cubicBezTo>
                      <a:pt x="17032" y="21600"/>
                      <a:pt x="19818" y="20633"/>
                      <a:pt x="21019" y="19035"/>
                    </a:cubicBezTo>
                    <a:cubicBezTo>
                      <a:pt x="21410" y="18510"/>
                      <a:pt x="21600" y="17964"/>
                      <a:pt x="21600" y="17431"/>
                    </a:cubicBezTo>
                    <a:cubicBezTo>
                      <a:pt x="21596" y="16122"/>
                      <a:pt x="20490" y="14875"/>
                      <a:pt x="18572" y="14084"/>
                    </a:cubicBez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2" name="Shape 18862"/>
              <p:cNvSpPr/>
              <p:nvPr/>
            </p:nvSpPr>
            <p:spPr>
              <a:xfrm>
                <a:off x="77691" y="24599"/>
                <a:ext cx="7215" cy="18171"/>
              </a:xfrm>
              <a:prstGeom prst="rect">
                <a:avLst/>
              </a:pr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3" name="Shape 18863"/>
              <p:cNvSpPr/>
              <p:nvPr/>
            </p:nvSpPr>
            <p:spPr>
              <a:xfrm>
                <a:off x="99889" y="40253"/>
                <a:ext cx="18036" cy="18171"/>
              </a:xfrm>
              <a:custGeom>
                <a:avLst/>
                <a:gdLst/>
                <a:ahLst/>
                <a:cxnLst>
                  <a:cxn ang="0">
                    <a:pos x="wd2" y="hd2"/>
                  </a:cxn>
                  <a:cxn ang="5400000">
                    <a:pos x="wd2" y="hd2"/>
                  </a:cxn>
                  <a:cxn ang="10800000">
                    <a:pos x="wd2" y="hd2"/>
                  </a:cxn>
                  <a:cxn ang="16200000">
                    <a:pos x="wd2" y="hd2"/>
                  </a:cxn>
                </a:cxnLst>
                <a:rect l="0" t="0" r="r" b="b"/>
                <a:pathLst>
                  <a:path w="21600" h="21600" extrusionOk="0">
                    <a:moveTo>
                      <a:pt x="0" y="15371"/>
                    </a:moveTo>
                    <a:lnTo>
                      <a:pt x="15368" y="0"/>
                    </a:lnTo>
                    <a:lnTo>
                      <a:pt x="21600" y="6229"/>
                    </a:lnTo>
                    <a:lnTo>
                      <a:pt x="6232" y="21600"/>
                    </a:lnTo>
                    <a:lnTo>
                      <a:pt x="0" y="15371"/>
                    </a:ln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4" name="Shape 18864"/>
              <p:cNvSpPr/>
              <p:nvPr/>
            </p:nvSpPr>
            <p:spPr>
              <a:xfrm>
                <a:off x="113207" y="69325"/>
                <a:ext cx="18036" cy="7269"/>
              </a:xfrm>
              <a:prstGeom prst="rect">
                <a:avLst/>
              </a:pr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5" name="Shape 18865"/>
              <p:cNvSpPr/>
              <p:nvPr/>
            </p:nvSpPr>
            <p:spPr>
              <a:xfrm>
                <a:off x="28856" y="69325"/>
                <a:ext cx="18036" cy="7269"/>
              </a:xfrm>
              <a:prstGeom prst="rect">
                <a:avLst/>
              </a:pr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6" name="Shape 18866"/>
              <p:cNvSpPr/>
              <p:nvPr/>
            </p:nvSpPr>
            <p:spPr>
              <a:xfrm>
                <a:off x="39955" y="40253"/>
                <a:ext cx="18037" cy="18171"/>
              </a:xfrm>
              <a:custGeom>
                <a:avLst/>
                <a:gdLst/>
                <a:ahLst/>
                <a:cxnLst>
                  <a:cxn ang="0">
                    <a:pos x="wd2" y="hd2"/>
                  </a:cxn>
                  <a:cxn ang="5400000">
                    <a:pos x="wd2" y="hd2"/>
                  </a:cxn>
                  <a:cxn ang="10800000">
                    <a:pos x="wd2" y="hd2"/>
                  </a:cxn>
                  <a:cxn ang="16200000">
                    <a:pos x="wd2" y="hd2"/>
                  </a:cxn>
                </a:cxnLst>
                <a:rect l="0" t="0" r="r" b="b"/>
                <a:pathLst>
                  <a:path w="21600" h="21600" extrusionOk="0">
                    <a:moveTo>
                      <a:pt x="15370" y="21600"/>
                    </a:moveTo>
                    <a:lnTo>
                      <a:pt x="0" y="6230"/>
                    </a:lnTo>
                    <a:lnTo>
                      <a:pt x="6230" y="0"/>
                    </a:lnTo>
                    <a:lnTo>
                      <a:pt x="21600" y="15370"/>
                    </a:lnTo>
                    <a:lnTo>
                      <a:pt x="15370" y="21600"/>
                    </a:ln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grpSp>
      <p:grpSp>
        <p:nvGrpSpPr>
          <p:cNvPr id="18874" name="Group 18874"/>
          <p:cNvGrpSpPr/>
          <p:nvPr/>
        </p:nvGrpSpPr>
        <p:grpSpPr>
          <a:xfrm>
            <a:off x="15663005" y="7510444"/>
            <a:ext cx="7504817" cy="1344547"/>
            <a:chOff x="0" y="-1"/>
            <a:chExt cx="2813939" cy="504204"/>
          </a:xfrm>
        </p:grpSpPr>
        <p:sp>
          <p:nvSpPr>
            <p:cNvPr id="18869" name="Shape 18869"/>
            <p:cNvSpPr/>
            <p:nvPr/>
          </p:nvSpPr>
          <p:spPr>
            <a:xfrm>
              <a:off x="0" y="136873"/>
              <a:ext cx="367329" cy="367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03AE97"/>
              </a:solidFill>
              <a:prstDash val="solid"/>
              <a:round/>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18872" name="Group 18872"/>
            <p:cNvGrpSpPr/>
            <p:nvPr/>
          </p:nvGrpSpPr>
          <p:grpSpPr>
            <a:xfrm>
              <a:off x="419967" y="-1"/>
              <a:ext cx="2393972" cy="392796"/>
              <a:chOff x="0" y="0"/>
              <a:chExt cx="2393971" cy="392795"/>
            </a:xfrm>
          </p:grpSpPr>
          <p:sp>
            <p:nvSpPr>
              <p:cNvPr id="18870" name="Shape 18870"/>
              <p:cNvSpPr/>
              <p:nvPr/>
            </p:nvSpPr>
            <p:spPr>
              <a:xfrm>
                <a:off x="0" y="0"/>
                <a:ext cx="2184834"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3</a:t>
                </a:r>
              </a:p>
            </p:txBody>
          </p:sp>
          <p:sp>
            <p:nvSpPr>
              <p:cNvPr id="18871" name="Shape 18871"/>
              <p:cNvSpPr/>
              <p:nvPr/>
            </p:nvSpPr>
            <p:spPr>
              <a:xfrm>
                <a:off x="1" y="212748"/>
                <a:ext cx="2393970"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sp>
          <p:nvSpPr>
            <p:cNvPr id="18873" name="Shape 18873"/>
            <p:cNvSpPr/>
            <p:nvPr/>
          </p:nvSpPr>
          <p:spPr>
            <a:xfrm>
              <a:off x="105698" y="241032"/>
              <a:ext cx="159824" cy="159824"/>
            </a:xfrm>
            <a:custGeom>
              <a:avLst/>
              <a:gdLst/>
              <a:ahLst/>
              <a:cxnLst>
                <a:cxn ang="0">
                  <a:pos x="wd2" y="hd2"/>
                </a:cxn>
                <a:cxn ang="5400000">
                  <a:pos x="wd2" y="hd2"/>
                </a:cxn>
                <a:cxn ang="10800000">
                  <a:pos x="wd2" y="hd2"/>
                </a:cxn>
                <a:cxn ang="16200000">
                  <a:pos x="wd2" y="hd2"/>
                </a:cxn>
              </a:cxnLst>
              <a:rect l="0" t="0" r="r" b="b"/>
              <a:pathLst>
                <a:path w="21599" h="21600" extrusionOk="0">
                  <a:moveTo>
                    <a:pt x="20994" y="18385"/>
                  </a:moveTo>
                  <a:lnTo>
                    <a:pt x="15212" y="12600"/>
                  </a:lnTo>
                  <a:cubicBezTo>
                    <a:pt x="16003" y="11336"/>
                    <a:pt x="16462" y="9839"/>
                    <a:pt x="16462" y="8239"/>
                  </a:cubicBezTo>
                  <a:cubicBezTo>
                    <a:pt x="16462" y="3689"/>
                    <a:pt x="12777" y="0"/>
                    <a:pt x="8231" y="0"/>
                  </a:cubicBezTo>
                  <a:cubicBezTo>
                    <a:pt x="3686" y="0"/>
                    <a:pt x="0" y="3689"/>
                    <a:pt x="0" y="8239"/>
                  </a:cubicBezTo>
                  <a:cubicBezTo>
                    <a:pt x="0" y="12787"/>
                    <a:pt x="3686" y="16474"/>
                    <a:pt x="8231" y="16474"/>
                  </a:cubicBezTo>
                  <a:cubicBezTo>
                    <a:pt x="9839" y="16474"/>
                    <a:pt x="11342" y="16011"/>
                    <a:pt x="12611" y="15211"/>
                  </a:cubicBezTo>
                  <a:lnTo>
                    <a:pt x="18389" y="20993"/>
                  </a:lnTo>
                  <a:cubicBezTo>
                    <a:pt x="18787" y="21391"/>
                    <a:pt x="19307" y="21600"/>
                    <a:pt x="19824" y="21600"/>
                  </a:cubicBezTo>
                  <a:cubicBezTo>
                    <a:pt x="19827" y="21600"/>
                    <a:pt x="19829" y="21600"/>
                    <a:pt x="19831" y="21600"/>
                  </a:cubicBezTo>
                  <a:cubicBezTo>
                    <a:pt x="20281" y="21600"/>
                    <a:pt x="20740" y="21433"/>
                    <a:pt x="21085" y="21090"/>
                  </a:cubicBezTo>
                  <a:cubicBezTo>
                    <a:pt x="21434" y="20740"/>
                    <a:pt x="21600" y="20278"/>
                    <a:pt x="21599" y="19823"/>
                  </a:cubicBezTo>
                  <a:cubicBezTo>
                    <a:pt x="21598" y="19304"/>
                    <a:pt x="21391" y="18783"/>
                    <a:pt x="20994" y="18385"/>
                  </a:cubicBezTo>
                  <a:close/>
                  <a:moveTo>
                    <a:pt x="12821" y="8239"/>
                  </a:moveTo>
                  <a:cubicBezTo>
                    <a:pt x="12817" y="10769"/>
                    <a:pt x="10761" y="12827"/>
                    <a:pt x="8231" y="12832"/>
                  </a:cubicBezTo>
                  <a:cubicBezTo>
                    <a:pt x="5701" y="12827"/>
                    <a:pt x="3645" y="10769"/>
                    <a:pt x="3641" y="8239"/>
                  </a:cubicBezTo>
                  <a:cubicBezTo>
                    <a:pt x="3645" y="5707"/>
                    <a:pt x="5701" y="3648"/>
                    <a:pt x="8231" y="3644"/>
                  </a:cubicBezTo>
                  <a:cubicBezTo>
                    <a:pt x="10761" y="3648"/>
                    <a:pt x="12817" y="5707"/>
                    <a:pt x="12821" y="8239"/>
                  </a:cubicBezTo>
                  <a:close/>
                </a:path>
              </a:pathLst>
            </a:custGeom>
            <a:solidFill>
              <a:srgbClr val="03AE9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grpSp>
        <p:nvGrpSpPr>
          <p:cNvPr id="18884" name="Group 18884"/>
          <p:cNvGrpSpPr/>
          <p:nvPr/>
        </p:nvGrpSpPr>
        <p:grpSpPr>
          <a:xfrm>
            <a:off x="15663005" y="9234916"/>
            <a:ext cx="7504817" cy="1344547"/>
            <a:chOff x="0" y="-1"/>
            <a:chExt cx="2813939" cy="504204"/>
          </a:xfrm>
        </p:grpSpPr>
        <p:sp>
          <p:nvSpPr>
            <p:cNvPr id="18875" name="Shape 18875"/>
            <p:cNvSpPr/>
            <p:nvPr/>
          </p:nvSpPr>
          <p:spPr>
            <a:xfrm>
              <a:off x="0" y="136873"/>
              <a:ext cx="367329" cy="367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3C4451"/>
              </a:solidFill>
              <a:prstDash val="solid"/>
              <a:round/>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18878" name="Group 18878"/>
            <p:cNvGrpSpPr/>
            <p:nvPr/>
          </p:nvGrpSpPr>
          <p:grpSpPr>
            <a:xfrm>
              <a:off x="419967" y="-1"/>
              <a:ext cx="2393972" cy="392796"/>
              <a:chOff x="0" y="0"/>
              <a:chExt cx="2393971" cy="392795"/>
            </a:xfrm>
          </p:grpSpPr>
          <p:sp>
            <p:nvSpPr>
              <p:cNvPr id="18876" name="Shape 18876"/>
              <p:cNvSpPr/>
              <p:nvPr/>
            </p:nvSpPr>
            <p:spPr>
              <a:xfrm>
                <a:off x="0" y="0"/>
                <a:ext cx="2184834"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4</a:t>
                </a:r>
              </a:p>
            </p:txBody>
          </p:sp>
          <p:sp>
            <p:nvSpPr>
              <p:cNvPr id="18877" name="Shape 18877"/>
              <p:cNvSpPr/>
              <p:nvPr/>
            </p:nvSpPr>
            <p:spPr>
              <a:xfrm>
                <a:off x="1" y="212748"/>
                <a:ext cx="2393970"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8883" name="Group 18883"/>
            <p:cNvGrpSpPr/>
            <p:nvPr/>
          </p:nvGrpSpPr>
          <p:grpSpPr>
            <a:xfrm>
              <a:off x="108682" y="249661"/>
              <a:ext cx="159824" cy="159824"/>
              <a:chOff x="0" y="0"/>
              <a:chExt cx="159822" cy="159822"/>
            </a:xfrm>
          </p:grpSpPr>
          <p:sp>
            <p:nvSpPr>
              <p:cNvPr id="18879" name="Shape 18879"/>
              <p:cNvSpPr/>
              <p:nvPr/>
            </p:nvSpPr>
            <p:spPr>
              <a:xfrm>
                <a:off x="-1" y="82274"/>
                <a:ext cx="77550" cy="77549"/>
              </a:xfrm>
              <a:custGeom>
                <a:avLst/>
                <a:gdLst/>
                <a:ahLst/>
                <a:cxnLst>
                  <a:cxn ang="0">
                    <a:pos x="wd2" y="hd2"/>
                  </a:cxn>
                  <a:cxn ang="5400000">
                    <a:pos x="wd2" y="hd2"/>
                  </a:cxn>
                  <a:cxn ang="10800000">
                    <a:pos x="wd2" y="hd2"/>
                  </a:cxn>
                  <a:cxn ang="16200000">
                    <a:pos x="wd2" y="hd2"/>
                  </a:cxn>
                </a:cxnLst>
                <a:rect l="0" t="0" r="r" b="b"/>
                <a:pathLst>
                  <a:path w="21600" h="21600" extrusionOk="0">
                    <a:moveTo>
                      <a:pt x="16948" y="3429"/>
                    </a:moveTo>
                    <a:lnTo>
                      <a:pt x="9450" y="10928"/>
                    </a:lnTo>
                    <a:lnTo>
                      <a:pt x="8117" y="9596"/>
                    </a:lnTo>
                    <a:lnTo>
                      <a:pt x="15616" y="2098"/>
                    </a:lnTo>
                    <a:lnTo>
                      <a:pt x="13520" y="0"/>
                    </a:lnTo>
                    <a:lnTo>
                      <a:pt x="3894" y="9626"/>
                    </a:lnTo>
                    <a:lnTo>
                      <a:pt x="3890" y="9626"/>
                    </a:lnTo>
                    <a:lnTo>
                      <a:pt x="3890" y="9630"/>
                    </a:lnTo>
                    <a:lnTo>
                      <a:pt x="3889" y="9630"/>
                    </a:lnTo>
                    <a:lnTo>
                      <a:pt x="3890" y="9630"/>
                    </a:lnTo>
                    <a:lnTo>
                      <a:pt x="0" y="21600"/>
                    </a:lnTo>
                    <a:lnTo>
                      <a:pt x="11971" y="17712"/>
                    </a:lnTo>
                    <a:lnTo>
                      <a:pt x="11972" y="17712"/>
                    </a:lnTo>
                    <a:lnTo>
                      <a:pt x="11975" y="17711"/>
                    </a:lnTo>
                    <a:lnTo>
                      <a:pt x="11975" y="17709"/>
                    </a:lnTo>
                    <a:lnTo>
                      <a:pt x="21600" y="8083"/>
                    </a:lnTo>
                    <a:lnTo>
                      <a:pt x="16948" y="3429"/>
                    </a:lnTo>
                    <a:close/>
                  </a:path>
                </a:pathLst>
              </a:custGeom>
              <a:solidFill>
                <a:srgbClr val="3C445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80" name="Shape 18880"/>
              <p:cNvSpPr/>
              <p:nvPr/>
            </p:nvSpPr>
            <p:spPr>
              <a:xfrm>
                <a:off x="82274" y="28907"/>
                <a:ext cx="48920" cy="48920"/>
              </a:xfrm>
              <a:custGeom>
                <a:avLst/>
                <a:gdLst/>
                <a:ahLst/>
                <a:cxnLst>
                  <a:cxn ang="0">
                    <a:pos x="wd2" y="hd2"/>
                  </a:cxn>
                  <a:cxn ang="5400000">
                    <a:pos x="wd2" y="hd2"/>
                  </a:cxn>
                  <a:cxn ang="10800000">
                    <a:pos x="wd2" y="hd2"/>
                  </a:cxn>
                  <a:cxn ang="16200000">
                    <a:pos x="wd2" y="hd2"/>
                  </a:cxn>
                </a:cxnLst>
                <a:rect l="0" t="0" r="r" b="b"/>
                <a:pathLst>
                  <a:path w="21600" h="21600" extrusionOk="0">
                    <a:moveTo>
                      <a:pt x="3324" y="12115"/>
                    </a:moveTo>
                    <a:lnTo>
                      <a:pt x="8825" y="6614"/>
                    </a:lnTo>
                    <a:lnTo>
                      <a:pt x="10935" y="8723"/>
                    </a:lnTo>
                    <a:lnTo>
                      <a:pt x="5434" y="14225"/>
                    </a:lnTo>
                    <a:lnTo>
                      <a:pt x="12808" y="21600"/>
                    </a:lnTo>
                    <a:lnTo>
                      <a:pt x="21600" y="12807"/>
                    </a:lnTo>
                    <a:lnTo>
                      <a:pt x="8790" y="0"/>
                    </a:lnTo>
                    <a:lnTo>
                      <a:pt x="0" y="8791"/>
                    </a:lnTo>
                    <a:lnTo>
                      <a:pt x="3324" y="12115"/>
                    </a:lnTo>
                    <a:close/>
                  </a:path>
                </a:pathLst>
              </a:custGeom>
              <a:solidFill>
                <a:srgbClr val="3C445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81" name="Shape 18881"/>
              <p:cNvSpPr/>
              <p:nvPr/>
            </p:nvSpPr>
            <p:spPr>
              <a:xfrm>
                <a:off x="111181" y="0"/>
                <a:ext cx="48087" cy="48086"/>
              </a:xfrm>
              <a:custGeom>
                <a:avLst/>
                <a:gdLst/>
                <a:ahLst/>
                <a:cxnLst>
                  <a:cxn ang="0">
                    <a:pos x="wd2" y="hd2"/>
                  </a:cxn>
                  <a:cxn ang="5400000">
                    <a:pos x="wd2" y="hd2"/>
                  </a:cxn>
                  <a:cxn ang="10800000">
                    <a:pos x="wd2" y="hd2"/>
                  </a:cxn>
                  <a:cxn ang="16200000">
                    <a:pos x="wd2" y="hd2"/>
                  </a:cxn>
                </a:cxnLst>
                <a:rect l="0" t="0" r="r" b="b"/>
                <a:pathLst>
                  <a:path w="21600" h="21600" extrusionOk="0">
                    <a:moveTo>
                      <a:pt x="0" y="8576"/>
                    </a:moveTo>
                    <a:lnTo>
                      <a:pt x="8573" y="0"/>
                    </a:lnTo>
                    <a:lnTo>
                      <a:pt x="21600" y="13024"/>
                    </a:lnTo>
                    <a:lnTo>
                      <a:pt x="13027" y="21600"/>
                    </a:lnTo>
                    <a:lnTo>
                      <a:pt x="0" y="8576"/>
                    </a:lnTo>
                    <a:close/>
                  </a:path>
                </a:pathLst>
              </a:custGeom>
              <a:solidFill>
                <a:srgbClr val="3C445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82" name="Shape 18882"/>
              <p:cNvSpPr/>
              <p:nvPr/>
            </p:nvSpPr>
            <p:spPr>
              <a:xfrm>
                <a:off x="0" y="0"/>
                <a:ext cx="159823" cy="159546"/>
              </a:xfrm>
              <a:custGeom>
                <a:avLst/>
                <a:gdLst/>
                <a:ahLst/>
                <a:cxnLst>
                  <a:cxn ang="0">
                    <a:pos x="wd2" y="hd2"/>
                  </a:cxn>
                  <a:cxn ang="5400000">
                    <a:pos x="wd2" y="hd2"/>
                  </a:cxn>
                  <a:cxn ang="10800000">
                    <a:pos x="wd2" y="hd2"/>
                  </a:cxn>
                  <a:cxn ang="16200000">
                    <a:pos x="wd2" y="hd2"/>
                  </a:cxn>
                </a:cxnLst>
                <a:rect l="0" t="0" r="r" b="b"/>
                <a:pathLst>
                  <a:path w="21600" h="21600" extrusionOk="0">
                    <a:moveTo>
                      <a:pt x="16712" y="12177"/>
                    </a:moveTo>
                    <a:cubicBezTo>
                      <a:pt x="16247" y="12177"/>
                      <a:pt x="15748" y="12329"/>
                      <a:pt x="15257" y="12582"/>
                    </a:cubicBezTo>
                    <a:lnTo>
                      <a:pt x="9013" y="6331"/>
                    </a:lnTo>
                    <a:cubicBezTo>
                      <a:pt x="9263" y="5840"/>
                      <a:pt x="9413" y="5346"/>
                      <a:pt x="9413" y="4893"/>
                    </a:cubicBezTo>
                    <a:cubicBezTo>
                      <a:pt x="9413" y="2407"/>
                      <a:pt x="7052" y="0"/>
                      <a:pt x="4571" y="0"/>
                    </a:cubicBezTo>
                    <a:cubicBezTo>
                      <a:pt x="4555" y="0"/>
                      <a:pt x="4540" y="0"/>
                      <a:pt x="4525" y="0"/>
                    </a:cubicBezTo>
                    <a:cubicBezTo>
                      <a:pt x="4515" y="0"/>
                      <a:pt x="4233" y="287"/>
                      <a:pt x="4079" y="441"/>
                    </a:cubicBezTo>
                    <a:cubicBezTo>
                      <a:pt x="6081" y="2445"/>
                      <a:pt x="5916" y="2120"/>
                      <a:pt x="5916" y="3349"/>
                    </a:cubicBezTo>
                    <a:cubicBezTo>
                      <a:pt x="5916" y="4347"/>
                      <a:pt x="4320" y="5922"/>
                      <a:pt x="3346" y="5922"/>
                    </a:cubicBezTo>
                    <a:cubicBezTo>
                      <a:pt x="3132" y="5922"/>
                      <a:pt x="2966" y="5928"/>
                      <a:pt x="2828" y="5928"/>
                    </a:cubicBezTo>
                    <a:cubicBezTo>
                      <a:pt x="2150" y="5928"/>
                      <a:pt x="2140" y="5784"/>
                      <a:pt x="441" y="4083"/>
                    </a:cubicBezTo>
                    <a:cubicBezTo>
                      <a:pt x="282" y="4242"/>
                      <a:pt x="0" y="4520"/>
                      <a:pt x="0" y="4529"/>
                    </a:cubicBezTo>
                    <a:cubicBezTo>
                      <a:pt x="31" y="7031"/>
                      <a:pt x="2390" y="9422"/>
                      <a:pt x="4888" y="9422"/>
                    </a:cubicBezTo>
                    <a:cubicBezTo>
                      <a:pt x="5341" y="9422"/>
                      <a:pt x="5824" y="9278"/>
                      <a:pt x="6302" y="9038"/>
                    </a:cubicBezTo>
                    <a:lnTo>
                      <a:pt x="12567" y="15310"/>
                    </a:lnTo>
                    <a:cubicBezTo>
                      <a:pt x="12329" y="15787"/>
                      <a:pt x="12187" y="16267"/>
                      <a:pt x="12187" y="16706"/>
                    </a:cubicBezTo>
                    <a:cubicBezTo>
                      <a:pt x="12187" y="19193"/>
                      <a:pt x="14548" y="21600"/>
                      <a:pt x="17030" y="21600"/>
                    </a:cubicBezTo>
                    <a:cubicBezTo>
                      <a:pt x="17045" y="21600"/>
                      <a:pt x="17060" y="21600"/>
                      <a:pt x="17075" y="21600"/>
                    </a:cubicBezTo>
                    <a:cubicBezTo>
                      <a:pt x="17085" y="21600"/>
                      <a:pt x="17367" y="21313"/>
                      <a:pt x="17521" y="21159"/>
                    </a:cubicBezTo>
                    <a:cubicBezTo>
                      <a:pt x="15519" y="19155"/>
                      <a:pt x="15684" y="19480"/>
                      <a:pt x="15684" y="18251"/>
                    </a:cubicBezTo>
                    <a:cubicBezTo>
                      <a:pt x="15684" y="17253"/>
                      <a:pt x="17280" y="15678"/>
                      <a:pt x="18254" y="15678"/>
                    </a:cubicBezTo>
                    <a:cubicBezTo>
                      <a:pt x="18467" y="15678"/>
                      <a:pt x="18633" y="15672"/>
                      <a:pt x="18771" y="15672"/>
                    </a:cubicBezTo>
                    <a:cubicBezTo>
                      <a:pt x="19449" y="15672"/>
                      <a:pt x="19460" y="15816"/>
                      <a:pt x="21159" y="17517"/>
                    </a:cubicBezTo>
                    <a:cubicBezTo>
                      <a:pt x="21318" y="17358"/>
                      <a:pt x="21599" y="17080"/>
                      <a:pt x="21600" y="17071"/>
                    </a:cubicBezTo>
                    <a:cubicBezTo>
                      <a:pt x="21570" y="14569"/>
                      <a:pt x="19210" y="12177"/>
                      <a:pt x="16712" y="12177"/>
                    </a:cubicBezTo>
                    <a:close/>
                  </a:path>
                </a:pathLst>
              </a:custGeom>
              <a:solidFill>
                <a:srgbClr val="3C445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grpSp>
      <p:sp>
        <p:nvSpPr>
          <p:cNvPr id="61"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62"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pic>
        <p:nvPicPr>
          <p:cNvPr id="60" name="图片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9557" y="928909"/>
            <a:ext cx="13637349" cy="2488508"/>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18845"/>
                                        </p:tgtEl>
                                        <p:attrNameLst>
                                          <p:attrName>style.visibility</p:attrName>
                                        </p:attrNameLst>
                                      </p:cBhvr>
                                      <p:to>
                                        <p:strVal val="visible"/>
                                      </p:to>
                                    </p:set>
                                    <p:anim calcmode="lin" valueType="num">
                                      <p:cBhvr>
                                        <p:cTn id="7" dur="500" fill="hold"/>
                                        <p:tgtEl>
                                          <p:spTgt spid="18845"/>
                                        </p:tgtEl>
                                        <p:attrNameLst>
                                          <p:attrName>ppt_x</p:attrName>
                                        </p:attrNameLst>
                                      </p:cBhvr>
                                      <p:tavLst>
                                        <p:tav tm="0">
                                          <p:val>
                                            <p:strVal val="0-#ppt_w/2"/>
                                          </p:val>
                                        </p:tav>
                                        <p:tav tm="100000">
                                          <p:val>
                                            <p:strVal val="#ppt_x"/>
                                          </p:val>
                                        </p:tav>
                                      </p:tavLst>
                                    </p:anim>
                                    <p:anim calcmode="lin" valueType="num">
                                      <p:cBhvr>
                                        <p:cTn id="8" dur="500" fill="hold"/>
                                        <p:tgtEl>
                                          <p:spTgt spid="188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8855"/>
                                        </p:tgtEl>
                                        <p:attrNameLst>
                                          <p:attrName>style.visibility</p:attrName>
                                        </p:attrNameLst>
                                      </p:cBhvr>
                                      <p:to>
                                        <p:strVal val="visible"/>
                                      </p:to>
                                    </p:set>
                                    <p:anim calcmode="lin" valueType="num">
                                      <p:cBhvr>
                                        <p:cTn id="12" dur="500" fill="hold"/>
                                        <p:tgtEl>
                                          <p:spTgt spid="18855"/>
                                        </p:tgtEl>
                                        <p:attrNameLst>
                                          <p:attrName>ppt_x</p:attrName>
                                        </p:attrNameLst>
                                      </p:cBhvr>
                                      <p:tavLst>
                                        <p:tav tm="0">
                                          <p:val>
                                            <p:strVal val="0-#ppt_w/2"/>
                                          </p:val>
                                        </p:tav>
                                        <p:tav tm="100000">
                                          <p:val>
                                            <p:strVal val="#ppt_x"/>
                                          </p:val>
                                        </p:tav>
                                      </p:tavLst>
                                    </p:anim>
                                    <p:anim calcmode="lin" valueType="num">
                                      <p:cBhvr>
                                        <p:cTn id="13" dur="500" fill="hold"/>
                                        <p:tgtEl>
                                          <p:spTgt spid="1885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18868"/>
                                        </p:tgtEl>
                                        <p:attrNameLst>
                                          <p:attrName>style.visibility</p:attrName>
                                        </p:attrNameLst>
                                      </p:cBhvr>
                                      <p:to>
                                        <p:strVal val="visible"/>
                                      </p:to>
                                    </p:set>
                                    <p:anim calcmode="lin" valueType="num">
                                      <p:cBhvr>
                                        <p:cTn id="17" dur="500" fill="hold"/>
                                        <p:tgtEl>
                                          <p:spTgt spid="18868"/>
                                        </p:tgtEl>
                                        <p:attrNameLst>
                                          <p:attrName>ppt_x</p:attrName>
                                        </p:attrNameLst>
                                      </p:cBhvr>
                                      <p:tavLst>
                                        <p:tav tm="0">
                                          <p:val>
                                            <p:strVal val="0-#ppt_w/2"/>
                                          </p:val>
                                        </p:tav>
                                        <p:tav tm="100000">
                                          <p:val>
                                            <p:strVal val="#ppt_x"/>
                                          </p:val>
                                        </p:tav>
                                      </p:tavLst>
                                    </p:anim>
                                    <p:anim calcmode="lin" valueType="num">
                                      <p:cBhvr>
                                        <p:cTn id="18" dur="500" fill="hold"/>
                                        <p:tgtEl>
                                          <p:spTgt spid="1886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18874"/>
                                        </p:tgtEl>
                                        <p:attrNameLst>
                                          <p:attrName>style.visibility</p:attrName>
                                        </p:attrNameLst>
                                      </p:cBhvr>
                                      <p:to>
                                        <p:strVal val="visible"/>
                                      </p:to>
                                    </p:set>
                                    <p:anim calcmode="lin" valueType="num">
                                      <p:cBhvr>
                                        <p:cTn id="22" dur="500" fill="hold"/>
                                        <p:tgtEl>
                                          <p:spTgt spid="18874"/>
                                        </p:tgtEl>
                                        <p:attrNameLst>
                                          <p:attrName>ppt_x</p:attrName>
                                        </p:attrNameLst>
                                      </p:cBhvr>
                                      <p:tavLst>
                                        <p:tav tm="0">
                                          <p:val>
                                            <p:strVal val="0-#ppt_w/2"/>
                                          </p:val>
                                        </p:tav>
                                        <p:tav tm="100000">
                                          <p:val>
                                            <p:strVal val="#ppt_x"/>
                                          </p:val>
                                        </p:tav>
                                      </p:tavLst>
                                    </p:anim>
                                    <p:anim calcmode="lin" valueType="num">
                                      <p:cBhvr>
                                        <p:cTn id="23" dur="500" fill="hold"/>
                                        <p:tgtEl>
                                          <p:spTgt spid="1887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indefinite" fill="hold"/>
                                        <p:tgtEl>
                                          <p:spTgt spid="18884"/>
                                        </p:tgtEl>
                                        <p:attrNameLst>
                                          <p:attrName>style.visibility</p:attrName>
                                        </p:attrNameLst>
                                      </p:cBhvr>
                                      <p:to>
                                        <p:strVal val="visible"/>
                                      </p:to>
                                    </p:set>
                                    <p:anim calcmode="lin" valueType="num">
                                      <p:cBhvr>
                                        <p:cTn id="27" dur="500" fill="hold"/>
                                        <p:tgtEl>
                                          <p:spTgt spid="18884"/>
                                        </p:tgtEl>
                                        <p:attrNameLst>
                                          <p:attrName>ppt_x</p:attrName>
                                        </p:attrNameLst>
                                      </p:cBhvr>
                                      <p:tavLst>
                                        <p:tav tm="0">
                                          <p:val>
                                            <p:strVal val="0-#ppt_w/2"/>
                                          </p:val>
                                        </p:tav>
                                        <p:tav tm="100000">
                                          <p:val>
                                            <p:strVal val="#ppt_x"/>
                                          </p:val>
                                        </p:tav>
                                      </p:tavLst>
                                    </p:anim>
                                    <p:anim calcmode="lin" valueType="num">
                                      <p:cBhvr>
                                        <p:cTn id="28" dur="500" fill="hold"/>
                                        <p:tgtEl>
                                          <p:spTgt spid="188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5" grpId="0" animBg="1" advAuto="0"/>
      <p:bldP spid="18855" grpId="0" advAuto="0"/>
      <p:bldP spid="18868" grpId="0" advAuto="0"/>
      <p:bldP spid="18874" grpId="0" advAuto="0"/>
      <p:bldP spid="18884" grpId="0"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07" name="Group 20007"/>
          <p:cNvGrpSpPr/>
          <p:nvPr/>
        </p:nvGrpSpPr>
        <p:grpSpPr>
          <a:xfrm>
            <a:off x="7026716" y="3638205"/>
            <a:ext cx="5385504" cy="1299128"/>
            <a:chOff x="0" y="0"/>
            <a:chExt cx="2019300" cy="487171"/>
          </a:xfrm>
        </p:grpSpPr>
        <p:sp>
          <p:nvSpPr>
            <p:cNvPr id="20005" name="Shape 20005"/>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200">
                  <a:solidFill>
                    <a:srgbClr val="3194C6"/>
                  </a:solidFill>
                  <a:uFill>
                    <a:solidFill>
                      <a:srgbClr val="3194C6"/>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商务策略</a:t>
              </a:r>
              <a:endParaRPr dirty="0">
                <a:solidFill>
                  <a:schemeClr val="tx2"/>
                </a:solidFill>
                <a:latin typeface="+mn-ea"/>
                <a:ea typeface="+mn-ea"/>
              </a:endParaRPr>
            </a:p>
          </p:txBody>
        </p:sp>
        <p:sp>
          <p:nvSpPr>
            <p:cNvPr id="20006" name="Shape 20006"/>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gn="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20010" name="Group 20010"/>
          <p:cNvGrpSpPr/>
          <p:nvPr/>
        </p:nvGrpSpPr>
        <p:grpSpPr>
          <a:xfrm>
            <a:off x="7026716" y="5380937"/>
            <a:ext cx="5385504" cy="1299125"/>
            <a:chOff x="0" y="0"/>
            <a:chExt cx="2019300" cy="487171"/>
          </a:xfrm>
        </p:grpSpPr>
        <p:sp>
          <p:nvSpPr>
            <p:cNvPr id="20008" name="Shape 20008"/>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200">
                  <a:solidFill>
                    <a:srgbClr val="3A5063"/>
                  </a:solidFill>
                  <a:uFill>
                    <a:solidFill>
                      <a:srgbClr val="3A5063"/>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市场策略</a:t>
              </a:r>
              <a:endParaRPr dirty="0">
                <a:solidFill>
                  <a:schemeClr val="tx2"/>
                </a:solidFill>
                <a:latin typeface="+mn-ea"/>
                <a:ea typeface="+mn-ea"/>
              </a:endParaRPr>
            </a:p>
          </p:txBody>
        </p:sp>
        <p:sp>
          <p:nvSpPr>
            <p:cNvPr id="20009" name="Shape 20009"/>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gn="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20013" name="Group 20013"/>
          <p:cNvGrpSpPr/>
          <p:nvPr/>
        </p:nvGrpSpPr>
        <p:grpSpPr>
          <a:xfrm>
            <a:off x="7026716" y="7123659"/>
            <a:ext cx="5385504" cy="1299128"/>
            <a:chOff x="0" y="0"/>
            <a:chExt cx="2019300" cy="487171"/>
          </a:xfrm>
        </p:grpSpPr>
        <p:sp>
          <p:nvSpPr>
            <p:cNvPr id="20011" name="Shape 20011"/>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200">
                  <a:solidFill>
                    <a:srgbClr val="A5C067"/>
                  </a:solidFill>
                  <a:uFill>
                    <a:solidFill>
                      <a:srgbClr val="A5C067"/>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概念与理念</a:t>
              </a:r>
              <a:endParaRPr dirty="0">
                <a:solidFill>
                  <a:schemeClr val="tx2"/>
                </a:solidFill>
                <a:latin typeface="+mn-ea"/>
                <a:ea typeface="+mn-ea"/>
              </a:endParaRPr>
            </a:p>
          </p:txBody>
        </p:sp>
        <p:sp>
          <p:nvSpPr>
            <p:cNvPr id="20012" name="Shape 20012"/>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gn="r">
                <a:lnSpc>
                  <a:spcPct val="120000"/>
                </a:lnSpc>
                <a:spcBef>
                  <a:spcPts val="100"/>
                </a:spcBef>
                <a:defRPr sz="800">
                  <a:solidFill>
                    <a:srgbClr val="03AE97"/>
                  </a:solidFill>
                  <a:uFill>
                    <a:solidFill>
                      <a:srgbClr val="03AE97"/>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20040" name="Group 20040"/>
          <p:cNvGrpSpPr/>
          <p:nvPr/>
        </p:nvGrpSpPr>
        <p:grpSpPr>
          <a:xfrm>
            <a:off x="14169821" y="2920780"/>
            <a:ext cx="7696949" cy="7139789"/>
            <a:chOff x="21" y="0"/>
            <a:chExt cx="2885978" cy="2677420"/>
          </a:xfrm>
        </p:grpSpPr>
        <p:grpSp>
          <p:nvGrpSpPr>
            <p:cNvPr id="20026" name="Group 20026"/>
            <p:cNvGrpSpPr/>
            <p:nvPr/>
          </p:nvGrpSpPr>
          <p:grpSpPr>
            <a:xfrm>
              <a:off x="21" y="0"/>
              <a:ext cx="2885980" cy="2677421"/>
              <a:chOff x="21" y="0"/>
              <a:chExt cx="2885978" cy="2677420"/>
            </a:xfrm>
          </p:grpSpPr>
          <p:sp>
            <p:nvSpPr>
              <p:cNvPr id="20014" name="Shape 20014"/>
              <p:cNvSpPr/>
              <p:nvPr/>
            </p:nvSpPr>
            <p:spPr>
              <a:xfrm>
                <a:off x="506418" y="2065228"/>
                <a:ext cx="292544" cy="607276"/>
              </a:xfrm>
              <a:custGeom>
                <a:avLst/>
                <a:gdLst/>
                <a:ahLst/>
                <a:cxnLst>
                  <a:cxn ang="0">
                    <a:pos x="wd2" y="hd2"/>
                  </a:cxn>
                  <a:cxn ang="5400000">
                    <a:pos x="wd2" y="hd2"/>
                  </a:cxn>
                  <a:cxn ang="10800000">
                    <a:pos x="wd2" y="hd2"/>
                  </a:cxn>
                  <a:cxn ang="16200000">
                    <a:pos x="wd2" y="hd2"/>
                  </a:cxn>
                </a:cxnLst>
                <a:rect l="0" t="0" r="r" b="b"/>
                <a:pathLst>
                  <a:path w="21600" h="21600" extrusionOk="0">
                    <a:moveTo>
                      <a:pt x="0" y="5423"/>
                    </a:moveTo>
                    <a:lnTo>
                      <a:pt x="12010" y="0"/>
                    </a:lnTo>
                    <a:lnTo>
                      <a:pt x="21600" y="13360"/>
                    </a:lnTo>
                    <a:lnTo>
                      <a:pt x="11612" y="21600"/>
                    </a:lnTo>
                    <a:lnTo>
                      <a:pt x="0" y="5423"/>
                    </a:lnTo>
                    <a:close/>
                  </a:path>
                </a:pathLst>
              </a:custGeom>
              <a:solidFill>
                <a:srgbClr val="02837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5" name="Shape 20015"/>
              <p:cNvSpPr/>
              <p:nvPr/>
            </p:nvSpPr>
            <p:spPr>
              <a:xfrm>
                <a:off x="570335" y="1730857"/>
                <a:ext cx="2315666" cy="936730"/>
              </a:xfrm>
              <a:custGeom>
                <a:avLst/>
                <a:gdLst/>
                <a:ahLst/>
                <a:cxnLst>
                  <a:cxn ang="0">
                    <a:pos x="wd2" y="hd2"/>
                  </a:cxn>
                  <a:cxn ang="5400000">
                    <a:pos x="wd2" y="hd2"/>
                  </a:cxn>
                  <a:cxn ang="10800000">
                    <a:pos x="wd2" y="hd2"/>
                  </a:cxn>
                  <a:cxn ang="16200000">
                    <a:pos x="wd2" y="hd2"/>
                  </a:cxn>
                </a:cxnLst>
                <a:rect l="0" t="0" r="r" b="b"/>
                <a:pathLst>
                  <a:path w="21597" h="21600" extrusionOk="0">
                    <a:moveTo>
                      <a:pt x="20841" y="0"/>
                    </a:moveTo>
                    <a:cubicBezTo>
                      <a:pt x="21090" y="1245"/>
                      <a:pt x="21278" y="2503"/>
                      <a:pt x="21404" y="3756"/>
                    </a:cubicBezTo>
                    <a:cubicBezTo>
                      <a:pt x="21531" y="5008"/>
                      <a:pt x="21595" y="6256"/>
                      <a:pt x="21597" y="7481"/>
                    </a:cubicBezTo>
                    <a:cubicBezTo>
                      <a:pt x="21600" y="8704"/>
                      <a:pt x="21540" y="9906"/>
                      <a:pt x="21418" y="11066"/>
                    </a:cubicBezTo>
                    <a:cubicBezTo>
                      <a:pt x="21296" y="12225"/>
                      <a:pt x="21112" y="13345"/>
                      <a:pt x="20865" y="14403"/>
                    </a:cubicBezTo>
                    <a:cubicBezTo>
                      <a:pt x="20598" y="15546"/>
                      <a:pt x="20270" y="16568"/>
                      <a:pt x="19890" y="17457"/>
                    </a:cubicBezTo>
                    <a:cubicBezTo>
                      <a:pt x="19510" y="18346"/>
                      <a:pt x="19077" y="19103"/>
                      <a:pt x="18600" y="19717"/>
                    </a:cubicBezTo>
                    <a:cubicBezTo>
                      <a:pt x="18123" y="20330"/>
                      <a:pt x="17602" y="20801"/>
                      <a:pt x="17044" y="21118"/>
                    </a:cubicBezTo>
                    <a:cubicBezTo>
                      <a:pt x="16486" y="21436"/>
                      <a:pt x="15892" y="21600"/>
                      <a:pt x="15270" y="21600"/>
                    </a:cubicBezTo>
                    <a:lnTo>
                      <a:pt x="1426" y="21600"/>
                    </a:lnTo>
                    <a:lnTo>
                      <a:pt x="0" y="11366"/>
                    </a:lnTo>
                    <a:lnTo>
                      <a:pt x="2659" y="4641"/>
                    </a:lnTo>
                    <a:lnTo>
                      <a:pt x="12989" y="4641"/>
                    </a:lnTo>
                    <a:lnTo>
                      <a:pt x="18343" y="7593"/>
                    </a:lnTo>
                    <a:lnTo>
                      <a:pt x="20841" y="0"/>
                    </a:ln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6" name="Shape 20016"/>
              <p:cNvSpPr/>
              <p:nvPr/>
            </p:nvSpPr>
            <p:spPr>
              <a:xfrm>
                <a:off x="853045" y="1829202"/>
                <a:ext cx="1108714" cy="1032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11" y="0"/>
                    </a:lnTo>
                    <a:lnTo>
                      <a:pt x="19849" y="0"/>
                    </a:lnTo>
                    <a:lnTo>
                      <a:pt x="21600" y="21600"/>
                    </a:lnTo>
                    <a:lnTo>
                      <a:pt x="0" y="21600"/>
                    </a:lnTo>
                    <a:close/>
                  </a:path>
                </a:pathLst>
              </a:custGeom>
              <a:solidFill>
                <a:srgbClr val="819C4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7" name="Shape 20017"/>
              <p:cNvSpPr/>
              <p:nvPr/>
            </p:nvSpPr>
            <p:spPr>
              <a:xfrm>
                <a:off x="1868341" y="1829202"/>
                <a:ext cx="663754" cy="231110"/>
              </a:xfrm>
              <a:custGeom>
                <a:avLst/>
                <a:gdLst/>
                <a:ahLst/>
                <a:cxnLst>
                  <a:cxn ang="0">
                    <a:pos x="wd2" y="hd2"/>
                  </a:cxn>
                  <a:cxn ang="5400000">
                    <a:pos x="wd2" y="hd2"/>
                  </a:cxn>
                  <a:cxn ang="10800000">
                    <a:pos x="wd2" y="hd2"/>
                  </a:cxn>
                  <a:cxn ang="16200000">
                    <a:pos x="wd2" y="hd2"/>
                  </a:cxn>
                </a:cxnLst>
                <a:rect l="0" t="0" r="r" b="b"/>
                <a:pathLst>
                  <a:path w="21600" h="21600" extrusionOk="0">
                    <a:moveTo>
                      <a:pt x="2922" y="9704"/>
                    </a:moveTo>
                    <a:lnTo>
                      <a:pt x="0" y="0"/>
                    </a:lnTo>
                    <a:lnTo>
                      <a:pt x="15426" y="9825"/>
                    </a:lnTo>
                    <a:lnTo>
                      <a:pt x="21600" y="21600"/>
                    </a:lnTo>
                    <a:lnTo>
                      <a:pt x="2922" y="9704"/>
                    </a:lnTo>
                    <a:close/>
                  </a:path>
                </a:pathLst>
              </a:custGeom>
              <a:solidFill>
                <a:srgbClr val="56682B"/>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8" name="Shape 20018"/>
              <p:cNvSpPr/>
              <p:nvPr/>
            </p:nvSpPr>
            <p:spPr>
              <a:xfrm>
                <a:off x="2345260" y="1666934"/>
                <a:ext cx="457253" cy="398295"/>
              </a:xfrm>
              <a:custGeom>
                <a:avLst/>
                <a:gdLst/>
                <a:ahLst/>
                <a:cxnLst>
                  <a:cxn ang="0">
                    <a:pos x="wd2" y="hd2"/>
                  </a:cxn>
                  <a:cxn ang="5400000">
                    <a:pos x="wd2" y="hd2"/>
                  </a:cxn>
                  <a:cxn ang="10800000">
                    <a:pos x="wd2" y="hd2"/>
                  </a:cxn>
                  <a:cxn ang="16200000">
                    <a:pos x="wd2" y="hd2"/>
                  </a:cxn>
                </a:cxnLst>
                <a:rect l="0" t="0" r="r" b="b"/>
                <a:pathLst>
                  <a:path w="21600" h="21600" extrusionOk="0">
                    <a:moveTo>
                      <a:pt x="8957" y="21600"/>
                    </a:moveTo>
                    <a:lnTo>
                      <a:pt x="0" y="14735"/>
                    </a:lnTo>
                    <a:lnTo>
                      <a:pt x="10443" y="0"/>
                    </a:lnTo>
                    <a:lnTo>
                      <a:pt x="21600" y="3757"/>
                    </a:lnTo>
                    <a:lnTo>
                      <a:pt x="8957" y="21600"/>
                    </a:lnTo>
                    <a:close/>
                  </a:path>
                </a:pathLst>
              </a:custGeom>
              <a:solidFill>
                <a:srgbClr val="56682B"/>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9" name="Shape 20019"/>
              <p:cNvSpPr/>
              <p:nvPr/>
            </p:nvSpPr>
            <p:spPr>
              <a:xfrm>
                <a:off x="885003" y="334370"/>
                <a:ext cx="476920" cy="243403"/>
              </a:xfrm>
              <a:custGeom>
                <a:avLst/>
                <a:gdLst/>
                <a:ahLst/>
                <a:cxnLst>
                  <a:cxn ang="0">
                    <a:pos x="wd2" y="hd2"/>
                  </a:cxn>
                  <a:cxn ang="5400000">
                    <a:pos x="wd2" y="hd2"/>
                  </a:cxn>
                  <a:cxn ang="10800000">
                    <a:pos x="wd2" y="hd2"/>
                  </a:cxn>
                  <a:cxn ang="16200000">
                    <a:pos x="wd2" y="hd2"/>
                  </a:cxn>
                </a:cxnLst>
                <a:rect l="0" t="0" r="r" b="b"/>
                <a:pathLst>
                  <a:path w="21600" h="21600" extrusionOk="0">
                    <a:moveTo>
                      <a:pt x="20860" y="7702"/>
                    </a:moveTo>
                    <a:lnTo>
                      <a:pt x="21600" y="21600"/>
                    </a:lnTo>
                    <a:lnTo>
                      <a:pt x="4372" y="15238"/>
                    </a:lnTo>
                    <a:lnTo>
                      <a:pt x="0" y="0"/>
                    </a:lnTo>
                    <a:lnTo>
                      <a:pt x="20860" y="7702"/>
                    </a:lnTo>
                    <a:close/>
                  </a:path>
                </a:pathLst>
              </a:custGeom>
              <a:solidFill>
                <a:srgbClr val="C0830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0" name="Shape 20020"/>
              <p:cNvSpPr/>
              <p:nvPr/>
            </p:nvSpPr>
            <p:spPr>
              <a:xfrm>
                <a:off x="21" y="393376"/>
                <a:ext cx="1420902" cy="2284045"/>
              </a:xfrm>
              <a:custGeom>
                <a:avLst/>
                <a:gdLst/>
                <a:ahLst/>
                <a:cxnLst>
                  <a:cxn ang="0">
                    <a:pos x="wd2" y="hd2"/>
                  </a:cxn>
                  <a:cxn ang="5400000">
                    <a:pos x="wd2" y="hd2"/>
                  </a:cxn>
                  <a:cxn ang="10800000">
                    <a:pos x="wd2" y="hd2"/>
                  </a:cxn>
                  <a:cxn ang="16200000">
                    <a:pos x="wd2" y="hd2"/>
                  </a:cxn>
                </a:cxnLst>
                <a:rect l="0" t="0" r="r" b="b"/>
                <a:pathLst>
                  <a:path w="21571" h="21600" extrusionOk="0">
                    <a:moveTo>
                      <a:pt x="12991" y="0"/>
                    </a:moveTo>
                    <a:lnTo>
                      <a:pt x="19819" y="804"/>
                    </a:lnTo>
                    <a:lnTo>
                      <a:pt x="21571" y="4643"/>
                    </a:lnTo>
                    <a:lnTo>
                      <a:pt x="13036" y="13865"/>
                    </a:lnTo>
                    <a:lnTo>
                      <a:pt x="7671" y="17284"/>
                    </a:lnTo>
                    <a:lnTo>
                      <a:pt x="10056" y="21600"/>
                    </a:lnTo>
                    <a:cubicBezTo>
                      <a:pt x="9071" y="21589"/>
                      <a:pt x="8131" y="21515"/>
                      <a:pt x="7249" y="21380"/>
                    </a:cubicBezTo>
                    <a:cubicBezTo>
                      <a:pt x="6366" y="21245"/>
                      <a:pt x="5541" y="21050"/>
                      <a:pt x="4786" y="20799"/>
                    </a:cubicBezTo>
                    <a:cubicBezTo>
                      <a:pt x="4030" y="20547"/>
                      <a:pt x="3345" y="20240"/>
                      <a:pt x="2742" y="19880"/>
                    </a:cubicBezTo>
                    <a:cubicBezTo>
                      <a:pt x="2139" y="19521"/>
                      <a:pt x="1619" y="19109"/>
                      <a:pt x="1193" y="18650"/>
                    </a:cubicBezTo>
                    <a:cubicBezTo>
                      <a:pt x="759" y="18181"/>
                      <a:pt x="444" y="17683"/>
                      <a:pt x="247" y="17167"/>
                    </a:cubicBezTo>
                    <a:cubicBezTo>
                      <a:pt x="50" y="16650"/>
                      <a:pt x="-29" y="16115"/>
                      <a:pt x="10" y="15569"/>
                    </a:cubicBezTo>
                    <a:cubicBezTo>
                      <a:pt x="48" y="15024"/>
                      <a:pt x="204" y="14469"/>
                      <a:pt x="477" y="13914"/>
                    </a:cubicBezTo>
                    <a:cubicBezTo>
                      <a:pt x="751" y="13358"/>
                      <a:pt x="1141" y="12802"/>
                      <a:pt x="1647" y="12255"/>
                    </a:cubicBezTo>
                    <a:lnTo>
                      <a:pt x="12991" y="0"/>
                    </a:lnTo>
                    <a:close/>
                  </a:path>
                </a:pathLst>
              </a:custGeom>
              <a:solidFill>
                <a:srgbClr val="03AE9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1" name="Shape 20021"/>
              <p:cNvSpPr/>
              <p:nvPr/>
            </p:nvSpPr>
            <p:spPr>
              <a:xfrm>
                <a:off x="860420" y="885097"/>
                <a:ext cx="565420" cy="973609"/>
              </a:xfrm>
              <a:custGeom>
                <a:avLst/>
                <a:gdLst/>
                <a:ahLst/>
                <a:cxnLst>
                  <a:cxn ang="0">
                    <a:pos x="wd2" y="hd2"/>
                  </a:cxn>
                  <a:cxn ang="5400000">
                    <a:pos x="wd2" y="hd2"/>
                  </a:cxn>
                  <a:cxn ang="10800000">
                    <a:pos x="wd2" y="hd2"/>
                  </a:cxn>
                  <a:cxn ang="16200000">
                    <a:pos x="wd2" y="hd2"/>
                  </a:cxn>
                </a:cxnLst>
                <a:rect l="0" t="0" r="r" b="b"/>
                <a:pathLst>
                  <a:path w="21600" h="21600" extrusionOk="0">
                    <a:moveTo>
                      <a:pt x="21483" y="0"/>
                    </a:moveTo>
                    <a:lnTo>
                      <a:pt x="21600" y="1767"/>
                    </a:lnTo>
                    <a:lnTo>
                      <a:pt x="3858" y="19605"/>
                    </a:lnTo>
                    <a:lnTo>
                      <a:pt x="0" y="21600"/>
                    </a:lnTo>
                    <a:lnTo>
                      <a:pt x="21483" y="0"/>
                    </a:lnTo>
                    <a:close/>
                  </a:path>
                </a:pathLst>
              </a:custGeom>
              <a:solidFill>
                <a:srgbClr val="02837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2" name="Shape 20022"/>
              <p:cNvSpPr/>
              <p:nvPr/>
            </p:nvSpPr>
            <p:spPr>
              <a:xfrm>
                <a:off x="506418" y="1770195"/>
                <a:ext cx="454795" cy="449926"/>
              </a:xfrm>
              <a:custGeom>
                <a:avLst/>
                <a:gdLst/>
                <a:ahLst/>
                <a:cxnLst>
                  <a:cxn ang="0">
                    <a:pos x="wd2" y="hd2"/>
                  </a:cxn>
                  <a:cxn ang="5400000">
                    <a:pos x="wd2" y="hd2"/>
                  </a:cxn>
                  <a:cxn ang="10800000">
                    <a:pos x="wd2" y="hd2"/>
                  </a:cxn>
                  <a:cxn ang="16200000">
                    <a:pos x="wd2" y="hd2"/>
                  </a:cxn>
                </a:cxnLst>
                <a:rect l="0" t="0" r="r" b="b"/>
                <a:pathLst>
                  <a:path w="21600" h="21600" extrusionOk="0">
                    <a:moveTo>
                      <a:pt x="16800" y="4307"/>
                    </a:moveTo>
                    <a:lnTo>
                      <a:pt x="21600" y="0"/>
                    </a:lnTo>
                    <a:lnTo>
                      <a:pt x="7725" y="14281"/>
                    </a:lnTo>
                    <a:lnTo>
                      <a:pt x="0" y="21600"/>
                    </a:lnTo>
                    <a:lnTo>
                      <a:pt x="16800" y="4307"/>
                    </a:lnTo>
                    <a:close/>
                  </a:path>
                </a:pathLst>
              </a:custGeom>
              <a:solidFill>
                <a:srgbClr val="B619B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3" name="Shape 20023"/>
              <p:cNvSpPr/>
              <p:nvPr/>
            </p:nvSpPr>
            <p:spPr>
              <a:xfrm>
                <a:off x="885003" y="0"/>
                <a:ext cx="1888010" cy="2006222"/>
              </a:xfrm>
              <a:custGeom>
                <a:avLst/>
                <a:gdLst/>
                <a:ahLst/>
                <a:cxnLst>
                  <a:cxn ang="0">
                    <a:pos x="wd2" y="hd2"/>
                  </a:cxn>
                  <a:cxn ang="5400000">
                    <a:pos x="wd2" y="hd2"/>
                  </a:cxn>
                  <a:cxn ang="10800000">
                    <a:pos x="wd2" y="hd2"/>
                  </a:cxn>
                  <a:cxn ang="16200000">
                    <a:pos x="wd2" y="hd2"/>
                  </a:cxn>
                </a:cxnLst>
                <a:rect l="0" t="0" r="r" b="b"/>
                <a:pathLst>
                  <a:path w="21600" h="21600" extrusionOk="0">
                    <a:moveTo>
                      <a:pt x="6371" y="0"/>
                    </a:moveTo>
                    <a:cubicBezTo>
                      <a:pt x="7026" y="0"/>
                      <a:pt x="7666" y="89"/>
                      <a:pt x="8281" y="262"/>
                    </a:cubicBezTo>
                    <a:cubicBezTo>
                      <a:pt x="8896" y="434"/>
                      <a:pt x="9488" y="691"/>
                      <a:pt x="10044" y="1024"/>
                    </a:cubicBezTo>
                    <a:cubicBezTo>
                      <a:pt x="10600" y="1358"/>
                      <a:pt x="11122" y="1770"/>
                      <a:pt x="11601" y="2254"/>
                    </a:cubicBezTo>
                    <a:cubicBezTo>
                      <a:pt x="12080" y="2737"/>
                      <a:pt x="12515" y="3293"/>
                      <a:pt x="12897" y="3915"/>
                    </a:cubicBezTo>
                    <a:lnTo>
                      <a:pt x="21600" y="18090"/>
                    </a:lnTo>
                    <a:lnTo>
                      <a:pt x="18629" y="21600"/>
                    </a:lnTo>
                    <a:lnTo>
                      <a:pt x="13362" y="20496"/>
                    </a:lnTo>
                    <a:lnTo>
                      <a:pt x="6933" y="10023"/>
                    </a:lnTo>
                    <a:lnTo>
                      <a:pt x="5294" y="4611"/>
                    </a:lnTo>
                    <a:lnTo>
                      <a:pt x="0" y="3670"/>
                    </a:lnTo>
                    <a:cubicBezTo>
                      <a:pt x="383" y="3086"/>
                      <a:pt x="814" y="2564"/>
                      <a:pt x="1285" y="2111"/>
                    </a:cubicBezTo>
                    <a:cubicBezTo>
                      <a:pt x="1757" y="1657"/>
                      <a:pt x="2268" y="1271"/>
                      <a:pt x="2810" y="959"/>
                    </a:cubicBezTo>
                    <a:cubicBezTo>
                      <a:pt x="3352" y="646"/>
                      <a:pt x="3926" y="406"/>
                      <a:pt x="4522" y="245"/>
                    </a:cubicBezTo>
                    <a:cubicBezTo>
                      <a:pt x="5119" y="83"/>
                      <a:pt x="5738" y="0"/>
                      <a:pt x="6371" y="0"/>
                    </a:cubicBez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4" name="Shape 20024"/>
              <p:cNvSpPr/>
              <p:nvPr/>
            </p:nvSpPr>
            <p:spPr>
              <a:xfrm>
                <a:off x="1479923" y="924435"/>
                <a:ext cx="570337" cy="9736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71" y="19396"/>
                    </a:lnTo>
                    <a:lnTo>
                      <a:pt x="0" y="1558"/>
                    </a:lnTo>
                    <a:lnTo>
                      <a:pt x="323" y="0"/>
                    </a:lnTo>
                    <a:lnTo>
                      <a:pt x="21600" y="21600"/>
                    </a:lnTo>
                    <a:close/>
                  </a:path>
                </a:pathLst>
              </a:custGeom>
              <a:solidFill>
                <a:srgbClr val="C0830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5" name="Shape 20025"/>
              <p:cNvSpPr/>
              <p:nvPr/>
            </p:nvSpPr>
            <p:spPr>
              <a:xfrm>
                <a:off x="1347172" y="432714"/>
                <a:ext cx="142585" cy="572856"/>
              </a:xfrm>
              <a:custGeom>
                <a:avLst/>
                <a:gdLst/>
                <a:ahLst/>
                <a:cxnLst>
                  <a:cxn ang="0">
                    <a:pos x="wd2" y="hd2"/>
                  </a:cxn>
                  <a:cxn ang="5400000">
                    <a:pos x="wd2" y="hd2"/>
                  </a:cxn>
                  <a:cxn ang="10800000">
                    <a:pos x="wd2" y="hd2"/>
                  </a:cxn>
                  <a:cxn ang="16200000">
                    <a:pos x="wd2" y="hd2"/>
                  </a:cxn>
                </a:cxnLst>
                <a:rect l="0" t="0" r="r" b="b"/>
                <a:pathLst>
                  <a:path w="21600" h="21600" extrusionOk="0">
                    <a:moveTo>
                      <a:pt x="21600" y="18955"/>
                    </a:moveTo>
                    <a:lnTo>
                      <a:pt x="20313" y="21600"/>
                    </a:lnTo>
                    <a:lnTo>
                      <a:pt x="2475" y="5946"/>
                    </a:lnTo>
                    <a:lnTo>
                      <a:pt x="0" y="0"/>
                    </a:lnTo>
                    <a:lnTo>
                      <a:pt x="21600" y="18955"/>
                    </a:lnTo>
                    <a:close/>
                  </a:path>
                </a:pathLst>
              </a:custGeom>
              <a:solidFill>
                <a:srgbClr val="C08306"/>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20027" name="Shape 20027"/>
            <p:cNvSpPr/>
            <p:nvPr/>
          </p:nvSpPr>
          <p:spPr>
            <a:xfrm>
              <a:off x="1479922" y="2130810"/>
              <a:ext cx="171997" cy="311457"/>
            </a:xfrm>
            <a:custGeom>
              <a:avLst/>
              <a:gdLst/>
              <a:ahLst/>
              <a:cxnLst>
                <a:cxn ang="0">
                  <a:pos x="wd2" y="hd2"/>
                </a:cxn>
                <a:cxn ang="5400000">
                  <a:pos x="wd2" y="hd2"/>
                </a:cxn>
                <a:cxn ang="10800000">
                  <a:pos x="wd2" y="hd2"/>
                </a:cxn>
                <a:cxn ang="16200000">
                  <a:pos x="wd2" y="hd2"/>
                </a:cxn>
              </a:cxnLst>
              <a:rect l="0" t="0" r="r" b="b"/>
              <a:pathLst>
                <a:path w="21600" h="21599" extrusionOk="0">
                  <a:moveTo>
                    <a:pt x="10995" y="1"/>
                  </a:moveTo>
                  <a:cubicBezTo>
                    <a:pt x="10922" y="1"/>
                    <a:pt x="10869" y="-1"/>
                    <a:pt x="10798" y="0"/>
                  </a:cubicBezTo>
                  <a:cubicBezTo>
                    <a:pt x="10738" y="0"/>
                    <a:pt x="10663" y="2"/>
                    <a:pt x="10603" y="2"/>
                  </a:cubicBezTo>
                  <a:cubicBezTo>
                    <a:pt x="4747" y="2"/>
                    <a:pt x="0" y="2672"/>
                    <a:pt x="0" y="5887"/>
                  </a:cubicBezTo>
                  <a:cubicBezTo>
                    <a:pt x="0" y="9103"/>
                    <a:pt x="10802" y="21599"/>
                    <a:pt x="10802" y="21599"/>
                  </a:cubicBezTo>
                  <a:cubicBezTo>
                    <a:pt x="10802" y="21599"/>
                    <a:pt x="21600" y="9092"/>
                    <a:pt x="21600" y="5887"/>
                  </a:cubicBezTo>
                  <a:cubicBezTo>
                    <a:pt x="21599" y="2681"/>
                    <a:pt x="16851" y="1"/>
                    <a:pt x="10995" y="1"/>
                  </a:cubicBezTo>
                  <a:close/>
                  <a:moveTo>
                    <a:pt x="10774" y="8065"/>
                  </a:moveTo>
                  <a:cubicBezTo>
                    <a:pt x="8091" y="8065"/>
                    <a:pt x="5917" y="6858"/>
                    <a:pt x="5917" y="5369"/>
                  </a:cubicBezTo>
                  <a:cubicBezTo>
                    <a:pt x="5917" y="3880"/>
                    <a:pt x="8091" y="2673"/>
                    <a:pt x="10774" y="2673"/>
                  </a:cubicBezTo>
                  <a:cubicBezTo>
                    <a:pt x="13457" y="2673"/>
                    <a:pt x="15632" y="3880"/>
                    <a:pt x="15632" y="5369"/>
                  </a:cubicBezTo>
                  <a:cubicBezTo>
                    <a:pt x="15632" y="6858"/>
                    <a:pt x="13457" y="8065"/>
                    <a:pt x="10774" y="8065"/>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nvGrpSpPr>
            <p:cNvPr id="20032" name="Group 20032"/>
            <p:cNvGrpSpPr/>
            <p:nvPr/>
          </p:nvGrpSpPr>
          <p:grpSpPr>
            <a:xfrm>
              <a:off x="544320" y="1201982"/>
              <a:ext cx="316100" cy="211508"/>
              <a:chOff x="0" y="0"/>
              <a:chExt cx="316099" cy="211506"/>
            </a:xfrm>
          </p:grpSpPr>
          <p:sp>
            <p:nvSpPr>
              <p:cNvPr id="20028" name="Shape 20028"/>
              <p:cNvSpPr/>
              <p:nvPr/>
            </p:nvSpPr>
            <p:spPr>
              <a:xfrm>
                <a:off x="212905" y="12982"/>
                <a:ext cx="103195" cy="18446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510" y="21380"/>
                      <a:pt x="21600" y="21148"/>
                      <a:pt x="21600" y="20904"/>
                    </a:cubicBezTo>
                    <a:lnTo>
                      <a:pt x="21600" y="662"/>
                    </a:lnTo>
                    <a:cubicBezTo>
                      <a:pt x="21600" y="430"/>
                      <a:pt x="21516" y="210"/>
                      <a:pt x="21395" y="0"/>
                    </a:cubicBezTo>
                    <a:lnTo>
                      <a:pt x="0" y="10182"/>
                    </a:lnTo>
                    <a:lnTo>
                      <a:pt x="21375" y="216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9" name="Shape 20029"/>
              <p:cNvSpPr/>
              <p:nvPr/>
            </p:nvSpPr>
            <p:spPr>
              <a:xfrm>
                <a:off x="13035" y="0"/>
                <a:ext cx="286228" cy="12117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831" y="17713"/>
                    </a:lnTo>
                    <a:lnTo>
                      <a:pt x="13858" y="15745"/>
                    </a:lnTo>
                    <a:lnTo>
                      <a:pt x="21600" y="151"/>
                    </a:lnTo>
                    <a:cubicBezTo>
                      <a:pt x="21473" y="62"/>
                      <a:pt x="21341" y="0"/>
                      <a:pt x="21202" y="0"/>
                    </a:cubicBezTo>
                    <a:lnTo>
                      <a:pt x="399" y="0"/>
                    </a:lnTo>
                    <a:cubicBezTo>
                      <a:pt x="260" y="0"/>
                      <a:pt x="127" y="62"/>
                      <a:pt x="0" y="152"/>
                    </a:cubicBezTo>
                    <a:lnTo>
                      <a:pt x="7747" y="15753"/>
                    </a:lnTo>
                    <a:lnTo>
                      <a:pt x="8774" y="17722"/>
                    </a:lnTo>
                    <a:lnTo>
                      <a:pt x="10800" y="216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0" name="Shape 20030"/>
              <p:cNvSpPr/>
              <p:nvPr/>
            </p:nvSpPr>
            <p:spPr>
              <a:xfrm>
                <a:off x="13035" y="112515"/>
                <a:ext cx="285684" cy="98993"/>
              </a:xfrm>
              <a:custGeom>
                <a:avLst/>
                <a:gdLst/>
                <a:ahLst/>
                <a:cxnLst>
                  <a:cxn ang="0">
                    <a:pos x="wd2" y="hd2"/>
                  </a:cxn>
                  <a:cxn ang="5400000">
                    <a:pos x="wd2" y="hd2"/>
                  </a:cxn>
                  <a:cxn ang="10800000">
                    <a:pos x="wd2" y="hd2"/>
                  </a:cxn>
                  <a:cxn ang="16200000">
                    <a:pos x="wd2" y="hd2"/>
                  </a:cxn>
                </a:cxnLst>
                <a:rect l="0" t="0" r="r" b="b"/>
                <a:pathLst>
                  <a:path w="21600" h="21600" extrusionOk="0">
                    <a:moveTo>
                      <a:pt x="21217" y="21600"/>
                    </a:moveTo>
                    <a:cubicBezTo>
                      <a:pt x="21351" y="21600"/>
                      <a:pt x="21478" y="21530"/>
                      <a:pt x="21600" y="21429"/>
                    </a:cubicBezTo>
                    <a:lnTo>
                      <a:pt x="13810" y="0"/>
                    </a:lnTo>
                    <a:lnTo>
                      <a:pt x="10799" y="7018"/>
                    </a:lnTo>
                    <a:lnTo>
                      <a:pt x="7793" y="11"/>
                    </a:lnTo>
                    <a:lnTo>
                      <a:pt x="0" y="21430"/>
                    </a:lnTo>
                    <a:cubicBezTo>
                      <a:pt x="122" y="21529"/>
                      <a:pt x="249" y="21600"/>
                      <a:pt x="382" y="21600"/>
                    </a:cubicBezTo>
                    <a:lnTo>
                      <a:pt x="21217" y="216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1" name="Shape 20031"/>
              <p:cNvSpPr/>
              <p:nvPr/>
            </p:nvSpPr>
            <p:spPr>
              <a:xfrm>
                <a:off x="-1" y="12982"/>
                <a:ext cx="103195" cy="184461"/>
              </a:xfrm>
              <a:custGeom>
                <a:avLst/>
                <a:gdLst/>
                <a:ahLst/>
                <a:cxnLst>
                  <a:cxn ang="0">
                    <a:pos x="wd2" y="hd2"/>
                  </a:cxn>
                  <a:cxn ang="5400000">
                    <a:pos x="wd2" y="hd2"/>
                  </a:cxn>
                  <a:cxn ang="10800000">
                    <a:pos x="wd2" y="hd2"/>
                  </a:cxn>
                  <a:cxn ang="16200000">
                    <a:pos x="wd2" y="hd2"/>
                  </a:cxn>
                </a:cxnLst>
                <a:rect l="0" t="0" r="r" b="b"/>
                <a:pathLst>
                  <a:path w="21600" h="21600" extrusionOk="0">
                    <a:moveTo>
                      <a:pt x="205" y="0"/>
                    </a:moveTo>
                    <a:cubicBezTo>
                      <a:pt x="84" y="210"/>
                      <a:pt x="0" y="430"/>
                      <a:pt x="0" y="662"/>
                    </a:cubicBezTo>
                    <a:lnTo>
                      <a:pt x="0" y="20904"/>
                    </a:lnTo>
                    <a:cubicBezTo>
                      <a:pt x="0" y="21149"/>
                      <a:pt x="90" y="21380"/>
                      <a:pt x="224" y="21600"/>
                    </a:cubicBezTo>
                    <a:lnTo>
                      <a:pt x="21600" y="10187"/>
                    </a:lnTo>
                    <a:lnTo>
                      <a:pt x="205" y="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20039" name="Group 20039"/>
            <p:cNvGrpSpPr/>
            <p:nvPr/>
          </p:nvGrpSpPr>
          <p:grpSpPr>
            <a:xfrm>
              <a:off x="1880208" y="993962"/>
              <a:ext cx="311453" cy="313774"/>
              <a:chOff x="0" y="0"/>
              <a:chExt cx="311451" cy="313773"/>
            </a:xfrm>
          </p:grpSpPr>
          <p:sp>
            <p:nvSpPr>
              <p:cNvPr id="20033" name="Shape 20033"/>
              <p:cNvSpPr/>
              <p:nvPr/>
            </p:nvSpPr>
            <p:spPr>
              <a:xfrm>
                <a:off x="0" y="0"/>
                <a:ext cx="311452" cy="3137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19800"/>
                    </a:moveTo>
                    <a:cubicBezTo>
                      <a:pt x="5837" y="19800"/>
                      <a:pt x="1800" y="15763"/>
                      <a:pt x="1800" y="10800"/>
                    </a:cubicBezTo>
                    <a:cubicBezTo>
                      <a:pt x="1800" y="5837"/>
                      <a:pt x="5837" y="1800"/>
                      <a:pt x="10800" y="1800"/>
                    </a:cubicBezTo>
                    <a:cubicBezTo>
                      <a:pt x="15763" y="1800"/>
                      <a:pt x="19800" y="5837"/>
                      <a:pt x="19800" y="10800"/>
                    </a:cubicBezTo>
                    <a:cubicBezTo>
                      <a:pt x="19800" y="15763"/>
                      <a:pt x="15763" y="19800"/>
                      <a:pt x="10800" y="1980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4" name="Shape 20034"/>
              <p:cNvSpPr/>
              <p:nvPr/>
            </p:nvSpPr>
            <p:spPr>
              <a:xfrm>
                <a:off x="86514" y="187392"/>
                <a:ext cx="40555" cy="40857"/>
              </a:xfrm>
              <a:custGeom>
                <a:avLst/>
                <a:gdLst/>
                <a:ahLst/>
                <a:cxnLst>
                  <a:cxn ang="0">
                    <a:pos x="wd2" y="hd2"/>
                  </a:cxn>
                  <a:cxn ang="5400000">
                    <a:pos x="wd2" y="hd2"/>
                  </a:cxn>
                  <a:cxn ang="10800000">
                    <a:pos x="wd2" y="hd2"/>
                  </a:cxn>
                  <a:cxn ang="16200000">
                    <a:pos x="wd2" y="hd2"/>
                  </a:cxn>
                </a:cxnLst>
                <a:rect l="0" t="0" r="r" b="b"/>
                <a:pathLst>
                  <a:path w="21600" h="21600" extrusionOk="0">
                    <a:moveTo>
                      <a:pt x="13150" y="0"/>
                    </a:moveTo>
                    <a:lnTo>
                      <a:pt x="0" y="21600"/>
                    </a:lnTo>
                    <a:lnTo>
                      <a:pt x="21600" y="8456"/>
                    </a:lnTo>
                    <a:lnTo>
                      <a:pt x="19944" y="1652"/>
                    </a:lnTo>
                    <a:lnTo>
                      <a:pt x="13150" y="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5" name="Shape 20035"/>
              <p:cNvSpPr/>
              <p:nvPr/>
            </p:nvSpPr>
            <p:spPr>
              <a:xfrm>
                <a:off x="86514" y="87159"/>
                <a:ext cx="40555" cy="40857"/>
              </a:xfrm>
              <a:custGeom>
                <a:avLst/>
                <a:gdLst/>
                <a:ahLst/>
                <a:cxnLst>
                  <a:cxn ang="0">
                    <a:pos x="wd2" y="hd2"/>
                  </a:cxn>
                  <a:cxn ang="5400000">
                    <a:pos x="wd2" y="hd2"/>
                  </a:cxn>
                  <a:cxn ang="10800000">
                    <a:pos x="wd2" y="hd2"/>
                  </a:cxn>
                  <a:cxn ang="16200000">
                    <a:pos x="wd2" y="hd2"/>
                  </a:cxn>
                </a:cxnLst>
                <a:rect l="0" t="0" r="r" b="b"/>
                <a:pathLst>
                  <a:path w="21600" h="21600" extrusionOk="0">
                    <a:moveTo>
                      <a:pt x="19946" y="19945"/>
                    </a:moveTo>
                    <a:lnTo>
                      <a:pt x="21600" y="13146"/>
                    </a:lnTo>
                    <a:lnTo>
                      <a:pt x="0" y="0"/>
                    </a:lnTo>
                    <a:lnTo>
                      <a:pt x="13149" y="21600"/>
                    </a:lnTo>
                    <a:lnTo>
                      <a:pt x="19946" y="19945"/>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6" name="Shape 20036"/>
              <p:cNvSpPr/>
              <p:nvPr/>
            </p:nvSpPr>
            <p:spPr>
              <a:xfrm>
                <a:off x="186006" y="187392"/>
                <a:ext cx="40554" cy="40857"/>
              </a:xfrm>
              <a:custGeom>
                <a:avLst/>
                <a:gdLst/>
                <a:ahLst/>
                <a:cxnLst>
                  <a:cxn ang="0">
                    <a:pos x="wd2" y="hd2"/>
                  </a:cxn>
                  <a:cxn ang="5400000">
                    <a:pos x="wd2" y="hd2"/>
                  </a:cxn>
                  <a:cxn ang="10800000">
                    <a:pos x="wd2" y="hd2"/>
                  </a:cxn>
                  <a:cxn ang="16200000">
                    <a:pos x="wd2" y="hd2"/>
                  </a:cxn>
                </a:cxnLst>
                <a:rect l="0" t="0" r="r" b="b"/>
                <a:pathLst>
                  <a:path w="21600" h="21600" extrusionOk="0">
                    <a:moveTo>
                      <a:pt x="1656" y="1653"/>
                    </a:moveTo>
                    <a:lnTo>
                      <a:pt x="0" y="8456"/>
                    </a:lnTo>
                    <a:lnTo>
                      <a:pt x="21600" y="21600"/>
                    </a:lnTo>
                    <a:lnTo>
                      <a:pt x="8447" y="0"/>
                    </a:lnTo>
                    <a:lnTo>
                      <a:pt x="1656" y="1653"/>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7" name="Shape 20037"/>
              <p:cNvSpPr/>
              <p:nvPr/>
            </p:nvSpPr>
            <p:spPr>
              <a:xfrm>
                <a:off x="186006" y="87159"/>
                <a:ext cx="40554" cy="40857"/>
              </a:xfrm>
              <a:custGeom>
                <a:avLst/>
                <a:gdLst/>
                <a:ahLst/>
                <a:cxnLst>
                  <a:cxn ang="0">
                    <a:pos x="wd2" y="hd2"/>
                  </a:cxn>
                  <a:cxn ang="5400000">
                    <a:pos x="wd2" y="hd2"/>
                  </a:cxn>
                  <a:cxn ang="10800000">
                    <a:pos x="wd2" y="hd2"/>
                  </a:cxn>
                  <a:cxn ang="16200000">
                    <a:pos x="wd2" y="hd2"/>
                  </a:cxn>
                </a:cxnLst>
                <a:rect l="0" t="0" r="r" b="b"/>
                <a:pathLst>
                  <a:path w="21600" h="21600" extrusionOk="0">
                    <a:moveTo>
                      <a:pt x="8453" y="21600"/>
                    </a:moveTo>
                    <a:lnTo>
                      <a:pt x="21600" y="0"/>
                    </a:lnTo>
                    <a:lnTo>
                      <a:pt x="0" y="13149"/>
                    </a:lnTo>
                    <a:lnTo>
                      <a:pt x="1649" y="19943"/>
                    </a:lnTo>
                    <a:lnTo>
                      <a:pt x="8453" y="216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8" name="Shape 20038"/>
              <p:cNvSpPr/>
              <p:nvPr/>
            </p:nvSpPr>
            <p:spPr>
              <a:xfrm>
                <a:off x="38931" y="38677"/>
                <a:ext cx="235212" cy="237510"/>
              </a:xfrm>
              <a:custGeom>
                <a:avLst/>
                <a:gdLst/>
                <a:ahLst/>
                <a:cxnLst>
                  <a:cxn ang="0">
                    <a:pos x="wd2" y="hd2"/>
                  </a:cxn>
                  <a:cxn ang="5400000">
                    <a:pos x="wd2" y="hd2"/>
                  </a:cxn>
                  <a:cxn ang="10800000">
                    <a:pos x="wd2" y="hd2"/>
                  </a:cxn>
                  <a:cxn ang="16200000">
                    <a:pos x="wd2" y="hd2"/>
                  </a:cxn>
                </a:cxnLst>
                <a:rect l="0" t="0" r="r" b="b"/>
                <a:pathLst>
                  <a:path w="21600" h="21600" extrusionOk="0">
                    <a:moveTo>
                      <a:pt x="12911" y="8688"/>
                    </a:moveTo>
                    <a:lnTo>
                      <a:pt x="10802" y="0"/>
                    </a:lnTo>
                    <a:lnTo>
                      <a:pt x="8686" y="8688"/>
                    </a:lnTo>
                    <a:lnTo>
                      <a:pt x="0" y="10800"/>
                    </a:lnTo>
                    <a:lnTo>
                      <a:pt x="8686" y="12912"/>
                    </a:lnTo>
                    <a:lnTo>
                      <a:pt x="10802" y="21600"/>
                    </a:lnTo>
                    <a:lnTo>
                      <a:pt x="12915" y="12912"/>
                    </a:lnTo>
                    <a:lnTo>
                      <a:pt x="21600" y="10800"/>
                    </a:lnTo>
                    <a:lnTo>
                      <a:pt x="12911" y="8688"/>
                    </a:lnTo>
                    <a:close/>
                    <a:moveTo>
                      <a:pt x="10800" y="11860"/>
                    </a:moveTo>
                    <a:cubicBezTo>
                      <a:pt x="10218" y="11860"/>
                      <a:pt x="9746" y="11388"/>
                      <a:pt x="9746" y="10807"/>
                    </a:cubicBezTo>
                    <a:cubicBezTo>
                      <a:pt x="9746" y="10224"/>
                      <a:pt x="10218" y="9752"/>
                      <a:pt x="10800" y="9752"/>
                    </a:cubicBezTo>
                    <a:cubicBezTo>
                      <a:pt x="11382" y="9752"/>
                      <a:pt x="11854" y="10224"/>
                      <a:pt x="11854" y="10807"/>
                    </a:cubicBezTo>
                    <a:cubicBezTo>
                      <a:pt x="11854" y="11388"/>
                      <a:pt x="11382" y="11860"/>
                      <a:pt x="10800" y="1186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sp>
        <p:nvSpPr>
          <p:cNvPr id="20041" name="Shape 20041"/>
          <p:cNvSpPr/>
          <p:nvPr/>
        </p:nvSpPr>
        <p:spPr>
          <a:xfrm>
            <a:off x="2661967" y="10981363"/>
            <a:ext cx="18927165" cy="1181861"/>
          </a:xfrm>
          <a:prstGeom prst="rect">
            <a:avLst/>
          </a:prstGeom>
          <a:ln w="12700">
            <a:miter lim="400000"/>
          </a:ln>
        </p:spPr>
        <p:txBody>
          <a:bodyPr lIns="0" tIns="0" rIns="0" bIns="0">
            <a:spAutoFit/>
          </a:bodyPr>
          <a:lstStyle>
            <a:lvl1pPr algn="ctr">
              <a:lnSpc>
                <a:spcPct val="120000"/>
              </a:lnSpc>
              <a:defRPr sz="700">
                <a:solidFill>
                  <a:srgbClr val="808080"/>
                </a:solidFill>
                <a:uFill>
                  <a:solidFill>
                    <a:srgbClr val="808080"/>
                  </a:solidFill>
                </a:uFill>
                <a:latin typeface="Roboto condensed"/>
                <a:ea typeface="Roboto condensed"/>
                <a:cs typeface="Roboto condensed"/>
                <a:sym typeface="Roboto condensed"/>
              </a:defRPr>
            </a:lvl1pPr>
          </a:lstStyle>
          <a:p>
            <a:r>
              <a:rPr lang="zh-CN" altLang="en-US" sz="2100" dirty="0">
                <a:solidFill>
                  <a:schemeClr val="bg1">
                    <a:lumMod val="50000"/>
                  </a:schemeClr>
                </a:solidFill>
                <a:latin typeface="+mn-ea"/>
                <a:ea typeface="+mn-ea"/>
                <a:cs typeface="Open Sans" pitchFamily="34" charset="0"/>
              </a:rPr>
              <a:t>此处添加详细文本描述，建议与标题相关并符合整体语言风格，语言描述尽量简洁生动。尽量将每页幻灯片的字数控制在</a:t>
            </a:r>
            <a:r>
              <a:rPr lang="en-US" altLang="zh-CN" sz="2100" dirty="0">
                <a:solidFill>
                  <a:schemeClr val="bg1">
                    <a:lumMod val="50000"/>
                  </a:schemeClr>
                </a:solidFill>
                <a:latin typeface="+mn-ea"/>
                <a:ea typeface="+mn-ea"/>
                <a:cs typeface="Open Sans" pitchFamily="34" charset="0"/>
              </a:rPr>
              <a:t>200</a:t>
            </a:r>
            <a:r>
              <a:rPr lang="zh-CN" altLang="en-US" sz="2100" dirty="0">
                <a:solidFill>
                  <a:schemeClr val="bg1">
                    <a:lumMod val="50000"/>
                  </a:schemeClr>
                </a:solidFill>
                <a:latin typeface="+mn-ea"/>
                <a:ea typeface="+mn-ea"/>
                <a:cs typeface="Open Sans" pitchFamily="34" charset="0"/>
              </a:rPr>
              <a:t>字以内，据统计每页幻灯片的最好控制在</a:t>
            </a:r>
            <a:r>
              <a:rPr lang="en-US" altLang="zh-CN" sz="2100" dirty="0">
                <a:solidFill>
                  <a:schemeClr val="bg1">
                    <a:lumMod val="50000"/>
                  </a:schemeClr>
                </a:solidFill>
                <a:latin typeface="+mn-ea"/>
                <a:ea typeface="+mn-ea"/>
                <a:cs typeface="Open Sans" pitchFamily="34" charset="0"/>
              </a:rPr>
              <a:t>5</a:t>
            </a:r>
            <a:r>
              <a:rPr lang="zh-CN" altLang="en-US" sz="2100" dirty="0">
                <a:solidFill>
                  <a:schemeClr val="bg1">
                    <a:lumMod val="50000"/>
                  </a:schemeClr>
                </a:solidFill>
                <a:latin typeface="+mn-ea"/>
                <a:ea typeface="+mn-ea"/>
                <a:cs typeface="Open Sans" pitchFamily="34" charset="0"/>
              </a:rPr>
              <a:t>分钟之内。此处添加详细文本描述，建议与标题相关并符合整体语言风格，语言描述尽量简洁生动。尽量将每页幻灯片的字数控制在</a:t>
            </a:r>
            <a:r>
              <a:rPr lang="en-US" altLang="zh-CN" sz="2100" dirty="0">
                <a:solidFill>
                  <a:schemeClr val="bg1">
                    <a:lumMod val="50000"/>
                  </a:schemeClr>
                </a:solidFill>
                <a:latin typeface="+mn-ea"/>
                <a:ea typeface="+mn-ea"/>
                <a:cs typeface="Open Sans" pitchFamily="34" charset="0"/>
              </a:rPr>
              <a:t>200</a:t>
            </a:r>
            <a:r>
              <a:rPr lang="zh-CN" altLang="en-US" sz="2100" dirty="0">
                <a:solidFill>
                  <a:schemeClr val="bg1">
                    <a:lumMod val="50000"/>
                  </a:schemeClr>
                </a:solidFill>
                <a:latin typeface="+mn-ea"/>
                <a:ea typeface="+mn-ea"/>
                <a:cs typeface="Open Sans" pitchFamily="34" charset="0"/>
              </a:rPr>
              <a:t>字以内，据统计每页幻灯片的最好控制在</a:t>
            </a:r>
            <a:r>
              <a:rPr lang="en-US" altLang="zh-CN" sz="2100" dirty="0">
                <a:solidFill>
                  <a:schemeClr val="bg1">
                    <a:lumMod val="50000"/>
                  </a:schemeClr>
                </a:solidFill>
                <a:latin typeface="+mn-ea"/>
                <a:ea typeface="+mn-ea"/>
                <a:cs typeface="Open Sans" pitchFamily="34" charset="0"/>
              </a:rPr>
              <a:t>5</a:t>
            </a:r>
            <a:r>
              <a:rPr lang="zh-CN" altLang="en-US" sz="2100" dirty="0">
                <a:solidFill>
                  <a:schemeClr val="bg1">
                    <a:lumMod val="50000"/>
                  </a:schemeClr>
                </a:solidFill>
                <a:latin typeface="+mn-ea"/>
                <a:ea typeface="+mn-ea"/>
                <a:cs typeface="Open Sans" pitchFamily="34" charset="0"/>
              </a:rPr>
              <a:t>分钟之内。</a:t>
            </a:r>
          </a:p>
        </p:txBody>
      </p:sp>
      <p:sp>
        <p:nvSpPr>
          <p:cNvPr id="20042" name="Shape 20042"/>
          <p:cNvSpPr/>
          <p:nvPr/>
        </p:nvSpPr>
        <p:spPr>
          <a:xfrm>
            <a:off x="1089770" y="10579663"/>
            <a:ext cx="22281277" cy="3"/>
          </a:xfrm>
          <a:prstGeom prst="line">
            <a:avLst/>
          </a:prstGeom>
          <a:ln w="3175">
            <a:solidFill>
              <a:srgbClr val="A6A6A6"/>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20043" name="Shape 20043"/>
          <p:cNvSpPr/>
          <p:nvPr/>
        </p:nvSpPr>
        <p:spPr>
          <a:xfrm>
            <a:off x="1065456" y="3228969"/>
            <a:ext cx="4421658" cy="2359032"/>
          </a:xfrm>
          <a:prstGeom prst="rect">
            <a:avLst/>
          </a:prstGeom>
          <a:solidFill>
            <a:srgbClr val="3194C6"/>
          </a:solidFill>
          <a:ln w="12700">
            <a:miter lim="400000"/>
          </a:ln>
        </p:spPr>
        <p:txBody>
          <a:bodyPr lIns="0" tIns="0" rIns="0" bIns="0" anchor="ctr"/>
          <a:lstStyle/>
          <a:p>
            <a:pPr lvl="0" algn="ctr"/>
            <a:endParaRPr>
              <a:latin typeface="+mn-ea"/>
              <a:ea typeface="+mn-ea"/>
            </a:endParaRPr>
          </a:p>
        </p:txBody>
      </p:sp>
      <p:sp>
        <p:nvSpPr>
          <p:cNvPr id="20044" name="Shape 20044"/>
          <p:cNvSpPr/>
          <p:nvPr/>
        </p:nvSpPr>
        <p:spPr>
          <a:xfrm>
            <a:off x="1065456" y="5580255"/>
            <a:ext cx="4421658" cy="4402669"/>
          </a:xfrm>
          <a:prstGeom prst="rect">
            <a:avLst/>
          </a:prstGeom>
          <a:solidFill>
            <a:srgbClr val="3A5063"/>
          </a:solidFill>
          <a:ln w="12700">
            <a:miter lim="400000"/>
          </a:ln>
        </p:spPr>
        <p:txBody>
          <a:bodyPr lIns="0" tIns="0" rIns="0" bIns="0" anchor="ctr"/>
          <a:lstStyle/>
          <a:p>
            <a:pPr lvl="0" algn="ctr"/>
            <a:endParaRPr>
              <a:latin typeface="+mn-ea"/>
              <a:ea typeface="+mn-ea"/>
            </a:endParaRPr>
          </a:p>
        </p:txBody>
      </p:sp>
      <p:sp>
        <p:nvSpPr>
          <p:cNvPr id="20045" name="Shape 20045"/>
          <p:cNvSpPr/>
          <p:nvPr/>
        </p:nvSpPr>
        <p:spPr>
          <a:xfrm>
            <a:off x="1491224" y="6934255"/>
            <a:ext cx="3657180" cy="2326791"/>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bg1"/>
                </a:solidFill>
                <a:latin typeface="+mn-ea"/>
                <a:ea typeface="+mn-ea"/>
              </a:rPr>
              <a:t>此处添加详细文本描述，建议与标题相关并符合整体语言风格，语言描述尽量简洁生动。尽量</a:t>
            </a:r>
            <a:r>
              <a:rPr lang="zh-CN" altLang="en-US" dirty="0">
                <a:solidFill>
                  <a:schemeClr val="bg1"/>
                </a:solidFill>
                <a:latin typeface="+mn-ea"/>
                <a:ea typeface="+mn-ea"/>
              </a:rPr>
              <a:t>将每页幻灯片的字数控制在</a:t>
            </a:r>
            <a:r>
              <a:rPr lang="en-US" altLang="zh-CN" dirty="0">
                <a:solidFill>
                  <a:schemeClr val="bg1"/>
                </a:solidFill>
                <a:latin typeface="+mn-ea"/>
                <a:ea typeface="+mn-ea"/>
              </a:rPr>
              <a:t>200</a:t>
            </a:r>
            <a:r>
              <a:rPr lang="zh-CN" altLang="en-US" dirty="0">
                <a:solidFill>
                  <a:schemeClr val="bg1"/>
                </a:solidFill>
                <a:latin typeface="+mn-ea"/>
                <a:ea typeface="+mn-ea"/>
              </a:rPr>
              <a:t>字以内，据统计每页幻灯片的最好控制在</a:t>
            </a:r>
            <a:r>
              <a:rPr lang="en-US" altLang="zh-CN" dirty="0">
                <a:solidFill>
                  <a:schemeClr val="bg1"/>
                </a:solidFill>
                <a:latin typeface="+mn-ea"/>
                <a:ea typeface="+mn-ea"/>
              </a:rPr>
              <a:t>5</a:t>
            </a:r>
            <a:r>
              <a:rPr lang="zh-CN" altLang="en-US" dirty="0">
                <a:solidFill>
                  <a:schemeClr val="bg1"/>
                </a:solidFill>
                <a:latin typeface="+mn-ea"/>
                <a:ea typeface="+mn-ea"/>
              </a:rPr>
              <a:t>分钟之内。</a:t>
            </a:r>
            <a:endParaRPr dirty="0">
              <a:solidFill>
                <a:schemeClr val="bg1"/>
              </a:solidFill>
              <a:latin typeface="+mn-ea"/>
              <a:ea typeface="+mn-ea"/>
            </a:endParaRPr>
          </a:p>
        </p:txBody>
      </p:sp>
      <p:sp>
        <p:nvSpPr>
          <p:cNvPr id="20046" name="Shape 20046"/>
          <p:cNvSpPr/>
          <p:nvPr/>
        </p:nvSpPr>
        <p:spPr>
          <a:xfrm>
            <a:off x="1239569" y="3334953"/>
            <a:ext cx="4095125" cy="2215992"/>
          </a:xfrm>
          <a:prstGeom prst="rect">
            <a:avLst/>
          </a:prstGeom>
          <a:ln w="12700">
            <a:miter lim="400000"/>
          </a:ln>
        </p:spPr>
        <p:txBody>
          <a:bodyPr lIns="121897" tIns="121899" rIns="121897" bIns="121899">
            <a:spAutoFit/>
          </a:bodyPr>
          <a:lstStyle/>
          <a:p>
            <a:pPr lvl="0">
              <a:defRPr>
                <a:uFillTx/>
              </a:defRPr>
            </a:pPr>
            <a:r>
              <a:rPr lang="zh-CN" altLang="en-US" sz="6400" dirty="0">
                <a:solidFill>
                  <a:srgbClr val="FFFFFF"/>
                </a:solidFill>
                <a:uFill>
                  <a:solidFill>
                    <a:srgbClr val="FFFFFF"/>
                  </a:solidFill>
                </a:uFill>
                <a:latin typeface="+mn-ea"/>
                <a:sym typeface="Bebas Neue"/>
              </a:rPr>
              <a:t>商务</a:t>
            </a:r>
            <a:endParaRPr sz="5300" dirty="0">
              <a:solidFill>
                <a:srgbClr val="FFFFFF"/>
              </a:solidFill>
              <a:uFill>
                <a:solidFill>
                  <a:srgbClr val="FFFFFF"/>
                </a:solidFill>
              </a:uFill>
              <a:latin typeface="+mn-ea"/>
              <a:sym typeface="Bebas Neue"/>
            </a:endParaRPr>
          </a:p>
          <a:p>
            <a:pPr lvl="0">
              <a:defRPr>
                <a:uFillTx/>
              </a:defRPr>
            </a:pPr>
            <a:r>
              <a:rPr lang="zh-CN" altLang="en-US" sz="6400" dirty="0">
                <a:solidFill>
                  <a:srgbClr val="FFFFFF"/>
                </a:solidFill>
                <a:uFill>
                  <a:solidFill>
                    <a:srgbClr val="FFFFFF"/>
                  </a:solidFill>
                </a:uFill>
                <a:latin typeface="+mn-ea"/>
                <a:sym typeface="Bebas Neue"/>
              </a:rPr>
              <a:t>模型</a:t>
            </a:r>
            <a:endParaRPr sz="6400" dirty="0">
              <a:solidFill>
                <a:srgbClr val="FFFFFF"/>
              </a:solidFill>
              <a:uFill>
                <a:solidFill>
                  <a:srgbClr val="FFFFFF"/>
                </a:solidFill>
              </a:uFill>
              <a:latin typeface="+mn-ea"/>
              <a:sym typeface="Bebas Neue"/>
            </a:endParaRPr>
          </a:p>
        </p:txBody>
      </p:sp>
      <p:sp>
        <p:nvSpPr>
          <p:cNvPr id="20047" name="Shape 20047"/>
          <p:cNvSpPr/>
          <p:nvPr/>
        </p:nvSpPr>
        <p:spPr>
          <a:xfrm>
            <a:off x="1239569" y="5894951"/>
            <a:ext cx="3908834" cy="276999"/>
          </a:xfrm>
          <a:prstGeom prst="rect">
            <a:avLst/>
          </a:prstGeom>
          <a:ln w="12700">
            <a:miter lim="400000"/>
          </a:ln>
        </p:spPr>
        <p:txBody>
          <a:bodyPr lIns="0" tIns="0" rIns="0" bIns="0">
            <a:spAutoFit/>
          </a:bodyPr>
          <a:lstStyle>
            <a:lvl1pPr>
              <a:defRPr sz="24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solidFill>
                  <a:schemeClr val="bg1"/>
                </a:solidFill>
                <a:latin typeface="+mn-ea"/>
                <a:ea typeface="+mn-ea"/>
              </a:rPr>
              <a:t>90%</a:t>
            </a:r>
          </a:p>
        </p:txBody>
      </p:sp>
      <p:sp>
        <p:nvSpPr>
          <p:cNvPr id="48"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9"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indefinite" fill="hold"/>
                                        <p:tgtEl>
                                          <p:spTgt spid="20040"/>
                                        </p:tgtEl>
                                        <p:attrNameLst>
                                          <p:attrName>style.visibility</p:attrName>
                                        </p:attrNameLst>
                                      </p:cBhvr>
                                      <p:to>
                                        <p:strVal val="visible"/>
                                      </p:to>
                                    </p:set>
                                    <p:anim calcmode="lin" valueType="num">
                                      <p:cBhvr>
                                        <p:cTn id="7" dur="1000" fill="hold"/>
                                        <p:tgtEl>
                                          <p:spTgt spid="20040"/>
                                        </p:tgtEl>
                                        <p:attrNameLst>
                                          <p:attrName>ppt_w</p:attrName>
                                        </p:attrNameLst>
                                      </p:cBhvr>
                                      <p:tavLst>
                                        <p:tav tm="0">
                                          <p:val>
                                            <p:fltVal val="0"/>
                                          </p:val>
                                        </p:tav>
                                        <p:tav tm="100000">
                                          <p:val>
                                            <p:strVal val="#ppt_w"/>
                                          </p:val>
                                        </p:tav>
                                      </p:tavLst>
                                    </p:anim>
                                    <p:anim calcmode="lin" valueType="num">
                                      <p:cBhvr>
                                        <p:cTn id="8" dur="1000" fill="hold"/>
                                        <p:tgtEl>
                                          <p:spTgt spid="20040"/>
                                        </p:tgtEl>
                                        <p:attrNameLst>
                                          <p:attrName>ppt_h</p:attrName>
                                        </p:attrNameLst>
                                      </p:cBhvr>
                                      <p:tavLst>
                                        <p:tav tm="0">
                                          <p:val>
                                            <p:fltVal val="0"/>
                                          </p:val>
                                        </p:tav>
                                        <p:tav tm="100000">
                                          <p:val>
                                            <p:strVal val="#ppt_h"/>
                                          </p:val>
                                        </p:tav>
                                      </p:tavLst>
                                    </p:anim>
                                    <p:anim calcmode="lin" valueType="num">
                                      <p:cBhvr>
                                        <p:cTn id="9" dur="1000" fill="hold"/>
                                        <p:tgtEl>
                                          <p:spTgt spid="200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04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indefinite" fill="hold"/>
                                        <p:tgtEl>
                                          <p:spTgt spid="20007"/>
                                        </p:tgtEl>
                                        <p:attrNameLst>
                                          <p:attrName>style.visibility</p:attrName>
                                        </p:attrNameLst>
                                      </p:cBhvr>
                                      <p:to>
                                        <p:strVal val="visible"/>
                                      </p:to>
                                    </p:set>
                                    <p:anim calcmode="lin" valueType="num">
                                      <p:cBhvr>
                                        <p:cTn id="14" dur="500" fill="hold"/>
                                        <p:tgtEl>
                                          <p:spTgt spid="20007"/>
                                        </p:tgtEl>
                                        <p:attrNameLst>
                                          <p:attrName>ppt_x</p:attrName>
                                        </p:attrNameLst>
                                      </p:cBhvr>
                                      <p:tavLst>
                                        <p:tav tm="0">
                                          <p:val>
                                            <p:strVal val="0-#ppt_w/2"/>
                                          </p:val>
                                        </p:tav>
                                        <p:tav tm="100000">
                                          <p:val>
                                            <p:strVal val="#ppt_x"/>
                                          </p:val>
                                        </p:tav>
                                      </p:tavLst>
                                    </p:anim>
                                    <p:anim calcmode="lin" valueType="num">
                                      <p:cBhvr>
                                        <p:cTn id="15" dur="500" fill="hold"/>
                                        <p:tgtEl>
                                          <p:spTgt spid="20007"/>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indefinite" fill="hold"/>
                                        <p:tgtEl>
                                          <p:spTgt spid="20010"/>
                                        </p:tgtEl>
                                        <p:attrNameLst>
                                          <p:attrName>style.visibility</p:attrName>
                                        </p:attrNameLst>
                                      </p:cBhvr>
                                      <p:to>
                                        <p:strVal val="visible"/>
                                      </p:to>
                                    </p:set>
                                    <p:anim calcmode="lin" valueType="num">
                                      <p:cBhvr>
                                        <p:cTn id="19" dur="500" fill="hold"/>
                                        <p:tgtEl>
                                          <p:spTgt spid="20010"/>
                                        </p:tgtEl>
                                        <p:attrNameLst>
                                          <p:attrName>ppt_x</p:attrName>
                                        </p:attrNameLst>
                                      </p:cBhvr>
                                      <p:tavLst>
                                        <p:tav tm="0">
                                          <p:val>
                                            <p:strVal val="0-#ppt_w/2"/>
                                          </p:val>
                                        </p:tav>
                                        <p:tav tm="100000">
                                          <p:val>
                                            <p:strVal val="#ppt_x"/>
                                          </p:val>
                                        </p:tav>
                                      </p:tavLst>
                                    </p:anim>
                                    <p:anim calcmode="lin" valueType="num">
                                      <p:cBhvr>
                                        <p:cTn id="20" dur="500" fill="hold"/>
                                        <p:tgtEl>
                                          <p:spTgt spid="20010"/>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indefinite" fill="hold"/>
                                        <p:tgtEl>
                                          <p:spTgt spid="20013"/>
                                        </p:tgtEl>
                                        <p:attrNameLst>
                                          <p:attrName>style.visibility</p:attrName>
                                        </p:attrNameLst>
                                      </p:cBhvr>
                                      <p:to>
                                        <p:strVal val="visible"/>
                                      </p:to>
                                    </p:set>
                                    <p:anim calcmode="lin" valueType="num">
                                      <p:cBhvr>
                                        <p:cTn id="24" dur="500" fill="hold"/>
                                        <p:tgtEl>
                                          <p:spTgt spid="20013"/>
                                        </p:tgtEl>
                                        <p:attrNameLst>
                                          <p:attrName>ppt_x</p:attrName>
                                        </p:attrNameLst>
                                      </p:cBhvr>
                                      <p:tavLst>
                                        <p:tav tm="0">
                                          <p:val>
                                            <p:strVal val="0-#ppt_w/2"/>
                                          </p:val>
                                        </p:tav>
                                        <p:tav tm="100000">
                                          <p:val>
                                            <p:strVal val="#ppt_x"/>
                                          </p:val>
                                        </p:tav>
                                      </p:tavLst>
                                    </p:anim>
                                    <p:anim calcmode="lin" valueType="num">
                                      <p:cBhvr>
                                        <p:cTn id="25" dur="500" fill="hold"/>
                                        <p:tgtEl>
                                          <p:spTgt spid="20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07" grpId="0" advAuto="0"/>
      <p:bldP spid="20010" grpId="0" advAuto="0"/>
      <p:bldP spid="20013" grpId="0" advAuto="0"/>
      <p:bldP spid="20040"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b="1" dirty="0">
                <a:solidFill>
                  <a:schemeClr val="accent2"/>
                </a:solidFill>
              </a:rPr>
              <a:t>此处添加标题</a:t>
            </a:r>
          </a:p>
        </p:txBody>
      </p:sp>
      <p:sp>
        <p:nvSpPr>
          <p:cNvPr id="6" name="Text Placeholder 5"/>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62" name="Group 61"/>
          <p:cNvGrpSpPr/>
          <p:nvPr/>
        </p:nvGrpSpPr>
        <p:grpSpPr>
          <a:xfrm>
            <a:off x="4020954" y="3403604"/>
            <a:ext cx="3669232" cy="3668755"/>
            <a:chOff x="1119258" y="2257147"/>
            <a:chExt cx="1868076" cy="1868076"/>
          </a:xfrm>
          <a:solidFill>
            <a:schemeClr val="accent2"/>
          </a:solidFill>
        </p:grpSpPr>
        <p:sp>
          <p:nvSpPr>
            <p:cNvPr id="48" name="Oval 5"/>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lstStyle/>
            <a:p>
              <a:endParaRPr lang="id-ID">
                <a:latin typeface="+mn-ea"/>
              </a:endParaRPr>
            </a:p>
          </p:txBody>
        </p:sp>
        <p:grpSp>
          <p:nvGrpSpPr>
            <p:cNvPr id="49" name="Group 48"/>
            <p:cNvGrpSpPr/>
            <p:nvPr/>
          </p:nvGrpSpPr>
          <p:grpSpPr>
            <a:xfrm>
              <a:off x="1119258" y="2257147"/>
              <a:ext cx="1868076" cy="1868076"/>
              <a:chOff x="1119258" y="2257147"/>
              <a:chExt cx="1868076" cy="1868076"/>
            </a:xfrm>
            <a:grpFill/>
          </p:grpSpPr>
          <p:sp>
            <p:nvSpPr>
              <p:cNvPr id="50"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1"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2"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3"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4"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5"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6"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7"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8"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9"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0"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1"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latin typeface="+mn-ea"/>
                </a:endParaRPr>
              </a:p>
            </p:txBody>
          </p:sp>
        </p:grpSp>
      </p:grpSp>
      <p:grpSp>
        <p:nvGrpSpPr>
          <p:cNvPr id="63" name="Group 62"/>
          <p:cNvGrpSpPr/>
          <p:nvPr/>
        </p:nvGrpSpPr>
        <p:grpSpPr>
          <a:xfrm>
            <a:off x="8321130" y="3403604"/>
            <a:ext cx="3669232" cy="3668755"/>
            <a:chOff x="1119258" y="2257147"/>
            <a:chExt cx="1868076" cy="1868076"/>
          </a:xfrm>
          <a:solidFill>
            <a:schemeClr val="accent3"/>
          </a:solidFill>
        </p:grpSpPr>
        <p:sp>
          <p:nvSpPr>
            <p:cNvPr id="64" name="Oval 5"/>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lstStyle/>
            <a:p>
              <a:endParaRPr lang="id-ID">
                <a:latin typeface="+mn-ea"/>
              </a:endParaRPr>
            </a:p>
          </p:txBody>
        </p:sp>
        <p:grpSp>
          <p:nvGrpSpPr>
            <p:cNvPr id="65" name="Group 64"/>
            <p:cNvGrpSpPr/>
            <p:nvPr/>
          </p:nvGrpSpPr>
          <p:grpSpPr>
            <a:xfrm>
              <a:off x="1119258" y="2257147"/>
              <a:ext cx="1868076" cy="1868076"/>
              <a:chOff x="1119258" y="2257147"/>
              <a:chExt cx="1868076" cy="1868076"/>
            </a:xfrm>
            <a:grpFill/>
          </p:grpSpPr>
          <p:sp>
            <p:nvSpPr>
              <p:cNvPr id="66"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7"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8"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9"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0"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1"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2"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4"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5"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6"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7"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latin typeface="+mn-ea"/>
                </a:endParaRPr>
              </a:p>
            </p:txBody>
          </p:sp>
        </p:grpSp>
      </p:grpSp>
      <p:grpSp>
        <p:nvGrpSpPr>
          <p:cNvPr id="78" name="Group 77"/>
          <p:cNvGrpSpPr/>
          <p:nvPr/>
        </p:nvGrpSpPr>
        <p:grpSpPr>
          <a:xfrm>
            <a:off x="12588888" y="3403604"/>
            <a:ext cx="3669232" cy="3668755"/>
            <a:chOff x="1119258" y="2257147"/>
            <a:chExt cx="1868076" cy="1868076"/>
          </a:xfrm>
          <a:solidFill>
            <a:schemeClr val="accent4"/>
          </a:solidFill>
        </p:grpSpPr>
        <p:sp>
          <p:nvSpPr>
            <p:cNvPr id="79" name="Oval 5"/>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lstStyle/>
            <a:p>
              <a:endParaRPr lang="id-ID">
                <a:latin typeface="+mn-ea"/>
              </a:endParaRPr>
            </a:p>
          </p:txBody>
        </p:sp>
        <p:grpSp>
          <p:nvGrpSpPr>
            <p:cNvPr id="80" name="Group 79"/>
            <p:cNvGrpSpPr/>
            <p:nvPr/>
          </p:nvGrpSpPr>
          <p:grpSpPr>
            <a:xfrm>
              <a:off x="1119258" y="2257147"/>
              <a:ext cx="1868076" cy="1868076"/>
              <a:chOff x="1119258" y="2257147"/>
              <a:chExt cx="1868076" cy="1868076"/>
            </a:xfrm>
            <a:grpFill/>
          </p:grpSpPr>
          <p:sp>
            <p:nvSpPr>
              <p:cNvPr id="81"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2"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3"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4"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5"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6"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7"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8"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9"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0"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1"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2"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latin typeface="+mn-ea"/>
                </a:endParaRPr>
              </a:p>
            </p:txBody>
          </p:sp>
        </p:grpSp>
      </p:grpSp>
      <p:grpSp>
        <p:nvGrpSpPr>
          <p:cNvPr id="93" name="Group 92"/>
          <p:cNvGrpSpPr/>
          <p:nvPr/>
        </p:nvGrpSpPr>
        <p:grpSpPr>
          <a:xfrm>
            <a:off x="17059871" y="3403604"/>
            <a:ext cx="3669232" cy="3668755"/>
            <a:chOff x="1119258" y="2257147"/>
            <a:chExt cx="1868076" cy="1868076"/>
          </a:xfrm>
          <a:solidFill>
            <a:schemeClr val="accent6"/>
          </a:solidFill>
        </p:grpSpPr>
        <p:sp>
          <p:nvSpPr>
            <p:cNvPr id="94" name="Oval 5"/>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lstStyle/>
            <a:p>
              <a:endParaRPr lang="id-ID">
                <a:latin typeface="+mn-ea"/>
              </a:endParaRPr>
            </a:p>
          </p:txBody>
        </p:sp>
        <p:grpSp>
          <p:nvGrpSpPr>
            <p:cNvPr id="95" name="Group 94"/>
            <p:cNvGrpSpPr/>
            <p:nvPr/>
          </p:nvGrpSpPr>
          <p:grpSpPr>
            <a:xfrm>
              <a:off x="1119258" y="2257147"/>
              <a:ext cx="1868076" cy="1868076"/>
              <a:chOff x="1119258" y="2257147"/>
              <a:chExt cx="1868076" cy="1868076"/>
            </a:xfrm>
            <a:grpFill/>
          </p:grpSpPr>
          <p:sp>
            <p:nvSpPr>
              <p:cNvPr id="96"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7"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8"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9"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0"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1"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2"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4"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5"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6"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7"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latin typeface="+mn-ea"/>
                </a:endParaRPr>
              </a:p>
            </p:txBody>
          </p:sp>
        </p:grpSp>
      </p:grpSp>
      <p:sp>
        <p:nvSpPr>
          <p:cNvPr id="108" name="TextBox 107"/>
          <p:cNvSpPr txBox="1"/>
          <p:nvPr/>
        </p:nvSpPr>
        <p:spPr>
          <a:xfrm>
            <a:off x="4200560" y="7531105"/>
            <a:ext cx="3221987" cy="1988243"/>
          </a:xfrm>
          <a:prstGeom prst="rect">
            <a:avLst/>
          </a:prstGeom>
          <a:noFill/>
        </p:spPr>
        <p:txBody>
          <a:bodyPr lIns="0" tIns="121899" rIns="0" bIns="0">
            <a:spAutoFit/>
          </a:bodyPr>
          <a:lstStyle/>
          <a:p>
            <a:pPr algn="ctr" defTabSz="1218565">
              <a:lnSpc>
                <a:spcPct val="120000"/>
              </a:lnSpc>
              <a:defRPr/>
            </a:pPr>
            <a:r>
              <a:rPr lang="zh-CN" altLang="en-US" sz="2900" b="1" dirty="0">
                <a:solidFill>
                  <a:schemeClr val="tx2"/>
                </a:solidFill>
                <a:latin typeface="+mn-ea"/>
                <a:cs typeface="Raleway Light"/>
              </a:rPr>
              <a:t>工具组件</a:t>
            </a:r>
            <a:endParaRPr lang="en-US" sz="2900" b="1" dirty="0">
              <a:solidFill>
                <a:schemeClr val="tx2"/>
              </a:solidFill>
              <a:latin typeface="+mn-ea"/>
              <a:cs typeface="Raleway Light"/>
            </a:endParaRPr>
          </a:p>
          <a:p>
            <a:pPr algn="ct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109" name="TextBox 108"/>
          <p:cNvSpPr txBox="1"/>
          <p:nvPr/>
        </p:nvSpPr>
        <p:spPr>
          <a:xfrm>
            <a:off x="8501584" y="7531105"/>
            <a:ext cx="3221987" cy="1988243"/>
          </a:xfrm>
          <a:prstGeom prst="rect">
            <a:avLst/>
          </a:prstGeom>
          <a:noFill/>
        </p:spPr>
        <p:txBody>
          <a:bodyPr lIns="0" tIns="121899" rIns="0" bIns="0">
            <a:spAutoFit/>
          </a:bodyPr>
          <a:lstStyle/>
          <a:p>
            <a:pPr algn="ctr" defTabSz="1218565">
              <a:lnSpc>
                <a:spcPct val="120000"/>
              </a:lnSpc>
              <a:defRPr/>
            </a:pPr>
            <a:r>
              <a:rPr lang="zh-CN" altLang="en-US" sz="2900" b="1" dirty="0">
                <a:solidFill>
                  <a:schemeClr val="tx2"/>
                </a:solidFill>
                <a:latin typeface="+mn-ea"/>
                <a:cs typeface="Raleway Light"/>
              </a:rPr>
              <a:t>搜索</a:t>
            </a:r>
            <a:endParaRPr lang="en-US" sz="2900" b="1" dirty="0">
              <a:solidFill>
                <a:schemeClr val="tx2"/>
              </a:solidFill>
              <a:latin typeface="+mn-ea"/>
              <a:cs typeface="Raleway Light"/>
            </a:endParaRPr>
          </a:p>
          <a:p>
            <a:pPr algn="ct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110" name="TextBox 109"/>
          <p:cNvSpPr txBox="1"/>
          <p:nvPr/>
        </p:nvSpPr>
        <p:spPr>
          <a:xfrm>
            <a:off x="12792255" y="7558799"/>
            <a:ext cx="3217752" cy="1988243"/>
          </a:xfrm>
          <a:prstGeom prst="rect">
            <a:avLst/>
          </a:prstGeom>
          <a:noFill/>
        </p:spPr>
        <p:txBody>
          <a:bodyPr lIns="0" tIns="121899" rIns="0" bIns="0">
            <a:spAutoFit/>
          </a:bodyPr>
          <a:lstStyle/>
          <a:p>
            <a:pPr algn="ctr" defTabSz="1218565">
              <a:lnSpc>
                <a:spcPct val="120000"/>
              </a:lnSpc>
              <a:defRPr/>
            </a:pPr>
            <a:r>
              <a:rPr lang="zh-CN" altLang="en-US" sz="2900" b="1" dirty="0">
                <a:solidFill>
                  <a:schemeClr val="tx2"/>
                </a:solidFill>
                <a:latin typeface="+mn-ea"/>
                <a:cs typeface="Raleway Light"/>
              </a:rPr>
              <a:t>产品推广</a:t>
            </a:r>
            <a:endParaRPr lang="en-US" sz="2900" b="1" dirty="0">
              <a:solidFill>
                <a:schemeClr val="tx2"/>
              </a:solidFill>
              <a:latin typeface="+mn-ea"/>
              <a:cs typeface="Raleway Light"/>
            </a:endParaRPr>
          </a:p>
          <a:p>
            <a:pPr algn="ct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111" name="TextBox 110"/>
          <p:cNvSpPr txBox="1"/>
          <p:nvPr/>
        </p:nvSpPr>
        <p:spPr>
          <a:xfrm>
            <a:off x="17328774" y="7558799"/>
            <a:ext cx="3217752" cy="1988243"/>
          </a:xfrm>
          <a:prstGeom prst="rect">
            <a:avLst/>
          </a:prstGeom>
          <a:noFill/>
        </p:spPr>
        <p:txBody>
          <a:bodyPr lIns="0" tIns="121899" rIns="0" bIns="0">
            <a:spAutoFit/>
          </a:bodyPr>
          <a:lstStyle/>
          <a:p>
            <a:pPr algn="ctr" defTabSz="1218565">
              <a:lnSpc>
                <a:spcPct val="120000"/>
              </a:lnSpc>
              <a:defRPr/>
            </a:pPr>
            <a:r>
              <a:rPr lang="zh-CN" altLang="en-US" sz="2900" b="1" dirty="0">
                <a:solidFill>
                  <a:schemeClr val="tx2"/>
                </a:solidFill>
                <a:latin typeface="+mn-ea"/>
                <a:cs typeface="Raleway Light"/>
              </a:rPr>
              <a:t>客户咨询</a:t>
            </a:r>
            <a:endParaRPr lang="en-US" sz="2900" b="1" dirty="0">
              <a:solidFill>
                <a:schemeClr val="tx2"/>
              </a:solidFill>
              <a:latin typeface="+mn-ea"/>
              <a:cs typeface="Raleway Light"/>
            </a:endParaRPr>
          </a:p>
          <a:p>
            <a:pPr algn="ct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117" name="AutoShape 134"/>
          <p:cNvSpPr/>
          <p:nvPr/>
        </p:nvSpPr>
        <p:spPr bwMode="auto">
          <a:xfrm>
            <a:off x="5106987" y="4402811"/>
            <a:ext cx="1547183" cy="1540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bg1"/>
          </a:solidFill>
          <a:ln>
            <a:noFill/>
          </a:ln>
          <a:effectLst/>
        </p:spPr>
        <p:txBody>
          <a:bodyPr lIns="101584" tIns="101584" rIns="101584" bIns="101584" anchor="ctr"/>
          <a:lstStyle/>
          <a:p>
            <a:pPr defTabSz="913765">
              <a:defRPr/>
            </a:pPr>
            <a:endParaRPr lang="es-ES" sz="59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8" name="AutoShape 115"/>
          <p:cNvSpPr/>
          <p:nvPr/>
        </p:nvSpPr>
        <p:spPr bwMode="auto">
          <a:xfrm>
            <a:off x="9374186" y="4366732"/>
            <a:ext cx="1500670" cy="15006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bg1"/>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9" name="AutoShape 19"/>
          <p:cNvSpPr/>
          <p:nvPr/>
        </p:nvSpPr>
        <p:spPr bwMode="auto">
          <a:xfrm>
            <a:off x="13717586" y="4495801"/>
            <a:ext cx="1327858" cy="1327859"/>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2" name="AutoShape 84"/>
          <p:cNvSpPr/>
          <p:nvPr/>
        </p:nvSpPr>
        <p:spPr bwMode="auto">
          <a:xfrm>
            <a:off x="18240994" y="4545307"/>
            <a:ext cx="1305727" cy="12783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bg1"/>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p:cTn id="13" dur="500" fill="hold"/>
                                        <p:tgtEl>
                                          <p:spTgt spid="117"/>
                                        </p:tgtEl>
                                        <p:attrNameLst>
                                          <p:attrName>ppt_w</p:attrName>
                                        </p:attrNameLst>
                                      </p:cBhvr>
                                      <p:tavLst>
                                        <p:tav tm="0">
                                          <p:val>
                                            <p:fltVal val="0"/>
                                          </p:val>
                                        </p:tav>
                                        <p:tav tm="100000">
                                          <p:val>
                                            <p:strVal val="#ppt_w"/>
                                          </p:val>
                                        </p:tav>
                                      </p:tavLst>
                                    </p:anim>
                                    <p:anim calcmode="lin" valueType="num">
                                      <p:cBhvr>
                                        <p:cTn id="14" dur="500" fill="hold"/>
                                        <p:tgtEl>
                                          <p:spTgt spid="117"/>
                                        </p:tgtEl>
                                        <p:attrNameLst>
                                          <p:attrName>ppt_h</p:attrName>
                                        </p:attrNameLst>
                                      </p:cBhvr>
                                      <p:tavLst>
                                        <p:tav tm="0">
                                          <p:val>
                                            <p:fltVal val="0"/>
                                          </p:val>
                                        </p:tav>
                                        <p:tav tm="100000">
                                          <p:val>
                                            <p:strVal val="#ppt_h"/>
                                          </p:val>
                                        </p:tav>
                                      </p:tavLst>
                                    </p:anim>
                                    <p:animEffect transition="in" filter="fade">
                                      <p:cBhvr>
                                        <p:cTn id="15" dur="500"/>
                                        <p:tgtEl>
                                          <p:spTgt spid="1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8"/>
                                        </p:tgtEl>
                                        <p:attrNameLst>
                                          <p:attrName>style.visibility</p:attrName>
                                        </p:attrNameLst>
                                      </p:cBhvr>
                                      <p:to>
                                        <p:strVal val="visible"/>
                                      </p:to>
                                    </p:set>
                                    <p:anim calcmode="lin" valueType="num">
                                      <p:cBhvr>
                                        <p:cTn id="19" dur="500" fill="hold"/>
                                        <p:tgtEl>
                                          <p:spTgt spid="108"/>
                                        </p:tgtEl>
                                        <p:attrNameLst>
                                          <p:attrName>ppt_w</p:attrName>
                                        </p:attrNameLst>
                                      </p:cBhvr>
                                      <p:tavLst>
                                        <p:tav tm="0">
                                          <p:val>
                                            <p:fltVal val="0"/>
                                          </p:val>
                                        </p:tav>
                                        <p:tav tm="100000">
                                          <p:val>
                                            <p:strVal val="#ppt_w"/>
                                          </p:val>
                                        </p:tav>
                                      </p:tavLst>
                                    </p:anim>
                                    <p:anim calcmode="lin" valueType="num">
                                      <p:cBhvr>
                                        <p:cTn id="20" dur="500" fill="hold"/>
                                        <p:tgtEl>
                                          <p:spTgt spid="108"/>
                                        </p:tgtEl>
                                        <p:attrNameLst>
                                          <p:attrName>ppt_h</p:attrName>
                                        </p:attrNameLst>
                                      </p:cBhvr>
                                      <p:tavLst>
                                        <p:tav tm="0">
                                          <p:val>
                                            <p:fltVal val="0"/>
                                          </p:val>
                                        </p:tav>
                                        <p:tav tm="100000">
                                          <p:val>
                                            <p:strVal val="#ppt_h"/>
                                          </p:val>
                                        </p:tav>
                                      </p:tavLst>
                                    </p:anim>
                                    <p:animEffect transition="in" filter="fade">
                                      <p:cBhvr>
                                        <p:cTn id="21" dur="500"/>
                                        <p:tgtEl>
                                          <p:spTgt spid="10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p:cTn id="25" dur="500" fill="hold"/>
                                        <p:tgtEl>
                                          <p:spTgt spid="63"/>
                                        </p:tgtEl>
                                        <p:attrNameLst>
                                          <p:attrName>ppt_w</p:attrName>
                                        </p:attrNameLst>
                                      </p:cBhvr>
                                      <p:tavLst>
                                        <p:tav tm="0">
                                          <p:val>
                                            <p:fltVal val="0"/>
                                          </p:val>
                                        </p:tav>
                                        <p:tav tm="100000">
                                          <p:val>
                                            <p:strVal val="#ppt_w"/>
                                          </p:val>
                                        </p:tav>
                                      </p:tavLst>
                                    </p:anim>
                                    <p:anim calcmode="lin" valueType="num">
                                      <p:cBhvr>
                                        <p:cTn id="26" dur="500" fill="hold"/>
                                        <p:tgtEl>
                                          <p:spTgt spid="63"/>
                                        </p:tgtEl>
                                        <p:attrNameLst>
                                          <p:attrName>ppt_h</p:attrName>
                                        </p:attrNameLst>
                                      </p:cBhvr>
                                      <p:tavLst>
                                        <p:tav tm="0">
                                          <p:val>
                                            <p:fltVal val="0"/>
                                          </p:val>
                                        </p:tav>
                                        <p:tav tm="100000">
                                          <p:val>
                                            <p:strVal val="#ppt_h"/>
                                          </p:val>
                                        </p:tav>
                                      </p:tavLst>
                                    </p:anim>
                                    <p:animEffect transition="in" filter="fade">
                                      <p:cBhvr>
                                        <p:cTn id="27" dur="500"/>
                                        <p:tgtEl>
                                          <p:spTgt spid="6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18"/>
                                        </p:tgtEl>
                                        <p:attrNameLst>
                                          <p:attrName>style.visibility</p:attrName>
                                        </p:attrNameLst>
                                      </p:cBhvr>
                                      <p:to>
                                        <p:strVal val="visible"/>
                                      </p:to>
                                    </p:set>
                                    <p:anim calcmode="lin" valueType="num">
                                      <p:cBhvr>
                                        <p:cTn id="31" dur="500" fill="hold"/>
                                        <p:tgtEl>
                                          <p:spTgt spid="118"/>
                                        </p:tgtEl>
                                        <p:attrNameLst>
                                          <p:attrName>ppt_w</p:attrName>
                                        </p:attrNameLst>
                                      </p:cBhvr>
                                      <p:tavLst>
                                        <p:tav tm="0">
                                          <p:val>
                                            <p:fltVal val="0"/>
                                          </p:val>
                                        </p:tav>
                                        <p:tav tm="100000">
                                          <p:val>
                                            <p:strVal val="#ppt_w"/>
                                          </p:val>
                                        </p:tav>
                                      </p:tavLst>
                                    </p:anim>
                                    <p:anim calcmode="lin" valueType="num">
                                      <p:cBhvr>
                                        <p:cTn id="32" dur="500" fill="hold"/>
                                        <p:tgtEl>
                                          <p:spTgt spid="118"/>
                                        </p:tgtEl>
                                        <p:attrNameLst>
                                          <p:attrName>ppt_h</p:attrName>
                                        </p:attrNameLst>
                                      </p:cBhvr>
                                      <p:tavLst>
                                        <p:tav tm="0">
                                          <p:val>
                                            <p:fltVal val="0"/>
                                          </p:val>
                                        </p:tav>
                                        <p:tav tm="100000">
                                          <p:val>
                                            <p:strVal val="#ppt_h"/>
                                          </p:val>
                                        </p:tav>
                                      </p:tavLst>
                                    </p:anim>
                                    <p:animEffect transition="in" filter="fade">
                                      <p:cBhvr>
                                        <p:cTn id="33" dur="500"/>
                                        <p:tgtEl>
                                          <p:spTgt spid="11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9"/>
                                        </p:tgtEl>
                                        <p:attrNameLst>
                                          <p:attrName>style.visibility</p:attrName>
                                        </p:attrNameLst>
                                      </p:cBhvr>
                                      <p:to>
                                        <p:strVal val="visible"/>
                                      </p:to>
                                    </p:set>
                                    <p:anim calcmode="lin" valueType="num">
                                      <p:cBhvr>
                                        <p:cTn id="37" dur="500" fill="hold"/>
                                        <p:tgtEl>
                                          <p:spTgt spid="109"/>
                                        </p:tgtEl>
                                        <p:attrNameLst>
                                          <p:attrName>ppt_w</p:attrName>
                                        </p:attrNameLst>
                                      </p:cBhvr>
                                      <p:tavLst>
                                        <p:tav tm="0">
                                          <p:val>
                                            <p:fltVal val="0"/>
                                          </p:val>
                                        </p:tav>
                                        <p:tav tm="100000">
                                          <p:val>
                                            <p:strVal val="#ppt_w"/>
                                          </p:val>
                                        </p:tav>
                                      </p:tavLst>
                                    </p:anim>
                                    <p:anim calcmode="lin" valueType="num">
                                      <p:cBhvr>
                                        <p:cTn id="38" dur="500" fill="hold"/>
                                        <p:tgtEl>
                                          <p:spTgt spid="109"/>
                                        </p:tgtEl>
                                        <p:attrNameLst>
                                          <p:attrName>ppt_h</p:attrName>
                                        </p:attrNameLst>
                                      </p:cBhvr>
                                      <p:tavLst>
                                        <p:tav tm="0">
                                          <p:val>
                                            <p:fltVal val="0"/>
                                          </p:val>
                                        </p:tav>
                                        <p:tav tm="100000">
                                          <p:val>
                                            <p:strVal val="#ppt_h"/>
                                          </p:val>
                                        </p:tav>
                                      </p:tavLst>
                                    </p:anim>
                                    <p:animEffect transition="in" filter="fade">
                                      <p:cBhvr>
                                        <p:cTn id="39" dur="500"/>
                                        <p:tgtEl>
                                          <p:spTgt spid="109"/>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p:cTn id="43" dur="500" fill="hold"/>
                                        <p:tgtEl>
                                          <p:spTgt spid="78"/>
                                        </p:tgtEl>
                                        <p:attrNameLst>
                                          <p:attrName>ppt_w</p:attrName>
                                        </p:attrNameLst>
                                      </p:cBhvr>
                                      <p:tavLst>
                                        <p:tav tm="0">
                                          <p:val>
                                            <p:fltVal val="0"/>
                                          </p:val>
                                        </p:tav>
                                        <p:tav tm="100000">
                                          <p:val>
                                            <p:strVal val="#ppt_w"/>
                                          </p:val>
                                        </p:tav>
                                      </p:tavLst>
                                    </p:anim>
                                    <p:anim calcmode="lin" valueType="num">
                                      <p:cBhvr>
                                        <p:cTn id="44" dur="500" fill="hold"/>
                                        <p:tgtEl>
                                          <p:spTgt spid="78"/>
                                        </p:tgtEl>
                                        <p:attrNameLst>
                                          <p:attrName>ppt_h</p:attrName>
                                        </p:attrNameLst>
                                      </p:cBhvr>
                                      <p:tavLst>
                                        <p:tav tm="0">
                                          <p:val>
                                            <p:fltVal val="0"/>
                                          </p:val>
                                        </p:tav>
                                        <p:tav tm="100000">
                                          <p:val>
                                            <p:strVal val="#ppt_h"/>
                                          </p:val>
                                        </p:tav>
                                      </p:tavLst>
                                    </p:anim>
                                    <p:animEffect transition="in" filter="fade">
                                      <p:cBhvr>
                                        <p:cTn id="45" dur="500"/>
                                        <p:tgtEl>
                                          <p:spTgt spid="7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p:cTn id="49" dur="500" fill="hold"/>
                                        <p:tgtEl>
                                          <p:spTgt spid="119"/>
                                        </p:tgtEl>
                                        <p:attrNameLst>
                                          <p:attrName>ppt_w</p:attrName>
                                        </p:attrNameLst>
                                      </p:cBhvr>
                                      <p:tavLst>
                                        <p:tav tm="0">
                                          <p:val>
                                            <p:fltVal val="0"/>
                                          </p:val>
                                        </p:tav>
                                        <p:tav tm="100000">
                                          <p:val>
                                            <p:strVal val="#ppt_w"/>
                                          </p:val>
                                        </p:tav>
                                      </p:tavLst>
                                    </p:anim>
                                    <p:anim calcmode="lin" valueType="num">
                                      <p:cBhvr>
                                        <p:cTn id="50" dur="500" fill="hold"/>
                                        <p:tgtEl>
                                          <p:spTgt spid="119"/>
                                        </p:tgtEl>
                                        <p:attrNameLst>
                                          <p:attrName>ppt_h</p:attrName>
                                        </p:attrNameLst>
                                      </p:cBhvr>
                                      <p:tavLst>
                                        <p:tav tm="0">
                                          <p:val>
                                            <p:fltVal val="0"/>
                                          </p:val>
                                        </p:tav>
                                        <p:tav tm="100000">
                                          <p:val>
                                            <p:strVal val="#ppt_h"/>
                                          </p:val>
                                        </p:tav>
                                      </p:tavLst>
                                    </p:anim>
                                    <p:animEffect transition="in" filter="fade">
                                      <p:cBhvr>
                                        <p:cTn id="51" dur="500"/>
                                        <p:tgtEl>
                                          <p:spTgt spid="119"/>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10"/>
                                        </p:tgtEl>
                                        <p:attrNameLst>
                                          <p:attrName>style.visibility</p:attrName>
                                        </p:attrNameLst>
                                      </p:cBhvr>
                                      <p:to>
                                        <p:strVal val="visible"/>
                                      </p:to>
                                    </p:set>
                                    <p:anim calcmode="lin" valueType="num">
                                      <p:cBhvr>
                                        <p:cTn id="55" dur="500" fill="hold"/>
                                        <p:tgtEl>
                                          <p:spTgt spid="110"/>
                                        </p:tgtEl>
                                        <p:attrNameLst>
                                          <p:attrName>ppt_w</p:attrName>
                                        </p:attrNameLst>
                                      </p:cBhvr>
                                      <p:tavLst>
                                        <p:tav tm="0">
                                          <p:val>
                                            <p:fltVal val="0"/>
                                          </p:val>
                                        </p:tav>
                                        <p:tav tm="100000">
                                          <p:val>
                                            <p:strVal val="#ppt_w"/>
                                          </p:val>
                                        </p:tav>
                                      </p:tavLst>
                                    </p:anim>
                                    <p:anim calcmode="lin" valueType="num">
                                      <p:cBhvr>
                                        <p:cTn id="56" dur="500" fill="hold"/>
                                        <p:tgtEl>
                                          <p:spTgt spid="110"/>
                                        </p:tgtEl>
                                        <p:attrNameLst>
                                          <p:attrName>ppt_h</p:attrName>
                                        </p:attrNameLst>
                                      </p:cBhvr>
                                      <p:tavLst>
                                        <p:tav tm="0">
                                          <p:val>
                                            <p:fltVal val="0"/>
                                          </p:val>
                                        </p:tav>
                                        <p:tav tm="100000">
                                          <p:val>
                                            <p:strVal val="#ppt_h"/>
                                          </p:val>
                                        </p:tav>
                                      </p:tavLst>
                                    </p:anim>
                                    <p:animEffect transition="in" filter="fade">
                                      <p:cBhvr>
                                        <p:cTn id="57" dur="500"/>
                                        <p:tgtEl>
                                          <p:spTgt spid="110"/>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fltVal val="0"/>
                                          </p:val>
                                        </p:tav>
                                        <p:tav tm="100000">
                                          <p:val>
                                            <p:strVal val="#ppt_w"/>
                                          </p:val>
                                        </p:tav>
                                      </p:tavLst>
                                    </p:anim>
                                    <p:anim calcmode="lin" valueType="num">
                                      <p:cBhvr>
                                        <p:cTn id="62" dur="500" fill="hold"/>
                                        <p:tgtEl>
                                          <p:spTgt spid="93"/>
                                        </p:tgtEl>
                                        <p:attrNameLst>
                                          <p:attrName>ppt_h</p:attrName>
                                        </p:attrNameLst>
                                      </p:cBhvr>
                                      <p:tavLst>
                                        <p:tav tm="0">
                                          <p:val>
                                            <p:fltVal val="0"/>
                                          </p:val>
                                        </p:tav>
                                        <p:tav tm="100000">
                                          <p:val>
                                            <p:strVal val="#ppt_h"/>
                                          </p:val>
                                        </p:tav>
                                      </p:tavLst>
                                    </p:anim>
                                    <p:animEffect transition="in" filter="fade">
                                      <p:cBhvr>
                                        <p:cTn id="63" dur="500"/>
                                        <p:tgtEl>
                                          <p:spTgt spid="9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12"/>
                                        </p:tgtEl>
                                        <p:attrNameLst>
                                          <p:attrName>style.visibility</p:attrName>
                                        </p:attrNameLst>
                                      </p:cBhvr>
                                      <p:to>
                                        <p:strVal val="visible"/>
                                      </p:to>
                                    </p:set>
                                    <p:anim calcmode="lin" valueType="num">
                                      <p:cBhvr>
                                        <p:cTn id="67" dur="500" fill="hold"/>
                                        <p:tgtEl>
                                          <p:spTgt spid="112"/>
                                        </p:tgtEl>
                                        <p:attrNameLst>
                                          <p:attrName>ppt_w</p:attrName>
                                        </p:attrNameLst>
                                      </p:cBhvr>
                                      <p:tavLst>
                                        <p:tav tm="0">
                                          <p:val>
                                            <p:fltVal val="0"/>
                                          </p:val>
                                        </p:tav>
                                        <p:tav tm="100000">
                                          <p:val>
                                            <p:strVal val="#ppt_w"/>
                                          </p:val>
                                        </p:tav>
                                      </p:tavLst>
                                    </p:anim>
                                    <p:anim calcmode="lin" valueType="num">
                                      <p:cBhvr>
                                        <p:cTn id="68" dur="500" fill="hold"/>
                                        <p:tgtEl>
                                          <p:spTgt spid="112"/>
                                        </p:tgtEl>
                                        <p:attrNameLst>
                                          <p:attrName>ppt_h</p:attrName>
                                        </p:attrNameLst>
                                      </p:cBhvr>
                                      <p:tavLst>
                                        <p:tav tm="0">
                                          <p:val>
                                            <p:fltVal val="0"/>
                                          </p:val>
                                        </p:tav>
                                        <p:tav tm="100000">
                                          <p:val>
                                            <p:strVal val="#ppt_h"/>
                                          </p:val>
                                        </p:tav>
                                      </p:tavLst>
                                    </p:anim>
                                    <p:animEffect transition="in" filter="fade">
                                      <p:cBhvr>
                                        <p:cTn id="69" dur="500"/>
                                        <p:tgtEl>
                                          <p:spTgt spid="112"/>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11"/>
                                        </p:tgtEl>
                                        <p:attrNameLst>
                                          <p:attrName>style.visibility</p:attrName>
                                        </p:attrNameLst>
                                      </p:cBhvr>
                                      <p:to>
                                        <p:strVal val="visible"/>
                                      </p:to>
                                    </p:set>
                                    <p:anim calcmode="lin" valueType="num">
                                      <p:cBhvr>
                                        <p:cTn id="73" dur="500" fill="hold"/>
                                        <p:tgtEl>
                                          <p:spTgt spid="111"/>
                                        </p:tgtEl>
                                        <p:attrNameLst>
                                          <p:attrName>ppt_w</p:attrName>
                                        </p:attrNameLst>
                                      </p:cBhvr>
                                      <p:tavLst>
                                        <p:tav tm="0">
                                          <p:val>
                                            <p:fltVal val="0"/>
                                          </p:val>
                                        </p:tav>
                                        <p:tav tm="100000">
                                          <p:val>
                                            <p:strVal val="#ppt_w"/>
                                          </p:val>
                                        </p:tav>
                                      </p:tavLst>
                                    </p:anim>
                                    <p:anim calcmode="lin" valueType="num">
                                      <p:cBhvr>
                                        <p:cTn id="74" dur="500" fill="hold"/>
                                        <p:tgtEl>
                                          <p:spTgt spid="111"/>
                                        </p:tgtEl>
                                        <p:attrNameLst>
                                          <p:attrName>ppt_h</p:attrName>
                                        </p:attrNameLst>
                                      </p:cBhvr>
                                      <p:tavLst>
                                        <p:tav tm="0">
                                          <p:val>
                                            <p:fltVal val="0"/>
                                          </p:val>
                                        </p:tav>
                                        <p:tav tm="100000">
                                          <p:val>
                                            <p:strVal val="#ppt_h"/>
                                          </p:val>
                                        </p:tav>
                                      </p:tavLst>
                                    </p:anim>
                                    <p:animEffect transition="in" filter="fade">
                                      <p:cBhvr>
                                        <p:cTn id="7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P spid="117" grpId="0" animBg="1"/>
      <p:bldP spid="118" grpId="0" animBg="1"/>
      <p:bldP spid="119" grpId="0" animBg="1"/>
      <p:bldP spid="1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8290579" y="5105203"/>
            <a:ext cx="5136925" cy="2283386"/>
            <a:chOff x="7027402" y="2070239"/>
            <a:chExt cx="1926096" cy="856270"/>
          </a:xfrm>
        </p:grpSpPr>
        <p:sp>
          <p:nvSpPr>
            <p:cNvPr id="48" name="Title 20"/>
            <p:cNvSpPr txBox="1"/>
            <p:nvPr/>
          </p:nvSpPr>
          <p:spPr>
            <a:xfrm>
              <a:off x="7027402" y="2070239"/>
              <a:ext cx="1926096" cy="230832"/>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b="1" dirty="0">
                  <a:solidFill>
                    <a:schemeClr val="tx2"/>
                  </a:solidFill>
                  <a:latin typeface="+mn-ea"/>
                  <a:ea typeface="+mn-ea"/>
                  <a:cs typeface="Raleway Light"/>
                </a:rPr>
                <a:t>功能描述</a:t>
              </a:r>
              <a:r>
                <a:rPr lang="en-US" sz="4000" b="1" dirty="0">
                  <a:solidFill>
                    <a:schemeClr val="tx2"/>
                  </a:solidFill>
                  <a:latin typeface="+mn-ea"/>
                  <a:ea typeface="+mn-ea"/>
                  <a:cs typeface="Raleway Light"/>
                </a:rPr>
                <a:t> 02</a:t>
              </a:r>
            </a:p>
          </p:txBody>
        </p:sp>
        <p:sp>
          <p:nvSpPr>
            <p:cNvPr id="49" name="Title 20"/>
            <p:cNvSpPr txBox="1"/>
            <p:nvPr/>
          </p:nvSpPr>
          <p:spPr>
            <a:xfrm>
              <a:off x="7027403" y="2284218"/>
              <a:ext cx="1799098" cy="642291"/>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700" dirty="0">
                  <a:solidFill>
                    <a:schemeClr val="tx2"/>
                  </a:solidFill>
                  <a:latin typeface="+mn-ea"/>
                  <a:ea typeface="+mn-ea"/>
                  <a:cs typeface="Raleway Light"/>
                </a:rPr>
                <a:t>此处添加详细文本描述，建议与标题相关并符合整体语言风格，语言描述尽量简洁生动</a:t>
              </a:r>
            </a:p>
          </p:txBody>
        </p:sp>
      </p:grpSp>
      <p:grpSp>
        <p:nvGrpSpPr>
          <p:cNvPr id="50" name="Group 49"/>
          <p:cNvGrpSpPr/>
          <p:nvPr/>
        </p:nvGrpSpPr>
        <p:grpSpPr>
          <a:xfrm>
            <a:off x="952295" y="5181406"/>
            <a:ext cx="5136925" cy="2359584"/>
            <a:chOff x="208902" y="2070239"/>
            <a:chExt cx="1926096" cy="884844"/>
          </a:xfrm>
        </p:grpSpPr>
        <p:sp>
          <p:nvSpPr>
            <p:cNvPr id="51" name="Title 20"/>
            <p:cNvSpPr txBox="1"/>
            <p:nvPr/>
          </p:nvSpPr>
          <p:spPr>
            <a:xfrm>
              <a:off x="208902" y="2070239"/>
              <a:ext cx="1926096" cy="230832"/>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r>
                <a:rPr lang="zh-CN" altLang="en-US" sz="4000" b="1" dirty="0">
                  <a:solidFill>
                    <a:schemeClr val="tx2"/>
                  </a:solidFill>
                  <a:latin typeface="+mn-ea"/>
                  <a:ea typeface="+mn-ea"/>
                  <a:cs typeface="Raleway Light"/>
                </a:rPr>
                <a:t>功能描述</a:t>
              </a:r>
              <a:r>
                <a:rPr lang="en-US" sz="4000" b="1" dirty="0">
                  <a:solidFill>
                    <a:schemeClr val="tx2"/>
                  </a:solidFill>
                  <a:latin typeface="+mn-ea"/>
                  <a:ea typeface="+mn-ea"/>
                  <a:cs typeface="Raleway Light"/>
                </a:rPr>
                <a:t> 01</a:t>
              </a:r>
            </a:p>
          </p:txBody>
        </p:sp>
        <p:sp>
          <p:nvSpPr>
            <p:cNvPr id="52" name="Title 20"/>
            <p:cNvSpPr txBox="1"/>
            <p:nvPr/>
          </p:nvSpPr>
          <p:spPr>
            <a:xfrm>
              <a:off x="335899" y="2312792"/>
              <a:ext cx="1799098" cy="642291"/>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lnSpc>
                  <a:spcPct val="130000"/>
                </a:lnSpc>
              </a:pPr>
              <a:r>
                <a:rPr lang="zh-CN" altLang="en-US" sz="2700" dirty="0">
                  <a:solidFill>
                    <a:schemeClr val="tx2"/>
                  </a:solidFill>
                  <a:latin typeface="+mn-ea"/>
                  <a:ea typeface="+mn-ea"/>
                  <a:cs typeface="Raleway Light"/>
                </a:rPr>
                <a:t>此处添加详细文本描述，建议与标题相关并符合整体语言风格，语言描述尽量简洁生动</a:t>
              </a:r>
            </a:p>
          </p:txBody>
        </p:sp>
      </p:grpSp>
      <p:sp>
        <p:nvSpPr>
          <p:cNvPr id="82" name="Oval 81"/>
          <p:cNvSpPr/>
          <p:nvPr/>
        </p:nvSpPr>
        <p:spPr>
          <a:xfrm>
            <a:off x="6315021" y="3048001"/>
            <a:ext cx="6885219" cy="6884323"/>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83" name="Oval 82"/>
          <p:cNvSpPr/>
          <p:nvPr/>
        </p:nvSpPr>
        <p:spPr>
          <a:xfrm>
            <a:off x="11126789" y="3048001"/>
            <a:ext cx="6885219" cy="6884323"/>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55" name="Freeform 326"/>
          <p:cNvSpPr>
            <a:spLocks noChangeArrowheads="1"/>
          </p:cNvSpPr>
          <p:nvPr/>
        </p:nvSpPr>
        <p:spPr bwMode="auto">
          <a:xfrm>
            <a:off x="13606825" y="4968107"/>
            <a:ext cx="2549164" cy="3146709"/>
          </a:xfrm>
          <a:custGeom>
            <a:avLst/>
            <a:gdLst>
              <a:gd name="T0" fmla="*/ 1064 w 1076"/>
              <a:gd name="T1" fmla="*/ 371 h 1327"/>
              <a:gd name="T2" fmla="*/ 1044 w 1076"/>
              <a:gd name="T3" fmla="*/ 356 h 1327"/>
              <a:gd name="T4" fmla="*/ 894 w 1076"/>
              <a:gd name="T5" fmla="*/ 356 h 1327"/>
              <a:gd name="T6" fmla="*/ 894 w 1076"/>
              <a:gd name="T7" fmla="*/ 51 h 1327"/>
              <a:gd name="T8" fmla="*/ 878 w 1076"/>
              <a:gd name="T9" fmla="*/ 14 h 1327"/>
              <a:gd name="T10" fmla="*/ 837 w 1076"/>
              <a:gd name="T11" fmla="*/ 0 h 1327"/>
              <a:gd name="T12" fmla="*/ 796 w 1076"/>
              <a:gd name="T13" fmla="*/ 14 h 1327"/>
              <a:gd name="T14" fmla="*/ 776 w 1076"/>
              <a:gd name="T15" fmla="*/ 51 h 1327"/>
              <a:gd name="T16" fmla="*/ 776 w 1076"/>
              <a:gd name="T17" fmla="*/ 356 h 1327"/>
              <a:gd name="T18" fmla="*/ 299 w 1076"/>
              <a:gd name="T19" fmla="*/ 356 h 1327"/>
              <a:gd name="T20" fmla="*/ 299 w 1076"/>
              <a:gd name="T21" fmla="*/ 51 h 1327"/>
              <a:gd name="T22" fmla="*/ 283 w 1076"/>
              <a:gd name="T23" fmla="*/ 14 h 1327"/>
              <a:gd name="T24" fmla="*/ 242 w 1076"/>
              <a:gd name="T25" fmla="*/ 0 h 1327"/>
              <a:gd name="T26" fmla="*/ 198 w 1076"/>
              <a:gd name="T27" fmla="*/ 14 h 1327"/>
              <a:gd name="T28" fmla="*/ 180 w 1076"/>
              <a:gd name="T29" fmla="*/ 51 h 1327"/>
              <a:gd name="T30" fmla="*/ 180 w 1076"/>
              <a:gd name="T31" fmla="*/ 356 h 1327"/>
              <a:gd name="T32" fmla="*/ 34 w 1076"/>
              <a:gd name="T33" fmla="*/ 356 h 1327"/>
              <a:gd name="T34" fmla="*/ 10 w 1076"/>
              <a:gd name="T35" fmla="*/ 371 h 1327"/>
              <a:gd name="T36" fmla="*/ 0 w 1076"/>
              <a:gd name="T37" fmla="*/ 397 h 1327"/>
              <a:gd name="T38" fmla="*/ 0 w 1076"/>
              <a:gd name="T39" fmla="*/ 529 h 1327"/>
              <a:gd name="T40" fmla="*/ 48 w 1076"/>
              <a:gd name="T41" fmla="*/ 654 h 1327"/>
              <a:gd name="T42" fmla="*/ 150 w 1076"/>
              <a:gd name="T43" fmla="*/ 794 h 1327"/>
              <a:gd name="T44" fmla="*/ 255 w 1076"/>
              <a:gd name="T45" fmla="*/ 952 h 1327"/>
              <a:gd name="T46" fmla="*/ 299 w 1076"/>
              <a:gd name="T47" fmla="*/ 1132 h 1327"/>
              <a:gd name="T48" fmla="*/ 299 w 1076"/>
              <a:gd name="T49" fmla="*/ 1216 h 1327"/>
              <a:gd name="T50" fmla="*/ 418 w 1076"/>
              <a:gd name="T51" fmla="*/ 1216 h 1327"/>
              <a:gd name="T52" fmla="*/ 418 w 1076"/>
              <a:gd name="T53" fmla="*/ 1326 h 1327"/>
              <a:gd name="T54" fmla="*/ 656 w 1076"/>
              <a:gd name="T55" fmla="*/ 1326 h 1327"/>
              <a:gd name="T56" fmla="*/ 656 w 1076"/>
              <a:gd name="T57" fmla="*/ 1216 h 1327"/>
              <a:gd name="T58" fmla="*/ 776 w 1076"/>
              <a:gd name="T59" fmla="*/ 1216 h 1327"/>
              <a:gd name="T60" fmla="*/ 776 w 1076"/>
              <a:gd name="T61" fmla="*/ 1132 h 1327"/>
              <a:gd name="T62" fmla="*/ 823 w 1076"/>
              <a:gd name="T63" fmla="*/ 952 h 1327"/>
              <a:gd name="T64" fmla="*/ 925 w 1076"/>
              <a:gd name="T65" fmla="*/ 794 h 1327"/>
              <a:gd name="T66" fmla="*/ 1027 w 1076"/>
              <a:gd name="T67" fmla="*/ 654 h 1327"/>
              <a:gd name="T68" fmla="*/ 1075 w 1076"/>
              <a:gd name="T69" fmla="*/ 529 h 1327"/>
              <a:gd name="T70" fmla="*/ 1075 w 1076"/>
              <a:gd name="T71" fmla="*/ 397 h 1327"/>
              <a:gd name="T72" fmla="*/ 1064 w 1076"/>
              <a:gd name="T73" fmla="*/ 371 h 1327"/>
              <a:gd name="T74" fmla="*/ 701 w 1076"/>
              <a:gd name="T75" fmla="*/ 727 h 1327"/>
              <a:gd name="T76" fmla="*/ 456 w 1076"/>
              <a:gd name="T77" fmla="*/ 1018 h 1327"/>
              <a:gd name="T78" fmla="*/ 453 w 1076"/>
              <a:gd name="T79" fmla="*/ 1021 h 1327"/>
              <a:gd name="T80" fmla="*/ 453 w 1076"/>
              <a:gd name="T81" fmla="*/ 1014 h 1327"/>
              <a:gd name="T82" fmla="*/ 507 w 1076"/>
              <a:gd name="T83" fmla="*/ 812 h 1327"/>
              <a:gd name="T84" fmla="*/ 497 w 1076"/>
              <a:gd name="T85" fmla="*/ 801 h 1327"/>
              <a:gd name="T86" fmla="*/ 381 w 1076"/>
              <a:gd name="T87" fmla="*/ 801 h 1327"/>
              <a:gd name="T88" fmla="*/ 374 w 1076"/>
              <a:gd name="T89" fmla="*/ 794 h 1327"/>
              <a:gd name="T90" fmla="*/ 619 w 1076"/>
              <a:gd name="T91" fmla="*/ 507 h 1327"/>
              <a:gd name="T92" fmla="*/ 626 w 1076"/>
              <a:gd name="T93" fmla="*/ 503 h 1327"/>
              <a:gd name="T94" fmla="*/ 626 w 1076"/>
              <a:gd name="T95" fmla="*/ 507 h 1327"/>
              <a:gd name="T96" fmla="*/ 575 w 1076"/>
              <a:gd name="T97" fmla="*/ 709 h 1327"/>
              <a:gd name="T98" fmla="*/ 579 w 1076"/>
              <a:gd name="T99" fmla="*/ 717 h 1327"/>
              <a:gd name="T100" fmla="*/ 694 w 1076"/>
              <a:gd name="T101" fmla="*/ 717 h 1327"/>
              <a:gd name="T102" fmla="*/ 701 w 1076"/>
              <a:gd name="T103" fmla="*/ 727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6" h="1327">
                <a:moveTo>
                  <a:pt x="1064" y="371"/>
                </a:moveTo>
                <a:cubicBezTo>
                  <a:pt x="1058" y="363"/>
                  <a:pt x="1051" y="356"/>
                  <a:pt x="1044" y="356"/>
                </a:cubicBezTo>
                <a:cubicBezTo>
                  <a:pt x="894" y="356"/>
                  <a:pt x="894" y="356"/>
                  <a:pt x="894" y="356"/>
                </a:cubicBezTo>
                <a:cubicBezTo>
                  <a:pt x="894" y="51"/>
                  <a:pt x="894" y="51"/>
                  <a:pt x="894" y="51"/>
                </a:cubicBezTo>
                <a:cubicBezTo>
                  <a:pt x="894" y="36"/>
                  <a:pt x="891" y="26"/>
                  <a:pt x="878" y="14"/>
                </a:cubicBezTo>
                <a:cubicBezTo>
                  <a:pt x="867" y="4"/>
                  <a:pt x="854" y="0"/>
                  <a:pt x="837" y="0"/>
                </a:cubicBezTo>
                <a:cubicBezTo>
                  <a:pt x="820" y="0"/>
                  <a:pt x="806" y="4"/>
                  <a:pt x="796" y="14"/>
                </a:cubicBezTo>
                <a:cubicBezTo>
                  <a:pt x="782" y="26"/>
                  <a:pt x="776" y="36"/>
                  <a:pt x="776" y="51"/>
                </a:cubicBezTo>
                <a:cubicBezTo>
                  <a:pt x="776" y="356"/>
                  <a:pt x="776" y="356"/>
                  <a:pt x="776" y="356"/>
                </a:cubicBezTo>
                <a:cubicBezTo>
                  <a:pt x="299" y="356"/>
                  <a:pt x="299" y="356"/>
                  <a:pt x="299" y="356"/>
                </a:cubicBezTo>
                <a:cubicBezTo>
                  <a:pt x="299" y="51"/>
                  <a:pt x="299" y="51"/>
                  <a:pt x="299" y="51"/>
                </a:cubicBezTo>
                <a:cubicBezTo>
                  <a:pt x="299" y="36"/>
                  <a:pt x="296" y="26"/>
                  <a:pt x="283" y="14"/>
                </a:cubicBezTo>
                <a:cubicBezTo>
                  <a:pt x="272" y="4"/>
                  <a:pt x="258" y="0"/>
                  <a:pt x="242" y="0"/>
                </a:cubicBezTo>
                <a:cubicBezTo>
                  <a:pt x="225" y="0"/>
                  <a:pt x="211" y="4"/>
                  <a:pt x="198" y="14"/>
                </a:cubicBezTo>
                <a:cubicBezTo>
                  <a:pt x="187" y="26"/>
                  <a:pt x="180" y="36"/>
                  <a:pt x="180" y="51"/>
                </a:cubicBezTo>
                <a:cubicBezTo>
                  <a:pt x="180" y="356"/>
                  <a:pt x="180" y="356"/>
                  <a:pt x="180" y="356"/>
                </a:cubicBezTo>
                <a:cubicBezTo>
                  <a:pt x="34" y="356"/>
                  <a:pt x="34" y="356"/>
                  <a:pt x="34" y="356"/>
                </a:cubicBezTo>
                <a:cubicBezTo>
                  <a:pt x="24" y="356"/>
                  <a:pt x="17" y="363"/>
                  <a:pt x="10" y="371"/>
                </a:cubicBezTo>
                <a:cubicBezTo>
                  <a:pt x="3" y="378"/>
                  <a:pt x="0" y="389"/>
                  <a:pt x="0" y="397"/>
                </a:cubicBezTo>
                <a:cubicBezTo>
                  <a:pt x="0" y="529"/>
                  <a:pt x="0" y="529"/>
                  <a:pt x="0" y="529"/>
                </a:cubicBezTo>
                <a:cubicBezTo>
                  <a:pt x="0" y="566"/>
                  <a:pt x="17" y="606"/>
                  <a:pt x="48" y="654"/>
                </a:cubicBezTo>
                <a:cubicBezTo>
                  <a:pt x="78" y="702"/>
                  <a:pt x="113" y="749"/>
                  <a:pt x="150" y="794"/>
                </a:cubicBezTo>
                <a:cubicBezTo>
                  <a:pt x="187" y="834"/>
                  <a:pt x="221" y="889"/>
                  <a:pt x="255" y="952"/>
                </a:cubicBezTo>
                <a:cubicBezTo>
                  <a:pt x="286" y="1014"/>
                  <a:pt x="299" y="1073"/>
                  <a:pt x="299" y="1132"/>
                </a:cubicBezTo>
                <a:cubicBezTo>
                  <a:pt x="299" y="1216"/>
                  <a:pt x="299" y="1216"/>
                  <a:pt x="299" y="1216"/>
                </a:cubicBezTo>
                <a:cubicBezTo>
                  <a:pt x="418" y="1216"/>
                  <a:pt x="418" y="1216"/>
                  <a:pt x="418" y="1216"/>
                </a:cubicBezTo>
                <a:cubicBezTo>
                  <a:pt x="418" y="1326"/>
                  <a:pt x="418" y="1326"/>
                  <a:pt x="418" y="1326"/>
                </a:cubicBezTo>
                <a:cubicBezTo>
                  <a:pt x="656" y="1326"/>
                  <a:pt x="656" y="1326"/>
                  <a:pt x="656" y="1326"/>
                </a:cubicBezTo>
                <a:cubicBezTo>
                  <a:pt x="656" y="1216"/>
                  <a:pt x="656" y="1216"/>
                  <a:pt x="656" y="1216"/>
                </a:cubicBezTo>
                <a:cubicBezTo>
                  <a:pt x="776" y="1216"/>
                  <a:pt x="776" y="1216"/>
                  <a:pt x="776" y="1216"/>
                </a:cubicBezTo>
                <a:cubicBezTo>
                  <a:pt x="776" y="1132"/>
                  <a:pt x="776" y="1132"/>
                  <a:pt x="776" y="1132"/>
                </a:cubicBezTo>
                <a:cubicBezTo>
                  <a:pt x="776" y="1073"/>
                  <a:pt x="793" y="1014"/>
                  <a:pt x="823" y="952"/>
                </a:cubicBezTo>
                <a:cubicBezTo>
                  <a:pt x="854" y="889"/>
                  <a:pt x="888" y="834"/>
                  <a:pt x="925" y="794"/>
                </a:cubicBezTo>
                <a:cubicBezTo>
                  <a:pt x="963" y="749"/>
                  <a:pt x="997" y="702"/>
                  <a:pt x="1027" y="654"/>
                </a:cubicBezTo>
                <a:cubicBezTo>
                  <a:pt x="1058" y="606"/>
                  <a:pt x="1075" y="566"/>
                  <a:pt x="1075" y="529"/>
                </a:cubicBezTo>
                <a:cubicBezTo>
                  <a:pt x="1075" y="397"/>
                  <a:pt x="1075" y="397"/>
                  <a:pt x="1075" y="397"/>
                </a:cubicBezTo>
                <a:cubicBezTo>
                  <a:pt x="1075" y="389"/>
                  <a:pt x="1072" y="378"/>
                  <a:pt x="1064" y="371"/>
                </a:cubicBezTo>
                <a:close/>
                <a:moveTo>
                  <a:pt x="701" y="727"/>
                </a:moveTo>
                <a:cubicBezTo>
                  <a:pt x="541" y="918"/>
                  <a:pt x="463" y="1014"/>
                  <a:pt x="456" y="1018"/>
                </a:cubicBezTo>
                <a:cubicBezTo>
                  <a:pt x="456" y="1021"/>
                  <a:pt x="453" y="1025"/>
                  <a:pt x="453" y="1021"/>
                </a:cubicBezTo>
                <a:cubicBezTo>
                  <a:pt x="453" y="1021"/>
                  <a:pt x="453" y="1018"/>
                  <a:pt x="453" y="1014"/>
                </a:cubicBezTo>
                <a:cubicBezTo>
                  <a:pt x="507" y="812"/>
                  <a:pt x="507" y="812"/>
                  <a:pt x="507" y="812"/>
                </a:cubicBezTo>
                <a:cubicBezTo>
                  <a:pt x="510" y="805"/>
                  <a:pt x="507" y="801"/>
                  <a:pt x="497" y="801"/>
                </a:cubicBezTo>
                <a:cubicBezTo>
                  <a:pt x="381" y="801"/>
                  <a:pt x="381" y="801"/>
                  <a:pt x="381" y="801"/>
                </a:cubicBezTo>
                <a:cubicBezTo>
                  <a:pt x="374" y="801"/>
                  <a:pt x="371" y="797"/>
                  <a:pt x="374" y="794"/>
                </a:cubicBezTo>
                <a:cubicBezTo>
                  <a:pt x="534" y="606"/>
                  <a:pt x="616" y="511"/>
                  <a:pt x="619" y="507"/>
                </a:cubicBezTo>
                <a:cubicBezTo>
                  <a:pt x="623" y="503"/>
                  <a:pt x="623" y="503"/>
                  <a:pt x="626" y="503"/>
                </a:cubicBezTo>
                <a:lnTo>
                  <a:pt x="626" y="507"/>
                </a:lnTo>
                <a:cubicBezTo>
                  <a:pt x="575" y="709"/>
                  <a:pt x="575" y="709"/>
                  <a:pt x="575" y="709"/>
                </a:cubicBezTo>
                <a:cubicBezTo>
                  <a:pt x="568" y="712"/>
                  <a:pt x="571" y="717"/>
                  <a:pt x="579" y="717"/>
                </a:cubicBezTo>
                <a:cubicBezTo>
                  <a:pt x="694" y="717"/>
                  <a:pt x="694" y="717"/>
                  <a:pt x="694" y="717"/>
                </a:cubicBezTo>
                <a:cubicBezTo>
                  <a:pt x="704" y="717"/>
                  <a:pt x="708" y="720"/>
                  <a:pt x="701" y="727"/>
                </a:cubicBezTo>
                <a:close/>
              </a:path>
            </a:pathLst>
          </a:custGeom>
          <a:solidFill>
            <a:schemeClr val="bg1"/>
          </a:solidFill>
          <a:ln>
            <a:noFill/>
          </a:ln>
          <a:effectLst/>
        </p:spPr>
        <p:txBody>
          <a:bodyPr wrap="none" lIns="91421" tIns="45709" rIns="91421" bIns="45709" anchor="ctr"/>
          <a:lstStyle/>
          <a:p>
            <a:pPr>
              <a:defRPr/>
            </a:pPr>
            <a:endParaRPr lang="en-US">
              <a:latin typeface="+mn-ea"/>
            </a:endParaRPr>
          </a:p>
        </p:txBody>
      </p:sp>
      <p:sp>
        <p:nvSpPr>
          <p:cNvPr id="81" name="Freeform 16"/>
          <p:cNvSpPr>
            <a:spLocks noChangeArrowheads="1"/>
          </p:cNvSpPr>
          <p:nvPr/>
        </p:nvSpPr>
        <p:spPr bwMode="auto">
          <a:xfrm>
            <a:off x="8278315" y="4713839"/>
            <a:ext cx="2436525" cy="3825997"/>
          </a:xfrm>
          <a:custGeom>
            <a:avLst/>
            <a:gdLst>
              <a:gd name="T0" fmla="*/ 406 w 657"/>
              <a:gd name="T1" fmla="*/ 947 h 1032"/>
              <a:gd name="T2" fmla="*/ 333 w 657"/>
              <a:gd name="T3" fmla="*/ 1031 h 1032"/>
              <a:gd name="T4" fmla="*/ 250 w 657"/>
              <a:gd name="T5" fmla="*/ 947 h 1032"/>
              <a:gd name="T6" fmla="*/ 448 w 657"/>
              <a:gd name="T7" fmla="*/ 916 h 1032"/>
              <a:gd name="T8" fmla="*/ 198 w 657"/>
              <a:gd name="T9" fmla="*/ 833 h 1032"/>
              <a:gd name="T10" fmla="*/ 656 w 657"/>
              <a:gd name="T11" fmla="*/ 333 h 1032"/>
              <a:gd name="T12" fmla="*/ 562 w 657"/>
              <a:gd name="T13" fmla="*/ 562 h 1032"/>
              <a:gd name="T14" fmla="*/ 531 w 657"/>
              <a:gd name="T15" fmla="*/ 635 h 1032"/>
              <a:gd name="T16" fmla="*/ 500 w 657"/>
              <a:gd name="T17" fmla="*/ 708 h 1032"/>
              <a:gd name="T18" fmla="*/ 500 w 657"/>
              <a:gd name="T19" fmla="*/ 729 h 1032"/>
              <a:gd name="T20" fmla="*/ 166 w 657"/>
              <a:gd name="T21" fmla="*/ 791 h 1032"/>
              <a:gd name="T22" fmla="*/ 156 w 657"/>
              <a:gd name="T23" fmla="*/ 708 h 1032"/>
              <a:gd name="T24" fmla="*/ 135 w 657"/>
              <a:gd name="T25" fmla="*/ 635 h 1032"/>
              <a:gd name="T26" fmla="*/ 93 w 657"/>
              <a:gd name="T27" fmla="*/ 552 h 1032"/>
              <a:gd name="T28" fmla="*/ 0 w 657"/>
              <a:gd name="T29" fmla="*/ 333 h 1032"/>
              <a:gd name="T30" fmla="*/ 333 w 657"/>
              <a:gd name="T31" fmla="*/ 0 h 1032"/>
              <a:gd name="T32" fmla="*/ 656 w 657"/>
              <a:gd name="T33" fmla="*/ 333 h 1032"/>
              <a:gd name="T34" fmla="*/ 510 w 657"/>
              <a:gd name="T35" fmla="*/ 156 h 1032"/>
              <a:gd name="T36" fmla="*/ 156 w 657"/>
              <a:gd name="T37" fmla="*/ 156 h 1032"/>
              <a:gd name="T38" fmla="*/ 146 w 657"/>
              <a:gd name="T39" fmla="*/ 499 h 1032"/>
              <a:gd name="T40" fmla="*/ 166 w 657"/>
              <a:gd name="T41" fmla="*/ 541 h 1032"/>
              <a:gd name="T42" fmla="*/ 229 w 657"/>
              <a:gd name="T43" fmla="*/ 666 h 1032"/>
              <a:gd name="T44" fmla="*/ 427 w 657"/>
              <a:gd name="T45" fmla="*/ 718 h 1032"/>
              <a:gd name="T46" fmla="*/ 458 w 657"/>
              <a:gd name="T47" fmla="*/ 604 h 1032"/>
              <a:gd name="T48" fmla="*/ 510 w 657"/>
              <a:gd name="T49" fmla="*/ 520 h 1032"/>
              <a:gd name="T50" fmla="*/ 583 w 657"/>
              <a:gd name="T51" fmla="*/ 333 h 1032"/>
              <a:gd name="T52" fmla="*/ 354 w 657"/>
              <a:gd name="T53" fmla="*/ 354 h 1032"/>
              <a:gd name="T54" fmla="*/ 302 w 657"/>
              <a:gd name="T55" fmla="*/ 354 h 1032"/>
              <a:gd name="T56" fmla="*/ 239 w 657"/>
              <a:gd name="T57" fmla="*/ 354 h 1032"/>
              <a:gd name="T58" fmla="*/ 250 w 657"/>
              <a:gd name="T59" fmla="*/ 499 h 1032"/>
              <a:gd name="T60" fmla="*/ 302 w 657"/>
              <a:gd name="T61" fmla="*/ 499 h 1032"/>
              <a:gd name="T62" fmla="*/ 364 w 657"/>
              <a:gd name="T63" fmla="*/ 499 h 1032"/>
              <a:gd name="T64" fmla="*/ 416 w 657"/>
              <a:gd name="T65" fmla="*/ 499 h 1032"/>
              <a:gd name="T66" fmla="*/ 427 w 657"/>
              <a:gd name="T67" fmla="*/ 354 h 1032"/>
              <a:gd name="T68" fmla="*/ 385 w 657"/>
              <a:gd name="T69" fmla="*/ 416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7" h="1032">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bg1"/>
          </a:solidFill>
          <a:ln>
            <a:noFill/>
          </a:ln>
          <a:effectLst/>
        </p:spPr>
        <p:txBody>
          <a:bodyPr wrap="none" lIns="91421" tIns="45709" rIns="91421" bIns="45709" anchor="ctr"/>
          <a:lstStyle/>
          <a:p>
            <a:pPr>
              <a:defRPr/>
            </a:pPr>
            <a:endParaRPr lang="en-US">
              <a:latin typeface="+mn-ea"/>
            </a:endParaRPr>
          </a:p>
        </p:txBody>
      </p:sp>
      <p:sp>
        <p:nvSpPr>
          <p:cNvPr id="84" name="Title 20"/>
          <p:cNvSpPr txBox="1"/>
          <p:nvPr/>
        </p:nvSpPr>
        <p:spPr>
          <a:xfrm>
            <a:off x="1438393" y="10483208"/>
            <a:ext cx="21508875" cy="1492674"/>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r>
              <a:rPr lang="zh-CN" altLang="en-US" sz="27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700" dirty="0">
                <a:solidFill>
                  <a:schemeClr val="tx2"/>
                </a:solidFill>
                <a:latin typeface="+mn-ea"/>
                <a:ea typeface="+mn-ea"/>
                <a:cs typeface="Raleway Light"/>
              </a:rPr>
              <a:t>200</a:t>
            </a:r>
            <a:r>
              <a:rPr lang="zh-CN" altLang="en-US" sz="2700" dirty="0">
                <a:solidFill>
                  <a:schemeClr val="tx2"/>
                </a:solidFill>
                <a:latin typeface="+mn-ea"/>
                <a:ea typeface="+mn-ea"/>
                <a:cs typeface="Raleway Light"/>
              </a:rPr>
              <a:t>字以内，据统计每页幻灯片的最好控制在</a:t>
            </a:r>
            <a:r>
              <a:rPr lang="en-US" altLang="zh-CN" sz="2700" dirty="0">
                <a:solidFill>
                  <a:schemeClr val="tx2"/>
                </a:solidFill>
                <a:latin typeface="+mn-ea"/>
                <a:ea typeface="+mn-ea"/>
                <a:cs typeface="Raleway Light"/>
              </a:rPr>
              <a:t>5</a:t>
            </a:r>
            <a:r>
              <a:rPr lang="zh-CN" altLang="en-US" sz="2700" dirty="0">
                <a:solidFill>
                  <a:schemeClr val="tx2"/>
                </a:solidFill>
                <a:latin typeface="+mn-ea"/>
                <a:ea typeface="+mn-ea"/>
                <a:cs typeface="Raleway Light"/>
              </a:rPr>
              <a:t>分钟之内。此处添加详细文本描述，建议与标题相关并符合整体语言风格，语言描述尽量简洁生动。尽量将每页幻灯片的字数控制在</a:t>
            </a:r>
            <a:r>
              <a:rPr lang="en-US" altLang="zh-CN" sz="2700" dirty="0">
                <a:solidFill>
                  <a:schemeClr val="tx2"/>
                </a:solidFill>
                <a:latin typeface="+mn-ea"/>
                <a:ea typeface="+mn-ea"/>
                <a:cs typeface="Raleway Light"/>
              </a:rPr>
              <a:t>200</a:t>
            </a:r>
            <a:r>
              <a:rPr lang="zh-CN" altLang="en-US" sz="2700" dirty="0">
                <a:solidFill>
                  <a:schemeClr val="tx2"/>
                </a:solidFill>
                <a:latin typeface="+mn-ea"/>
                <a:ea typeface="+mn-ea"/>
                <a:cs typeface="Raleway Light"/>
              </a:rPr>
              <a:t>字以内，据统计每页幻灯片的最好控制在</a:t>
            </a:r>
            <a:r>
              <a:rPr lang="en-US" altLang="zh-CN" sz="2700" dirty="0">
                <a:solidFill>
                  <a:schemeClr val="tx2"/>
                </a:solidFill>
                <a:latin typeface="+mn-ea"/>
                <a:ea typeface="+mn-ea"/>
                <a:cs typeface="Raleway Light"/>
              </a:rPr>
              <a:t>5</a:t>
            </a:r>
            <a:r>
              <a:rPr lang="zh-CN" altLang="en-US" sz="2700" dirty="0">
                <a:solidFill>
                  <a:schemeClr val="tx2"/>
                </a:solidFill>
                <a:latin typeface="+mn-ea"/>
                <a:ea typeface="+mn-ea"/>
                <a:cs typeface="Raleway Light"/>
              </a:rPr>
              <a:t>分钟之内。</a:t>
            </a:r>
          </a:p>
        </p:txBody>
      </p:sp>
      <p:sp>
        <p:nvSpPr>
          <p:cNvPr id="6" name="Text Placeholder 5"/>
          <p:cNvSpPr>
            <a:spLocks noGrp="1"/>
          </p:cNvSpPr>
          <p:nvPr>
            <p:ph type="body" sz="quarter" idx="13"/>
          </p:nvPr>
        </p:nvSpPr>
        <p:spPr/>
        <p:txBody>
          <a:bodyPr/>
          <a:lstStyle/>
          <a:p>
            <a:r>
              <a:rPr lang="zh-CN" altLang="en-US" b="1" dirty="0">
                <a:solidFill>
                  <a:schemeClr val="accent2"/>
                </a:solidFill>
              </a:rPr>
              <a:t>此处添加标题</a:t>
            </a:r>
          </a:p>
        </p:txBody>
      </p:sp>
      <p:sp>
        <p:nvSpPr>
          <p:cNvPr id="7" name="Text Placeholder 6"/>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p:cTn id="13" dur="500" fill="hold"/>
                                        <p:tgtEl>
                                          <p:spTgt spid="81"/>
                                        </p:tgtEl>
                                        <p:attrNameLst>
                                          <p:attrName>ppt_w</p:attrName>
                                        </p:attrNameLst>
                                      </p:cBhvr>
                                      <p:tavLst>
                                        <p:tav tm="0">
                                          <p:val>
                                            <p:fltVal val="0"/>
                                          </p:val>
                                        </p:tav>
                                        <p:tav tm="100000">
                                          <p:val>
                                            <p:strVal val="#ppt_w"/>
                                          </p:val>
                                        </p:tav>
                                      </p:tavLst>
                                    </p:anim>
                                    <p:anim calcmode="lin" valueType="num">
                                      <p:cBhvr>
                                        <p:cTn id="14" dur="500" fill="hold"/>
                                        <p:tgtEl>
                                          <p:spTgt spid="81"/>
                                        </p:tgtEl>
                                        <p:attrNameLst>
                                          <p:attrName>ppt_h</p:attrName>
                                        </p:attrNameLst>
                                      </p:cBhvr>
                                      <p:tavLst>
                                        <p:tav tm="0">
                                          <p:val>
                                            <p:fltVal val="0"/>
                                          </p:val>
                                        </p:tav>
                                        <p:tav tm="100000">
                                          <p:val>
                                            <p:strVal val="#ppt_h"/>
                                          </p:val>
                                        </p:tav>
                                      </p:tavLst>
                                    </p:anim>
                                    <p:animEffect transition="in" filter="fade">
                                      <p:cBhvr>
                                        <p:cTn id="15" dur="500"/>
                                        <p:tgtEl>
                                          <p:spTgt spid="8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p:cTn id="19" dur="500" fill="hold"/>
                                        <p:tgtEl>
                                          <p:spTgt spid="83"/>
                                        </p:tgtEl>
                                        <p:attrNameLst>
                                          <p:attrName>ppt_w</p:attrName>
                                        </p:attrNameLst>
                                      </p:cBhvr>
                                      <p:tavLst>
                                        <p:tav tm="0">
                                          <p:val>
                                            <p:fltVal val="0"/>
                                          </p:val>
                                        </p:tav>
                                        <p:tav tm="100000">
                                          <p:val>
                                            <p:strVal val="#ppt_w"/>
                                          </p:val>
                                        </p:tav>
                                      </p:tavLst>
                                    </p:anim>
                                    <p:anim calcmode="lin" valueType="num">
                                      <p:cBhvr>
                                        <p:cTn id="20" dur="500" fill="hold"/>
                                        <p:tgtEl>
                                          <p:spTgt spid="83"/>
                                        </p:tgtEl>
                                        <p:attrNameLst>
                                          <p:attrName>ppt_h</p:attrName>
                                        </p:attrNameLst>
                                      </p:cBhvr>
                                      <p:tavLst>
                                        <p:tav tm="0">
                                          <p:val>
                                            <p:fltVal val="0"/>
                                          </p:val>
                                        </p:tav>
                                        <p:tav tm="100000">
                                          <p:val>
                                            <p:strVal val="#ppt_h"/>
                                          </p:val>
                                        </p:tav>
                                      </p:tavLst>
                                    </p:anim>
                                    <p:animEffect transition="in" filter="fade">
                                      <p:cBhvr>
                                        <p:cTn id="21" dur="500"/>
                                        <p:tgtEl>
                                          <p:spTgt spid="8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500" fill="hold"/>
                                        <p:tgtEl>
                                          <p:spTgt spid="55"/>
                                        </p:tgtEl>
                                        <p:attrNameLst>
                                          <p:attrName>ppt_w</p:attrName>
                                        </p:attrNameLst>
                                      </p:cBhvr>
                                      <p:tavLst>
                                        <p:tav tm="0">
                                          <p:val>
                                            <p:fltVal val="0"/>
                                          </p:val>
                                        </p:tav>
                                        <p:tav tm="100000">
                                          <p:val>
                                            <p:strVal val="#ppt_w"/>
                                          </p:val>
                                        </p:tav>
                                      </p:tavLst>
                                    </p:anim>
                                    <p:anim calcmode="lin" valueType="num">
                                      <p:cBhvr>
                                        <p:cTn id="26" dur="500" fill="hold"/>
                                        <p:tgtEl>
                                          <p:spTgt spid="55"/>
                                        </p:tgtEl>
                                        <p:attrNameLst>
                                          <p:attrName>ppt_h</p:attrName>
                                        </p:attrNameLst>
                                      </p:cBhvr>
                                      <p:tavLst>
                                        <p:tav tm="0">
                                          <p:val>
                                            <p:fltVal val="0"/>
                                          </p:val>
                                        </p:tav>
                                        <p:tav tm="100000">
                                          <p:val>
                                            <p:strVal val="#ppt_h"/>
                                          </p:val>
                                        </p:tav>
                                      </p:tavLst>
                                    </p:anim>
                                    <p:animEffect transition="in" filter="fade">
                                      <p:cBhvr>
                                        <p:cTn id="27" dur="500"/>
                                        <p:tgtEl>
                                          <p:spTgt spid="5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55" grpId="0" animBg="1"/>
      <p:bldP spid="81" grpId="0" animBg="1"/>
      <p:bldP spid="8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42" name="Group 41"/>
          <p:cNvGrpSpPr/>
          <p:nvPr/>
        </p:nvGrpSpPr>
        <p:grpSpPr>
          <a:xfrm>
            <a:off x="6014532" y="3537507"/>
            <a:ext cx="17108857" cy="1512754"/>
            <a:chOff x="463548" y="2951159"/>
            <a:chExt cx="3919739" cy="640574"/>
          </a:xfrm>
        </p:grpSpPr>
        <p:sp>
          <p:nvSpPr>
            <p:cNvPr id="43" name="Title 20"/>
            <p:cNvSpPr txBox="1"/>
            <p:nvPr/>
          </p:nvSpPr>
          <p:spPr>
            <a:xfrm>
              <a:off x="463550" y="2951159"/>
              <a:ext cx="3919736" cy="23459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3500" dirty="0">
                  <a:solidFill>
                    <a:schemeClr val="tx2"/>
                  </a:solidFill>
                  <a:latin typeface="+mn-ea"/>
                  <a:ea typeface="+mn-ea"/>
                  <a:cs typeface="Raleway Light"/>
                </a:rPr>
                <a:t>单击此处添加标题</a:t>
              </a:r>
            </a:p>
          </p:txBody>
        </p:sp>
        <p:sp>
          <p:nvSpPr>
            <p:cNvPr id="44" name="Title 20"/>
            <p:cNvSpPr txBox="1"/>
            <p:nvPr/>
          </p:nvSpPr>
          <p:spPr>
            <a:xfrm>
              <a:off x="463548" y="3230726"/>
              <a:ext cx="3919739" cy="361007"/>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a:t>
              </a:r>
            </a:p>
          </p:txBody>
        </p:sp>
      </p:grpSp>
      <p:grpSp>
        <p:nvGrpSpPr>
          <p:cNvPr id="45" name="Group 44"/>
          <p:cNvGrpSpPr/>
          <p:nvPr/>
        </p:nvGrpSpPr>
        <p:grpSpPr>
          <a:xfrm>
            <a:off x="6014540" y="5810376"/>
            <a:ext cx="17108857" cy="1512754"/>
            <a:chOff x="463548" y="2951159"/>
            <a:chExt cx="3919739" cy="640574"/>
          </a:xfrm>
        </p:grpSpPr>
        <p:sp>
          <p:nvSpPr>
            <p:cNvPr id="46" name="Title 20"/>
            <p:cNvSpPr txBox="1"/>
            <p:nvPr/>
          </p:nvSpPr>
          <p:spPr>
            <a:xfrm>
              <a:off x="463550" y="2951159"/>
              <a:ext cx="3919736" cy="23459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3500" dirty="0">
                  <a:solidFill>
                    <a:schemeClr val="tx2"/>
                  </a:solidFill>
                  <a:latin typeface="+mn-ea"/>
                  <a:ea typeface="+mn-ea"/>
                  <a:cs typeface="Raleway Light"/>
                </a:rPr>
                <a:t>单击此处添加标题</a:t>
              </a:r>
            </a:p>
          </p:txBody>
        </p:sp>
        <p:sp>
          <p:nvSpPr>
            <p:cNvPr id="47" name="Title 20"/>
            <p:cNvSpPr txBox="1"/>
            <p:nvPr/>
          </p:nvSpPr>
          <p:spPr>
            <a:xfrm>
              <a:off x="463548" y="3230726"/>
              <a:ext cx="3919739" cy="361007"/>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a:t>
              </a:r>
            </a:p>
          </p:txBody>
        </p:sp>
      </p:grpSp>
      <p:grpSp>
        <p:nvGrpSpPr>
          <p:cNvPr id="48" name="Group 47"/>
          <p:cNvGrpSpPr/>
          <p:nvPr/>
        </p:nvGrpSpPr>
        <p:grpSpPr>
          <a:xfrm>
            <a:off x="6014548" y="8122272"/>
            <a:ext cx="17108857" cy="1512754"/>
            <a:chOff x="463548" y="2951159"/>
            <a:chExt cx="3919739" cy="640574"/>
          </a:xfrm>
        </p:grpSpPr>
        <p:sp>
          <p:nvSpPr>
            <p:cNvPr id="49" name="Title 20"/>
            <p:cNvSpPr txBox="1"/>
            <p:nvPr/>
          </p:nvSpPr>
          <p:spPr>
            <a:xfrm>
              <a:off x="463550" y="2951159"/>
              <a:ext cx="3919736" cy="23459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3500" dirty="0">
                  <a:solidFill>
                    <a:schemeClr val="tx2"/>
                  </a:solidFill>
                  <a:latin typeface="+mn-ea"/>
                  <a:ea typeface="+mn-ea"/>
                  <a:cs typeface="Raleway Light"/>
                </a:rPr>
                <a:t>单击此处添加标题</a:t>
              </a:r>
            </a:p>
          </p:txBody>
        </p:sp>
        <p:sp>
          <p:nvSpPr>
            <p:cNvPr id="50" name="Title 20"/>
            <p:cNvSpPr txBox="1"/>
            <p:nvPr/>
          </p:nvSpPr>
          <p:spPr>
            <a:xfrm>
              <a:off x="463548" y="3230726"/>
              <a:ext cx="3919739" cy="361007"/>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a:t>
              </a:r>
            </a:p>
          </p:txBody>
        </p:sp>
      </p:grpSp>
      <p:grpSp>
        <p:nvGrpSpPr>
          <p:cNvPr id="51" name="Group 50"/>
          <p:cNvGrpSpPr/>
          <p:nvPr/>
        </p:nvGrpSpPr>
        <p:grpSpPr>
          <a:xfrm>
            <a:off x="6014556" y="10470406"/>
            <a:ext cx="17108857" cy="1512754"/>
            <a:chOff x="463548" y="2951159"/>
            <a:chExt cx="3919739" cy="640574"/>
          </a:xfrm>
        </p:grpSpPr>
        <p:sp>
          <p:nvSpPr>
            <p:cNvPr id="56" name="Title 20"/>
            <p:cNvSpPr txBox="1"/>
            <p:nvPr/>
          </p:nvSpPr>
          <p:spPr>
            <a:xfrm>
              <a:off x="463550" y="2951159"/>
              <a:ext cx="3919736" cy="23459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3500" dirty="0">
                  <a:solidFill>
                    <a:schemeClr val="tx2"/>
                  </a:solidFill>
                  <a:latin typeface="+mn-ea"/>
                  <a:ea typeface="+mn-ea"/>
                  <a:cs typeface="Raleway Light"/>
                </a:rPr>
                <a:t>单击此处添加标题</a:t>
              </a:r>
            </a:p>
          </p:txBody>
        </p:sp>
        <p:sp>
          <p:nvSpPr>
            <p:cNvPr id="57" name="Title 20"/>
            <p:cNvSpPr txBox="1"/>
            <p:nvPr/>
          </p:nvSpPr>
          <p:spPr>
            <a:xfrm>
              <a:off x="463548" y="3230726"/>
              <a:ext cx="3919739" cy="361007"/>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a:t>
              </a:r>
            </a:p>
          </p:txBody>
        </p:sp>
      </p:grpSp>
      <p:grpSp>
        <p:nvGrpSpPr>
          <p:cNvPr id="6" name="Group 5"/>
          <p:cNvGrpSpPr/>
          <p:nvPr/>
        </p:nvGrpSpPr>
        <p:grpSpPr>
          <a:xfrm>
            <a:off x="1242079" y="3455879"/>
            <a:ext cx="4423227" cy="1974696"/>
            <a:chOff x="1242077" y="3455876"/>
            <a:chExt cx="4423227" cy="1974695"/>
          </a:xfrm>
        </p:grpSpPr>
        <p:sp>
          <p:nvSpPr>
            <p:cNvPr id="38" name="Freeform 1"/>
            <p:cNvSpPr>
              <a:spLocks noChangeArrowheads="1"/>
            </p:cNvSpPr>
            <p:nvPr/>
          </p:nvSpPr>
          <p:spPr bwMode="auto">
            <a:xfrm rot="10800000">
              <a:off x="1242077" y="3455876"/>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mn-ea"/>
              </a:endParaRPr>
            </a:p>
          </p:txBody>
        </p:sp>
        <p:grpSp>
          <p:nvGrpSpPr>
            <p:cNvPr id="58" name="Group 334"/>
            <p:cNvGrpSpPr/>
            <p:nvPr/>
          </p:nvGrpSpPr>
          <p:grpSpPr bwMode="auto">
            <a:xfrm>
              <a:off x="2773209" y="3977659"/>
              <a:ext cx="1371779" cy="901701"/>
              <a:chOff x="3525838" y="4851400"/>
              <a:chExt cx="514350" cy="338138"/>
            </a:xfrm>
            <a:solidFill>
              <a:schemeClr val="bg1"/>
            </a:solidFill>
          </p:grpSpPr>
          <p:sp>
            <p:nvSpPr>
              <p:cNvPr id="59" name="Freeform 307"/>
              <p:cNvSpPr>
                <a:spLocks noChangeArrowheads="1"/>
              </p:cNvSpPr>
              <p:nvPr/>
            </p:nvSpPr>
            <p:spPr bwMode="auto">
              <a:xfrm>
                <a:off x="3525838" y="5133975"/>
                <a:ext cx="514350" cy="55563"/>
              </a:xfrm>
              <a:custGeom>
                <a:avLst/>
                <a:gdLst>
                  <a:gd name="T0" fmla="*/ 1432 w 1433"/>
                  <a:gd name="T1" fmla="*/ 158 h 159"/>
                  <a:gd name="T2" fmla="*/ 1343 w 1433"/>
                  <a:gd name="T3" fmla="*/ 139 h 159"/>
                  <a:gd name="T4" fmla="*/ 1252 w 1433"/>
                  <a:gd name="T5" fmla="*/ 121 h 159"/>
                  <a:gd name="T6" fmla="*/ 1159 w 1433"/>
                  <a:gd name="T7" fmla="*/ 139 h 159"/>
                  <a:gd name="T8" fmla="*/ 1074 w 1433"/>
                  <a:gd name="T9" fmla="*/ 158 h 159"/>
                  <a:gd name="T10" fmla="*/ 986 w 1433"/>
                  <a:gd name="T11" fmla="*/ 139 h 159"/>
                  <a:gd name="T12" fmla="*/ 894 w 1433"/>
                  <a:gd name="T13" fmla="*/ 121 h 159"/>
                  <a:gd name="T14" fmla="*/ 803 w 1433"/>
                  <a:gd name="T15" fmla="*/ 139 h 159"/>
                  <a:gd name="T16" fmla="*/ 714 w 1433"/>
                  <a:gd name="T17" fmla="*/ 158 h 159"/>
                  <a:gd name="T18" fmla="*/ 629 w 1433"/>
                  <a:gd name="T19" fmla="*/ 139 h 159"/>
                  <a:gd name="T20" fmla="*/ 537 w 1433"/>
                  <a:gd name="T21" fmla="*/ 121 h 159"/>
                  <a:gd name="T22" fmla="*/ 446 w 1433"/>
                  <a:gd name="T23" fmla="*/ 139 h 159"/>
                  <a:gd name="T24" fmla="*/ 357 w 1433"/>
                  <a:gd name="T25" fmla="*/ 158 h 159"/>
                  <a:gd name="T26" fmla="*/ 272 w 1433"/>
                  <a:gd name="T27" fmla="*/ 139 h 159"/>
                  <a:gd name="T28" fmla="*/ 180 w 1433"/>
                  <a:gd name="T29" fmla="*/ 121 h 159"/>
                  <a:gd name="T30" fmla="*/ 92 w 1433"/>
                  <a:gd name="T31" fmla="*/ 139 h 159"/>
                  <a:gd name="T32" fmla="*/ 0 w 1433"/>
                  <a:gd name="T33" fmla="*/ 158 h 159"/>
                  <a:gd name="T34" fmla="*/ 0 w 1433"/>
                  <a:gd name="T35" fmla="*/ 36 h 159"/>
                  <a:gd name="T36" fmla="*/ 92 w 1433"/>
                  <a:gd name="T37" fmla="*/ 18 h 159"/>
                  <a:gd name="T38" fmla="*/ 180 w 1433"/>
                  <a:gd name="T39" fmla="*/ 0 h 159"/>
                  <a:gd name="T40" fmla="*/ 272 w 1433"/>
                  <a:gd name="T41" fmla="*/ 18 h 159"/>
                  <a:gd name="T42" fmla="*/ 361 w 1433"/>
                  <a:gd name="T43" fmla="*/ 36 h 159"/>
                  <a:gd name="T44" fmla="*/ 446 w 1433"/>
                  <a:gd name="T45" fmla="*/ 18 h 159"/>
                  <a:gd name="T46" fmla="*/ 537 w 1433"/>
                  <a:gd name="T47" fmla="*/ 0 h 159"/>
                  <a:gd name="T48" fmla="*/ 629 w 1433"/>
                  <a:gd name="T49" fmla="*/ 18 h 159"/>
                  <a:gd name="T50" fmla="*/ 718 w 1433"/>
                  <a:gd name="T51" fmla="*/ 36 h 159"/>
                  <a:gd name="T52" fmla="*/ 803 w 1433"/>
                  <a:gd name="T53" fmla="*/ 18 h 159"/>
                  <a:gd name="T54" fmla="*/ 894 w 1433"/>
                  <a:gd name="T55" fmla="*/ 0 h 159"/>
                  <a:gd name="T56" fmla="*/ 986 w 1433"/>
                  <a:gd name="T57" fmla="*/ 18 h 159"/>
                  <a:gd name="T58" fmla="*/ 1071 w 1433"/>
                  <a:gd name="T59" fmla="*/ 36 h 159"/>
                  <a:gd name="T60" fmla="*/ 1159 w 1433"/>
                  <a:gd name="T61" fmla="*/ 18 h 159"/>
                  <a:gd name="T62" fmla="*/ 1252 w 1433"/>
                  <a:gd name="T63" fmla="*/ 0 h 159"/>
                  <a:gd name="T64" fmla="*/ 1343 w 1433"/>
                  <a:gd name="T65" fmla="*/ 18 h 159"/>
                  <a:gd name="T66" fmla="*/ 1432 w 1433"/>
                  <a:gd name="T67" fmla="*/ 36 h 159"/>
                  <a:gd name="T68" fmla="*/ 1432 w 1433"/>
                  <a:gd name="T69"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3" h="159">
                    <a:moveTo>
                      <a:pt x="1432" y="158"/>
                    </a:moveTo>
                    <a:cubicBezTo>
                      <a:pt x="1401" y="158"/>
                      <a:pt x="1370" y="154"/>
                      <a:pt x="1343" y="139"/>
                    </a:cubicBezTo>
                    <a:cubicBezTo>
                      <a:pt x="1313" y="128"/>
                      <a:pt x="1282" y="121"/>
                      <a:pt x="1252" y="121"/>
                    </a:cubicBezTo>
                    <a:cubicBezTo>
                      <a:pt x="1221" y="121"/>
                      <a:pt x="1190" y="128"/>
                      <a:pt x="1159" y="139"/>
                    </a:cubicBezTo>
                    <a:cubicBezTo>
                      <a:pt x="1132" y="154"/>
                      <a:pt x="1105" y="158"/>
                      <a:pt x="1074" y="158"/>
                    </a:cubicBezTo>
                    <a:cubicBezTo>
                      <a:pt x="1041" y="158"/>
                      <a:pt x="1014" y="154"/>
                      <a:pt x="986" y="139"/>
                    </a:cubicBezTo>
                    <a:cubicBezTo>
                      <a:pt x="956" y="128"/>
                      <a:pt x="925" y="121"/>
                      <a:pt x="894" y="121"/>
                    </a:cubicBezTo>
                    <a:cubicBezTo>
                      <a:pt x="860" y="121"/>
                      <a:pt x="833" y="128"/>
                      <a:pt x="803" y="139"/>
                    </a:cubicBezTo>
                    <a:cubicBezTo>
                      <a:pt x="775" y="154"/>
                      <a:pt x="748" y="158"/>
                      <a:pt x="714" y="158"/>
                    </a:cubicBezTo>
                    <a:cubicBezTo>
                      <a:pt x="684" y="158"/>
                      <a:pt x="656" y="154"/>
                      <a:pt x="629" y="139"/>
                    </a:cubicBezTo>
                    <a:cubicBezTo>
                      <a:pt x="598" y="128"/>
                      <a:pt x="568" y="121"/>
                      <a:pt x="537" y="121"/>
                    </a:cubicBezTo>
                    <a:cubicBezTo>
                      <a:pt x="507" y="121"/>
                      <a:pt x="476" y="128"/>
                      <a:pt x="446" y="139"/>
                    </a:cubicBezTo>
                    <a:cubicBezTo>
                      <a:pt x="418" y="154"/>
                      <a:pt x="388" y="158"/>
                      <a:pt x="357" y="158"/>
                    </a:cubicBezTo>
                    <a:cubicBezTo>
                      <a:pt x="326" y="158"/>
                      <a:pt x="299" y="154"/>
                      <a:pt x="272" y="139"/>
                    </a:cubicBezTo>
                    <a:cubicBezTo>
                      <a:pt x="241" y="128"/>
                      <a:pt x="211" y="121"/>
                      <a:pt x="180" y="121"/>
                    </a:cubicBezTo>
                    <a:cubicBezTo>
                      <a:pt x="150" y="121"/>
                      <a:pt x="119" y="128"/>
                      <a:pt x="92" y="139"/>
                    </a:cubicBezTo>
                    <a:cubicBezTo>
                      <a:pt x="61" y="154"/>
                      <a:pt x="30" y="158"/>
                      <a:pt x="0" y="158"/>
                    </a:cubicBezTo>
                    <a:cubicBezTo>
                      <a:pt x="0" y="36"/>
                      <a:pt x="0" y="36"/>
                      <a:pt x="0" y="36"/>
                    </a:cubicBezTo>
                    <a:cubicBezTo>
                      <a:pt x="30" y="36"/>
                      <a:pt x="61" y="33"/>
                      <a:pt x="92" y="18"/>
                    </a:cubicBezTo>
                    <a:cubicBezTo>
                      <a:pt x="119" y="7"/>
                      <a:pt x="150" y="0"/>
                      <a:pt x="180" y="0"/>
                    </a:cubicBezTo>
                    <a:cubicBezTo>
                      <a:pt x="211" y="0"/>
                      <a:pt x="241" y="7"/>
                      <a:pt x="272" y="18"/>
                    </a:cubicBezTo>
                    <a:cubicBezTo>
                      <a:pt x="299" y="33"/>
                      <a:pt x="330" y="36"/>
                      <a:pt x="361" y="36"/>
                    </a:cubicBezTo>
                    <a:cubicBezTo>
                      <a:pt x="391" y="36"/>
                      <a:pt x="418" y="33"/>
                      <a:pt x="446" y="18"/>
                    </a:cubicBezTo>
                    <a:cubicBezTo>
                      <a:pt x="476" y="7"/>
                      <a:pt x="507" y="0"/>
                      <a:pt x="537" y="0"/>
                    </a:cubicBezTo>
                    <a:cubicBezTo>
                      <a:pt x="568" y="0"/>
                      <a:pt x="598" y="7"/>
                      <a:pt x="629" y="18"/>
                    </a:cubicBezTo>
                    <a:cubicBezTo>
                      <a:pt x="656" y="33"/>
                      <a:pt x="687" y="36"/>
                      <a:pt x="718" y="36"/>
                    </a:cubicBezTo>
                    <a:cubicBezTo>
                      <a:pt x="748" y="36"/>
                      <a:pt x="775" y="33"/>
                      <a:pt x="803" y="18"/>
                    </a:cubicBezTo>
                    <a:cubicBezTo>
                      <a:pt x="833" y="7"/>
                      <a:pt x="864" y="0"/>
                      <a:pt x="894" y="0"/>
                    </a:cubicBezTo>
                    <a:cubicBezTo>
                      <a:pt x="925" y="0"/>
                      <a:pt x="956" y="7"/>
                      <a:pt x="986" y="18"/>
                    </a:cubicBezTo>
                    <a:cubicBezTo>
                      <a:pt x="1014" y="33"/>
                      <a:pt x="1041" y="36"/>
                      <a:pt x="1071" y="36"/>
                    </a:cubicBezTo>
                    <a:cubicBezTo>
                      <a:pt x="1102" y="36"/>
                      <a:pt x="1132" y="33"/>
                      <a:pt x="1159" y="18"/>
                    </a:cubicBezTo>
                    <a:cubicBezTo>
                      <a:pt x="1190" y="7"/>
                      <a:pt x="1221" y="0"/>
                      <a:pt x="1252" y="0"/>
                    </a:cubicBezTo>
                    <a:cubicBezTo>
                      <a:pt x="1285" y="0"/>
                      <a:pt x="1313" y="7"/>
                      <a:pt x="1343" y="18"/>
                    </a:cubicBezTo>
                    <a:cubicBezTo>
                      <a:pt x="1370" y="33"/>
                      <a:pt x="1401" y="36"/>
                      <a:pt x="1432" y="36"/>
                    </a:cubicBezTo>
                    <a:lnTo>
                      <a:pt x="1432" y="15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0" name="Freeform 308"/>
              <p:cNvSpPr>
                <a:spLocks noChangeArrowheads="1"/>
              </p:cNvSpPr>
              <p:nvPr/>
            </p:nvSpPr>
            <p:spPr bwMode="auto">
              <a:xfrm>
                <a:off x="3905250" y="4953000"/>
                <a:ext cx="120650" cy="111125"/>
              </a:xfrm>
              <a:custGeom>
                <a:avLst/>
                <a:gdLst>
                  <a:gd name="T0" fmla="*/ 170 w 341"/>
                  <a:gd name="T1" fmla="*/ 312 h 313"/>
                  <a:gd name="T2" fmla="*/ 289 w 341"/>
                  <a:gd name="T3" fmla="*/ 268 h 313"/>
                  <a:gd name="T4" fmla="*/ 340 w 341"/>
                  <a:gd name="T5" fmla="*/ 158 h 313"/>
                  <a:gd name="T6" fmla="*/ 289 w 341"/>
                  <a:gd name="T7" fmla="*/ 48 h 313"/>
                  <a:gd name="T8" fmla="*/ 170 w 341"/>
                  <a:gd name="T9" fmla="*/ 0 h 313"/>
                  <a:gd name="T10" fmla="*/ 48 w 341"/>
                  <a:gd name="T11" fmla="*/ 48 h 313"/>
                  <a:gd name="T12" fmla="*/ 0 w 341"/>
                  <a:gd name="T13" fmla="*/ 158 h 313"/>
                  <a:gd name="T14" fmla="*/ 48 w 341"/>
                  <a:gd name="T15" fmla="*/ 268 h 313"/>
                  <a:gd name="T16" fmla="*/ 170 w 341"/>
                  <a:gd name="T17" fmla="*/ 31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313">
                    <a:moveTo>
                      <a:pt x="170" y="312"/>
                    </a:moveTo>
                    <a:cubicBezTo>
                      <a:pt x="218" y="312"/>
                      <a:pt x="256" y="298"/>
                      <a:pt x="289" y="268"/>
                    </a:cubicBezTo>
                    <a:cubicBezTo>
                      <a:pt x="323" y="239"/>
                      <a:pt x="340" y="202"/>
                      <a:pt x="340" y="158"/>
                    </a:cubicBezTo>
                    <a:cubicBezTo>
                      <a:pt x="340" y="114"/>
                      <a:pt x="323" y="77"/>
                      <a:pt x="289" y="48"/>
                    </a:cubicBezTo>
                    <a:cubicBezTo>
                      <a:pt x="256" y="14"/>
                      <a:pt x="218" y="0"/>
                      <a:pt x="170" y="0"/>
                    </a:cubicBezTo>
                    <a:cubicBezTo>
                      <a:pt x="123" y="0"/>
                      <a:pt x="82" y="14"/>
                      <a:pt x="48" y="48"/>
                    </a:cubicBezTo>
                    <a:cubicBezTo>
                      <a:pt x="14" y="77"/>
                      <a:pt x="0" y="114"/>
                      <a:pt x="0" y="158"/>
                    </a:cubicBezTo>
                    <a:cubicBezTo>
                      <a:pt x="0" y="202"/>
                      <a:pt x="14" y="239"/>
                      <a:pt x="48" y="268"/>
                    </a:cubicBezTo>
                    <a:cubicBezTo>
                      <a:pt x="78" y="298"/>
                      <a:pt x="119" y="312"/>
                      <a:pt x="170" y="31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1" name="Freeform 309"/>
              <p:cNvSpPr>
                <a:spLocks noChangeArrowheads="1"/>
              </p:cNvSpPr>
              <p:nvPr/>
            </p:nvSpPr>
            <p:spPr bwMode="auto">
              <a:xfrm>
                <a:off x="3609975" y="4851400"/>
                <a:ext cx="371475" cy="257175"/>
              </a:xfrm>
              <a:custGeom>
                <a:avLst/>
                <a:gdLst>
                  <a:gd name="T0" fmla="*/ 0 w 1035"/>
                  <a:gd name="T1" fmla="*/ 687 h 718"/>
                  <a:gd name="T2" fmla="*/ 38 w 1035"/>
                  <a:gd name="T3" fmla="*/ 699 h 718"/>
                  <a:gd name="T4" fmla="*/ 126 w 1035"/>
                  <a:gd name="T5" fmla="*/ 717 h 718"/>
                  <a:gd name="T6" fmla="*/ 211 w 1035"/>
                  <a:gd name="T7" fmla="*/ 699 h 718"/>
                  <a:gd name="T8" fmla="*/ 303 w 1035"/>
                  <a:gd name="T9" fmla="*/ 677 h 718"/>
                  <a:gd name="T10" fmla="*/ 395 w 1035"/>
                  <a:gd name="T11" fmla="*/ 699 h 718"/>
                  <a:gd name="T12" fmla="*/ 483 w 1035"/>
                  <a:gd name="T13" fmla="*/ 717 h 718"/>
                  <a:gd name="T14" fmla="*/ 568 w 1035"/>
                  <a:gd name="T15" fmla="*/ 699 h 718"/>
                  <a:gd name="T16" fmla="*/ 660 w 1035"/>
                  <a:gd name="T17" fmla="*/ 677 h 718"/>
                  <a:gd name="T18" fmla="*/ 751 w 1035"/>
                  <a:gd name="T19" fmla="*/ 699 h 718"/>
                  <a:gd name="T20" fmla="*/ 840 w 1035"/>
                  <a:gd name="T21" fmla="*/ 717 h 718"/>
                  <a:gd name="T22" fmla="*/ 901 w 1035"/>
                  <a:gd name="T23" fmla="*/ 706 h 718"/>
                  <a:gd name="T24" fmla="*/ 619 w 1035"/>
                  <a:gd name="T25" fmla="*/ 236 h 718"/>
                  <a:gd name="T26" fmla="*/ 949 w 1035"/>
                  <a:gd name="T27" fmla="*/ 177 h 718"/>
                  <a:gd name="T28" fmla="*/ 1010 w 1035"/>
                  <a:gd name="T29" fmla="*/ 147 h 718"/>
                  <a:gd name="T30" fmla="*/ 1034 w 1035"/>
                  <a:gd name="T31" fmla="*/ 88 h 718"/>
                  <a:gd name="T32" fmla="*/ 1003 w 1035"/>
                  <a:gd name="T33" fmla="*/ 26 h 718"/>
                  <a:gd name="T34" fmla="*/ 939 w 1035"/>
                  <a:gd name="T35" fmla="*/ 0 h 718"/>
                  <a:gd name="T36" fmla="*/ 925 w 1035"/>
                  <a:gd name="T37" fmla="*/ 4 h 718"/>
                  <a:gd name="T38" fmla="*/ 418 w 1035"/>
                  <a:gd name="T39" fmla="*/ 85 h 718"/>
                  <a:gd name="T40" fmla="*/ 364 w 1035"/>
                  <a:gd name="T41" fmla="*/ 129 h 718"/>
                  <a:gd name="T42" fmla="*/ 361 w 1035"/>
                  <a:gd name="T43" fmla="*/ 202 h 718"/>
                  <a:gd name="T44" fmla="*/ 361 w 1035"/>
                  <a:gd name="T45" fmla="*/ 206 h 718"/>
                  <a:gd name="T46" fmla="*/ 364 w 1035"/>
                  <a:gd name="T47" fmla="*/ 210 h 718"/>
                  <a:gd name="T48" fmla="*/ 500 w 1035"/>
                  <a:gd name="T49" fmla="*/ 434 h 718"/>
                  <a:gd name="T50" fmla="*/ 0 w 1035"/>
                  <a:gd name="T51" fmla="*/ 68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5" h="718">
                    <a:moveTo>
                      <a:pt x="0" y="687"/>
                    </a:moveTo>
                    <a:cubicBezTo>
                      <a:pt x="10" y="687"/>
                      <a:pt x="24" y="691"/>
                      <a:pt x="38" y="699"/>
                    </a:cubicBezTo>
                    <a:cubicBezTo>
                      <a:pt x="65" y="709"/>
                      <a:pt x="95" y="717"/>
                      <a:pt x="126" y="717"/>
                    </a:cubicBezTo>
                    <a:cubicBezTo>
                      <a:pt x="156" y="717"/>
                      <a:pt x="183" y="709"/>
                      <a:pt x="211" y="699"/>
                    </a:cubicBezTo>
                    <a:cubicBezTo>
                      <a:pt x="241" y="684"/>
                      <a:pt x="272" y="677"/>
                      <a:pt x="303" y="677"/>
                    </a:cubicBezTo>
                    <a:cubicBezTo>
                      <a:pt x="333" y="677"/>
                      <a:pt x="364" y="684"/>
                      <a:pt x="395" y="699"/>
                    </a:cubicBezTo>
                    <a:cubicBezTo>
                      <a:pt x="422" y="709"/>
                      <a:pt x="452" y="717"/>
                      <a:pt x="483" y="717"/>
                    </a:cubicBezTo>
                    <a:cubicBezTo>
                      <a:pt x="513" y="717"/>
                      <a:pt x="541" y="709"/>
                      <a:pt x="568" y="699"/>
                    </a:cubicBezTo>
                    <a:cubicBezTo>
                      <a:pt x="598" y="684"/>
                      <a:pt x="629" y="677"/>
                      <a:pt x="660" y="677"/>
                    </a:cubicBezTo>
                    <a:cubicBezTo>
                      <a:pt x="690" y="677"/>
                      <a:pt x="721" y="684"/>
                      <a:pt x="751" y="699"/>
                    </a:cubicBezTo>
                    <a:cubicBezTo>
                      <a:pt x="779" y="709"/>
                      <a:pt x="806" y="717"/>
                      <a:pt x="840" y="717"/>
                    </a:cubicBezTo>
                    <a:cubicBezTo>
                      <a:pt x="860" y="717"/>
                      <a:pt x="881" y="713"/>
                      <a:pt x="901" y="706"/>
                    </a:cubicBezTo>
                    <a:cubicBezTo>
                      <a:pt x="619" y="236"/>
                      <a:pt x="619" y="236"/>
                      <a:pt x="619" y="236"/>
                    </a:cubicBezTo>
                    <a:cubicBezTo>
                      <a:pt x="949" y="177"/>
                      <a:pt x="949" y="177"/>
                      <a:pt x="949" y="177"/>
                    </a:cubicBezTo>
                    <a:cubicBezTo>
                      <a:pt x="973" y="173"/>
                      <a:pt x="993" y="166"/>
                      <a:pt x="1010" y="147"/>
                    </a:cubicBezTo>
                    <a:cubicBezTo>
                      <a:pt x="1027" y="132"/>
                      <a:pt x="1034" y="114"/>
                      <a:pt x="1034" y="88"/>
                    </a:cubicBezTo>
                    <a:cubicBezTo>
                      <a:pt x="1034" y="66"/>
                      <a:pt x="1024" y="44"/>
                      <a:pt x="1003" y="26"/>
                    </a:cubicBezTo>
                    <a:cubicBezTo>
                      <a:pt x="986" y="8"/>
                      <a:pt x="962" y="0"/>
                      <a:pt x="939" y="0"/>
                    </a:cubicBezTo>
                    <a:cubicBezTo>
                      <a:pt x="932" y="0"/>
                      <a:pt x="929" y="0"/>
                      <a:pt x="925" y="4"/>
                    </a:cubicBezTo>
                    <a:cubicBezTo>
                      <a:pt x="418" y="85"/>
                      <a:pt x="418" y="85"/>
                      <a:pt x="418" y="85"/>
                    </a:cubicBezTo>
                    <a:cubicBezTo>
                      <a:pt x="395" y="92"/>
                      <a:pt x="378" y="107"/>
                      <a:pt x="364" y="129"/>
                    </a:cubicBezTo>
                    <a:cubicBezTo>
                      <a:pt x="350" y="151"/>
                      <a:pt x="347" y="177"/>
                      <a:pt x="361" y="202"/>
                    </a:cubicBezTo>
                    <a:cubicBezTo>
                      <a:pt x="361" y="206"/>
                      <a:pt x="361" y="206"/>
                      <a:pt x="361" y="206"/>
                    </a:cubicBezTo>
                    <a:cubicBezTo>
                      <a:pt x="364" y="210"/>
                      <a:pt x="364" y="210"/>
                      <a:pt x="364" y="210"/>
                    </a:cubicBezTo>
                    <a:cubicBezTo>
                      <a:pt x="500" y="434"/>
                      <a:pt x="500" y="434"/>
                      <a:pt x="500" y="434"/>
                    </a:cubicBezTo>
                    <a:lnTo>
                      <a:pt x="0" y="68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7" name="Group 6"/>
          <p:cNvGrpSpPr/>
          <p:nvPr/>
        </p:nvGrpSpPr>
        <p:grpSpPr>
          <a:xfrm>
            <a:off x="1242076" y="5681380"/>
            <a:ext cx="4423227" cy="1974696"/>
            <a:chOff x="1242075" y="5681378"/>
            <a:chExt cx="4423227" cy="1974695"/>
          </a:xfrm>
        </p:grpSpPr>
        <p:sp>
          <p:nvSpPr>
            <p:cNvPr id="39" name="Freeform 1"/>
            <p:cNvSpPr>
              <a:spLocks noChangeArrowheads="1"/>
            </p:cNvSpPr>
            <p:nvPr/>
          </p:nvSpPr>
          <p:spPr bwMode="auto">
            <a:xfrm rot="10800000">
              <a:off x="1242075" y="5681378"/>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endParaRPr lang="en-US">
                <a:latin typeface="+mn-ea"/>
              </a:endParaRPr>
            </a:p>
          </p:txBody>
        </p:sp>
        <p:grpSp>
          <p:nvGrpSpPr>
            <p:cNvPr id="62" name="Group 341"/>
            <p:cNvGrpSpPr/>
            <p:nvPr/>
          </p:nvGrpSpPr>
          <p:grpSpPr bwMode="auto">
            <a:xfrm>
              <a:off x="2904449" y="5987128"/>
              <a:ext cx="1367546" cy="1113365"/>
              <a:chOff x="1012825" y="5284788"/>
              <a:chExt cx="512763" cy="417513"/>
            </a:xfrm>
            <a:solidFill>
              <a:schemeClr val="bg1"/>
            </a:solidFill>
          </p:grpSpPr>
          <p:sp>
            <p:nvSpPr>
              <p:cNvPr id="63" name="Freeform 310"/>
              <p:cNvSpPr>
                <a:spLocks noChangeArrowheads="1"/>
              </p:cNvSpPr>
              <p:nvPr/>
            </p:nvSpPr>
            <p:spPr bwMode="auto">
              <a:xfrm>
                <a:off x="1131888" y="5284788"/>
                <a:ext cx="84137" cy="80962"/>
              </a:xfrm>
              <a:custGeom>
                <a:avLst/>
                <a:gdLst>
                  <a:gd name="T0" fmla="*/ 130 w 236"/>
                  <a:gd name="T1" fmla="*/ 224 h 229"/>
                  <a:gd name="T2" fmla="*/ 208 w 236"/>
                  <a:gd name="T3" fmla="*/ 184 h 229"/>
                  <a:gd name="T4" fmla="*/ 232 w 236"/>
                  <a:gd name="T5" fmla="*/ 99 h 229"/>
                  <a:gd name="T6" fmla="*/ 191 w 236"/>
                  <a:gd name="T7" fmla="*/ 30 h 229"/>
                  <a:gd name="T8" fmla="*/ 103 w 236"/>
                  <a:gd name="T9" fmla="*/ 4 h 229"/>
                  <a:gd name="T10" fmla="*/ 28 w 236"/>
                  <a:gd name="T11" fmla="*/ 48 h 229"/>
                  <a:gd name="T12" fmla="*/ 4 w 236"/>
                  <a:gd name="T13" fmla="*/ 129 h 229"/>
                  <a:gd name="T14" fmla="*/ 45 w 236"/>
                  <a:gd name="T15" fmla="*/ 202 h 229"/>
                  <a:gd name="T16" fmla="*/ 130 w 236"/>
                  <a:gd name="T17" fmla="*/ 22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29">
                    <a:moveTo>
                      <a:pt x="130" y="224"/>
                    </a:moveTo>
                    <a:cubicBezTo>
                      <a:pt x="164" y="220"/>
                      <a:pt x="188" y="206"/>
                      <a:pt x="208" y="184"/>
                    </a:cubicBezTo>
                    <a:cubicBezTo>
                      <a:pt x="225" y="158"/>
                      <a:pt x="235" y="132"/>
                      <a:pt x="232" y="99"/>
                    </a:cubicBezTo>
                    <a:cubicBezTo>
                      <a:pt x="228" y="70"/>
                      <a:pt x="215" y="48"/>
                      <a:pt x="191" y="30"/>
                    </a:cubicBezTo>
                    <a:cubicBezTo>
                      <a:pt x="164" y="7"/>
                      <a:pt x="137" y="0"/>
                      <a:pt x="103" y="4"/>
                    </a:cubicBezTo>
                    <a:cubicBezTo>
                      <a:pt x="72" y="7"/>
                      <a:pt x="48" y="22"/>
                      <a:pt x="28" y="48"/>
                    </a:cubicBezTo>
                    <a:cubicBezTo>
                      <a:pt x="7" y="70"/>
                      <a:pt x="0" y="99"/>
                      <a:pt x="4" y="129"/>
                    </a:cubicBezTo>
                    <a:cubicBezTo>
                      <a:pt x="7" y="158"/>
                      <a:pt x="21" y="184"/>
                      <a:pt x="45" y="202"/>
                    </a:cubicBezTo>
                    <a:cubicBezTo>
                      <a:pt x="68" y="220"/>
                      <a:pt x="99" y="228"/>
                      <a:pt x="130" y="2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4" name="Freeform 311"/>
              <p:cNvSpPr>
                <a:spLocks noChangeArrowheads="1"/>
              </p:cNvSpPr>
              <p:nvPr/>
            </p:nvSpPr>
            <p:spPr bwMode="auto">
              <a:xfrm>
                <a:off x="1033463" y="5372100"/>
                <a:ext cx="492125" cy="250826"/>
              </a:xfrm>
              <a:custGeom>
                <a:avLst/>
                <a:gdLst>
                  <a:gd name="T0" fmla="*/ 1354 w 1372"/>
                  <a:gd name="T1" fmla="*/ 493 h 703"/>
                  <a:gd name="T2" fmla="*/ 877 w 1372"/>
                  <a:gd name="T3" fmla="*/ 265 h 703"/>
                  <a:gd name="T4" fmla="*/ 755 w 1372"/>
                  <a:gd name="T5" fmla="*/ 118 h 703"/>
                  <a:gd name="T6" fmla="*/ 749 w 1372"/>
                  <a:gd name="T7" fmla="*/ 114 h 703"/>
                  <a:gd name="T8" fmla="*/ 684 w 1372"/>
                  <a:gd name="T9" fmla="*/ 118 h 703"/>
                  <a:gd name="T10" fmla="*/ 687 w 1372"/>
                  <a:gd name="T11" fmla="*/ 162 h 703"/>
                  <a:gd name="T12" fmla="*/ 779 w 1372"/>
                  <a:gd name="T13" fmla="*/ 269 h 703"/>
                  <a:gd name="T14" fmla="*/ 782 w 1372"/>
                  <a:gd name="T15" fmla="*/ 272 h 703"/>
                  <a:gd name="T16" fmla="*/ 708 w 1372"/>
                  <a:gd name="T17" fmla="*/ 430 h 703"/>
                  <a:gd name="T18" fmla="*/ 513 w 1372"/>
                  <a:gd name="T19" fmla="*/ 386 h 703"/>
                  <a:gd name="T20" fmla="*/ 503 w 1372"/>
                  <a:gd name="T21" fmla="*/ 320 h 703"/>
                  <a:gd name="T22" fmla="*/ 663 w 1372"/>
                  <a:gd name="T23" fmla="*/ 298 h 703"/>
                  <a:gd name="T24" fmla="*/ 687 w 1372"/>
                  <a:gd name="T25" fmla="*/ 294 h 703"/>
                  <a:gd name="T26" fmla="*/ 714 w 1372"/>
                  <a:gd name="T27" fmla="*/ 262 h 703"/>
                  <a:gd name="T28" fmla="*/ 708 w 1372"/>
                  <a:gd name="T29" fmla="*/ 225 h 703"/>
                  <a:gd name="T30" fmla="*/ 656 w 1372"/>
                  <a:gd name="T31" fmla="*/ 195 h 703"/>
                  <a:gd name="T32" fmla="*/ 493 w 1372"/>
                  <a:gd name="T33" fmla="*/ 217 h 703"/>
                  <a:gd name="T34" fmla="*/ 476 w 1372"/>
                  <a:gd name="T35" fmla="*/ 103 h 703"/>
                  <a:gd name="T36" fmla="*/ 436 w 1372"/>
                  <a:gd name="T37" fmla="*/ 26 h 703"/>
                  <a:gd name="T38" fmla="*/ 351 w 1372"/>
                  <a:gd name="T39" fmla="*/ 4 h 703"/>
                  <a:gd name="T40" fmla="*/ 272 w 1372"/>
                  <a:gd name="T41" fmla="*/ 48 h 703"/>
                  <a:gd name="T42" fmla="*/ 245 w 1372"/>
                  <a:gd name="T43" fmla="*/ 126 h 703"/>
                  <a:gd name="T44" fmla="*/ 282 w 1372"/>
                  <a:gd name="T45" fmla="*/ 393 h 703"/>
                  <a:gd name="T46" fmla="*/ 337 w 1372"/>
                  <a:gd name="T47" fmla="*/ 475 h 703"/>
                  <a:gd name="T48" fmla="*/ 78 w 1372"/>
                  <a:gd name="T49" fmla="*/ 500 h 703"/>
                  <a:gd name="T50" fmla="*/ 0 w 1372"/>
                  <a:gd name="T51" fmla="*/ 691 h 703"/>
                  <a:gd name="T52" fmla="*/ 3 w 1372"/>
                  <a:gd name="T53" fmla="*/ 691 h 703"/>
                  <a:gd name="T54" fmla="*/ 7 w 1372"/>
                  <a:gd name="T55" fmla="*/ 688 h 703"/>
                  <a:gd name="T56" fmla="*/ 113 w 1372"/>
                  <a:gd name="T57" fmla="*/ 666 h 703"/>
                  <a:gd name="T58" fmla="*/ 221 w 1372"/>
                  <a:gd name="T59" fmla="*/ 688 h 703"/>
                  <a:gd name="T60" fmla="*/ 286 w 1372"/>
                  <a:gd name="T61" fmla="*/ 702 h 703"/>
                  <a:gd name="T62" fmla="*/ 351 w 1372"/>
                  <a:gd name="T63" fmla="*/ 688 h 703"/>
                  <a:gd name="T64" fmla="*/ 456 w 1372"/>
                  <a:gd name="T65" fmla="*/ 666 h 703"/>
                  <a:gd name="T66" fmla="*/ 561 w 1372"/>
                  <a:gd name="T67" fmla="*/ 688 h 703"/>
                  <a:gd name="T68" fmla="*/ 626 w 1372"/>
                  <a:gd name="T69" fmla="*/ 702 h 703"/>
                  <a:gd name="T70" fmla="*/ 694 w 1372"/>
                  <a:gd name="T71" fmla="*/ 688 h 703"/>
                  <a:gd name="T72" fmla="*/ 799 w 1372"/>
                  <a:gd name="T73" fmla="*/ 666 h 703"/>
                  <a:gd name="T74" fmla="*/ 905 w 1372"/>
                  <a:gd name="T75" fmla="*/ 688 h 703"/>
                  <a:gd name="T76" fmla="*/ 929 w 1372"/>
                  <a:gd name="T77" fmla="*/ 695 h 703"/>
                  <a:gd name="T78" fmla="*/ 1357 w 1372"/>
                  <a:gd name="T79" fmla="*/ 544 h 703"/>
                  <a:gd name="T80" fmla="*/ 1371 w 1372"/>
                  <a:gd name="T81" fmla="*/ 519 h 703"/>
                  <a:gd name="T82" fmla="*/ 1354 w 1372"/>
                  <a:gd name="T83" fmla="*/ 49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2" h="703">
                    <a:moveTo>
                      <a:pt x="1354" y="493"/>
                    </a:moveTo>
                    <a:cubicBezTo>
                      <a:pt x="1037" y="342"/>
                      <a:pt x="877" y="265"/>
                      <a:pt x="877" y="265"/>
                    </a:cubicBezTo>
                    <a:cubicBezTo>
                      <a:pt x="755" y="118"/>
                      <a:pt x="755" y="118"/>
                      <a:pt x="755" y="118"/>
                    </a:cubicBezTo>
                    <a:cubicBezTo>
                      <a:pt x="749" y="114"/>
                      <a:pt x="749" y="114"/>
                      <a:pt x="749" y="114"/>
                    </a:cubicBezTo>
                    <a:cubicBezTo>
                      <a:pt x="735" y="103"/>
                      <a:pt x="711" y="103"/>
                      <a:pt x="684" y="118"/>
                    </a:cubicBezTo>
                    <a:cubicBezTo>
                      <a:pt x="684" y="144"/>
                      <a:pt x="687" y="158"/>
                      <a:pt x="687" y="162"/>
                    </a:cubicBezTo>
                    <a:cubicBezTo>
                      <a:pt x="779" y="269"/>
                      <a:pt x="779" y="269"/>
                      <a:pt x="779" y="269"/>
                    </a:cubicBezTo>
                    <a:cubicBezTo>
                      <a:pt x="782" y="272"/>
                      <a:pt x="782" y="272"/>
                      <a:pt x="782" y="272"/>
                    </a:cubicBezTo>
                    <a:cubicBezTo>
                      <a:pt x="708" y="430"/>
                      <a:pt x="708" y="430"/>
                      <a:pt x="708" y="430"/>
                    </a:cubicBezTo>
                    <a:cubicBezTo>
                      <a:pt x="513" y="386"/>
                      <a:pt x="513" y="386"/>
                      <a:pt x="513" y="386"/>
                    </a:cubicBezTo>
                    <a:cubicBezTo>
                      <a:pt x="503" y="320"/>
                      <a:pt x="503" y="320"/>
                      <a:pt x="503" y="320"/>
                    </a:cubicBezTo>
                    <a:cubicBezTo>
                      <a:pt x="663" y="298"/>
                      <a:pt x="663" y="298"/>
                      <a:pt x="663" y="298"/>
                    </a:cubicBezTo>
                    <a:cubicBezTo>
                      <a:pt x="674" y="298"/>
                      <a:pt x="680" y="298"/>
                      <a:pt x="687" y="294"/>
                    </a:cubicBezTo>
                    <a:cubicBezTo>
                      <a:pt x="701" y="287"/>
                      <a:pt x="708" y="276"/>
                      <a:pt x="714" y="262"/>
                    </a:cubicBezTo>
                    <a:cubicBezTo>
                      <a:pt x="718" y="250"/>
                      <a:pt x="718" y="236"/>
                      <a:pt x="708" y="225"/>
                    </a:cubicBezTo>
                    <a:cubicBezTo>
                      <a:pt x="697" y="203"/>
                      <a:pt x="680" y="195"/>
                      <a:pt x="656" y="195"/>
                    </a:cubicBezTo>
                    <a:cubicBezTo>
                      <a:pt x="493" y="217"/>
                      <a:pt x="493" y="217"/>
                      <a:pt x="493" y="217"/>
                    </a:cubicBezTo>
                    <a:cubicBezTo>
                      <a:pt x="476" y="103"/>
                      <a:pt x="476" y="103"/>
                      <a:pt x="476" y="103"/>
                    </a:cubicBezTo>
                    <a:cubicBezTo>
                      <a:pt x="473" y="70"/>
                      <a:pt x="459" y="48"/>
                      <a:pt x="436" y="26"/>
                    </a:cubicBezTo>
                    <a:cubicBezTo>
                      <a:pt x="408" y="8"/>
                      <a:pt x="381" y="0"/>
                      <a:pt x="351" y="4"/>
                    </a:cubicBezTo>
                    <a:cubicBezTo>
                      <a:pt x="316" y="8"/>
                      <a:pt x="293" y="22"/>
                      <a:pt x="272" y="48"/>
                    </a:cubicBezTo>
                    <a:cubicBezTo>
                      <a:pt x="252" y="70"/>
                      <a:pt x="242" y="96"/>
                      <a:pt x="245" y="126"/>
                    </a:cubicBezTo>
                    <a:cubicBezTo>
                      <a:pt x="282" y="393"/>
                      <a:pt x="282" y="393"/>
                      <a:pt x="282" y="393"/>
                    </a:cubicBezTo>
                    <a:cubicBezTo>
                      <a:pt x="286" y="427"/>
                      <a:pt x="303" y="456"/>
                      <a:pt x="337" y="475"/>
                    </a:cubicBezTo>
                    <a:cubicBezTo>
                      <a:pt x="78" y="500"/>
                      <a:pt x="78" y="500"/>
                      <a:pt x="78" y="500"/>
                    </a:cubicBezTo>
                    <a:cubicBezTo>
                      <a:pt x="0" y="691"/>
                      <a:pt x="0" y="691"/>
                      <a:pt x="0" y="691"/>
                    </a:cubicBezTo>
                    <a:cubicBezTo>
                      <a:pt x="3" y="691"/>
                      <a:pt x="3" y="691"/>
                      <a:pt x="3" y="691"/>
                    </a:cubicBezTo>
                    <a:cubicBezTo>
                      <a:pt x="3" y="688"/>
                      <a:pt x="7" y="688"/>
                      <a:pt x="7" y="688"/>
                    </a:cubicBezTo>
                    <a:cubicBezTo>
                      <a:pt x="41" y="673"/>
                      <a:pt x="75" y="666"/>
                      <a:pt x="113" y="666"/>
                    </a:cubicBezTo>
                    <a:cubicBezTo>
                      <a:pt x="150" y="666"/>
                      <a:pt x="187" y="673"/>
                      <a:pt x="221" y="688"/>
                    </a:cubicBezTo>
                    <a:cubicBezTo>
                      <a:pt x="238" y="699"/>
                      <a:pt x="262" y="702"/>
                      <a:pt x="286" y="702"/>
                    </a:cubicBezTo>
                    <a:cubicBezTo>
                      <a:pt x="306" y="702"/>
                      <a:pt x="330" y="699"/>
                      <a:pt x="351" y="688"/>
                    </a:cubicBezTo>
                    <a:cubicBezTo>
                      <a:pt x="384" y="673"/>
                      <a:pt x="418" y="666"/>
                      <a:pt x="456" y="666"/>
                    </a:cubicBezTo>
                    <a:cubicBezTo>
                      <a:pt x="493" y="666"/>
                      <a:pt x="527" y="673"/>
                      <a:pt x="561" y="688"/>
                    </a:cubicBezTo>
                    <a:cubicBezTo>
                      <a:pt x="582" y="699"/>
                      <a:pt x="606" y="702"/>
                      <a:pt x="626" y="702"/>
                    </a:cubicBezTo>
                    <a:cubicBezTo>
                      <a:pt x="650" y="702"/>
                      <a:pt x="674" y="699"/>
                      <a:pt x="694" y="688"/>
                    </a:cubicBezTo>
                    <a:cubicBezTo>
                      <a:pt x="728" y="673"/>
                      <a:pt x="762" y="666"/>
                      <a:pt x="799" y="666"/>
                    </a:cubicBezTo>
                    <a:cubicBezTo>
                      <a:pt x="837" y="666"/>
                      <a:pt x="871" y="673"/>
                      <a:pt x="905" y="688"/>
                    </a:cubicBezTo>
                    <a:cubicBezTo>
                      <a:pt x="929" y="695"/>
                      <a:pt x="929" y="695"/>
                      <a:pt x="929" y="695"/>
                    </a:cubicBezTo>
                    <a:cubicBezTo>
                      <a:pt x="1167" y="636"/>
                      <a:pt x="1310" y="589"/>
                      <a:pt x="1357" y="544"/>
                    </a:cubicBezTo>
                    <a:cubicBezTo>
                      <a:pt x="1367" y="537"/>
                      <a:pt x="1371" y="529"/>
                      <a:pt x="1371" y="519"/>
                    </a:cubicBezTo>
                    <a:cubicBezTo>
                      <a:pt x="1371" y="507"/>
                      <a:pt x="1364" y="500"/>
                      <a:pt x="1354" y="4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5" name="Freeform 312"/>
              <p:cNvSpPr>
                <a:spLocks noChangeArrowheads="1"/>
              </p:cNvSpPr>
              <p:nvPr/>
            </p:nvSpPr>
            <p:spPr bwMode="auto">
              <a:xfrm>
                <a:off x="1012825" y="5649914"/>
                <a:ext cx="490538" cy="52387"/>
              </a:xfrm>
              <a:custGeom>
                <a:avLst/>
                <a:gdLst>
                  <a:gd name="T0" fmla="*/ 0 w 1368"/>
                  <a:gd name="T1" fmla="*/ 150 h 151"/>
                  <a:gd name="T2" fmla="*/ 85 w 1368"/>
                  <a:gd name="T3" fmla="*/ 136 h 151"/>
                  <a:gd name="T4" fmla="*/ 174 w 1368"/>
                  <a:gd name="T5" fmla="*/ 118 h 151"/>
                  <a:gd name="T6" fmla="*/ 259 w 1368"/>
                  <a:gd name="T7" fmla="*/ 136 h 151"/>
                  <a:gd name="T8" fmla="*/ 344 w 1368"/>
                  <a:gd name="T9" fmla="*/ 150 h 151"/>
                  <a:gd name="T10" fmla="*/ 426 w 1368"/>
                  <a:gd name="T11" fmla="*/ 136 h 151"/>
                  <a:gd name="T12" fmla="*/ 514 w 1368"/>
                  <a:gd name="T13" fmla="*/ 118 h 151"/>
                  <a:gd name="T14" fmla="*/ 602 w 1368"/>
                  <a:gd name="T15" fmla="*/ 136 h 151"/>
                  <a:gd name="T16" fmla="*/ 684 w 1368"/>
                  <a:gd name="T17" fmla="*/ 150 h 151"/>
                  <a:gd name="T18" fmla="*/ 769 w 1368"/>
                  <a:gd name="T19" fmla="*/ 136 h 151"/>
                  <a:gd name="T20" fmla="*/ 857 w 1368"/>
                  <a:gd name="T21" fmla="*/ 118 h 151"/>
                  <a:gd name="T22" fmla="*/ 942 w 1368"/>
                  <a:gd name="T23" fmla="*/ 136 h 151"/>
                  <a:gd name="T24" fmla="*/ 1027 w 1368"/>
                  <a:gd name="T25" fmla="*/ 150 h 151"/>
                  <a:gd name="T26" fmla="*/ 1112 w 1368"/>
                  <a:gd name="T27" fmla="*/ 136 h 151"/>
                  <a:gd name="T28" fmla="*/ 1201 w 1368"/>
                  <a:gd name="T29" fmla="*/ 118 h 151"/>
                  <a:gd name="T30" fmla="*/ 1286 w 1368"/>
                  <a:gd name="T31" fmla="*/ 136 h 151"/>
                  <a:gd name="T32" fmla="*/ 1367 w 1368"/>
                  <a:gd name="T33" fmla="*/ 150 h 151"/>
                  <a:gd name="T34" fmla="*/ 1367 w 1368"/>
                  <a:gd name="T35" fmla="*/ 33 h 151"/>
                  <a:gd name="T36" fmla="*/ 1286 w 1368"/>
                  <a:gd name="T37" fmla="*/ 14 h 151"/>
                  <a:gd name="T38" fmla="*/ 1201 w 1368"/>
                  <a:gd name="T39" fmla="*/ 0 h 151"/>
                  <a:gd name="T40" fmla="*/ 1112 w 1368"/>
                  <a:gd name="T41" fmla="*/ 14 h 151"/>
                  <a:gd name="T42" fmla="*/ 1027 w 1368"/>
                  <a:gd name="T43" fmla="*/ 33 h 151"/>
                  <a:gd name="T44" fmla="*/ 942 w 1368"/>
                  <a:gd name="T45" fmla="*/ 14 h 151"/>
                  <a:gd name="T46" fmla="*/ 857 w 1368"/>
                  <a:gd name="T47" fmla="*/ 0 h 151"/>
                  <a:gd name="T48" fmla="*/ 769 w 1368"/>
                  <a:gd name="T49" fmla="*/ 14 h 151"/>
                  <a:gd name="T50" fmla="*/ 684 w 1368"/>
                  <a:gd name="T51" fmla="*/ 33 h 151"/>
                  <a:gd name="T52" fmla="*/ 602 w 1368"/>
                  <a:gd name="T53" fmla="*/ 14 h 151"/>
                  <a:gd name="T54" fmla="*/ 514 w 1368"/>
                  <a:gd name="T55" fmla="*/ 0 h 151"/>
                  <a:gd name="T56" fmla="*/ 426 w 1368"/>
                  <a:gd name="T57" fmla="*/ 14 h 151"/>
                  <a:gd name="T58" fmla="*/ 344 w 1368"/>
                  <a:gd name="T59" fmla="*/ 33 h 151"/>
                  <a:gd name="T60" fmla="*/ 259 w 1368"/>
                  <a:gd name="T61" fmla="*/ 14 h 151"/>
                  <a:gd name="T62" fmla="*/ 171 w 1368"/>
                  <a:gd name="T63" fmla="*/ 0 h 151"/>
                  <a:gd name="T64" fmla="*/ 85 w 1368"/>
                  <a:gd name="T65" fmla="*/ 14 h 151"/>
                  <a:gd name="T66" fmla="*/ 0 w 1368"/>
                  <a:gd name="T67" fmla="*/ 33 h 151"/>
                  <a:gd name="T68" fmla="*/ 0 w 1368"/>
                  <a:gd name="T69"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8" h="151">
                    <a:moveTo>
                      <a:pt x="0" y="150"/>
                    </a:moveTo>
                    <a:cubicBezTo>
                      <a:pt x="28" y="150"/>
                      <a:pt x="58" y="147"/>
                      <a:pt x="85" y="136"/>
                    </a:cubicBezTo>
                    <a:cubicBezTo>
                      <a:pt x="113" y="125"/>
                      <a:pt x="143" y="118"/>
                      <a:pt x="174" y="118"/>
                    </a:cubicBezTo>
                    <a:cubicBezTo>
                      <a:pt x="201" y="118"/>
                      <a:pt x="231" y="125"/>
                      <a:pt x="259" y="136"/>
                    </a:cubicBezTo>
                    <a:cubicBezTo>
                      <a:pt x="286" y="147"/>
                      <a:pt x="313" y="150"/>
                      <a:pt x="344" y="150"/>
                    </a:cubicBezTo>
                    <a:cubicBezTo>
                      <a:pt x="371" y="150"/>
                      <a:pt x="398" y="147"/>
                      <a:pt x="426" y="136"/>
                    </a:cubicBezTo>
                    <a:cubicBezTo>
                      <a:pt x="456" y="125"/>
                      <a:pt x="486" y="118"/>
                      <a:pt x="514" y="118"/>
                    </a:cubicBezTo>
                    <a:cubicBezTo>
                      <a:pt x="544" y="118"/>
                      <a:pt x="575" y="125"/>
                      <a:pt x="602" y="136"/>
                    </a:cubicBezTo>
                    <a:cubicBezTo>
                      <a:pt x="629" y="147"/>
                      <a:pt x="656" y="150"/>
                      <a:pt x="684" y="150"/>
                    </a:cubicBezTo>
                    <a:cubicBezTo>
                      <a:pt x="714" y="150"/>
                      <a:pt x="741" y="147"/>
                      <a:pt x="769" y="136"/>
                    </a:cubicBezTo>
                    <a:cubicBezTo>
                      <a:pt x="796" y="125"/>
                      <a:pt x="826" y="118"/>
                      <a:pt x="857" y="118"/>
                    </a:cubicBezTo>
                    <a:cubicBezTo>
                      <a:pt x="888" y="118"/>
                      <a:pt x="915" y="125"/>
                      <a:pt x="942" y="136"/>
                    </a:cubicBezTo>
                    <a:cubicBezTo>
                      <a:pt x="969" y="147"/>
                      <a:pt x="1000" y="150"/>
                      <a:pt x="1027" y="150"/>
                    </a:cubicBezTo>
                    <a:cubicBezTo>
                      <a:pt x="1058" y="150"/>
                      <a:pt x="1085" y="147"/>
                      <a:pt x="1112" y="136"/>
                    </a:cubicBezTo>
                    <a:cubicBezTo>
                      <a:pt x="1143" y="125"/>
                      <a:pt x="1170" y="118"/>
                      <a:pt x="1201" y="118"/>
                    </a:cubicBezTo>
                    <a:cubicBezTo>
                      <a:pt x="1228" y="118"/>
                      <a:pt x="1259" y="125"/>
                      <a:pt x="1286" y="136"/>
                    </a:cubicBezTo>
                    <a:cubicBezTo>
                      <a:pt x="1313" y="147"/>
                      <a:pt x="1340" y="150"/>
                      <a:pt x="1367" y="150"/>
                    </a:cubicBezTo>
                    <a:cubicBezTo>
                      <a:pt x="1367" y="33"/>
                      <a:pt x="1367" y="33"/>
                      <a:pt x="1367" y="33"/>
                    </a:cubicBezTo>
                    <a:cubicBezTo>
                      <a:pt x="1340" y="33"/>
                      <a:pt x="1313" y="26"/>
                      <a:pt x="1286" y="14"/>
                    </a:cubicBezTo>
                    <a:cubicBezTo>
                      <a:pt x="1259" y="4"/>
                      <a:pt x="1231" y="0"/>
                      <a:pt x="1201" y="0"/>
                    </a:cubicBezTo>
                    <a:cubicBezTo>
                      <a:pt x="1167" y="0"/>
                      <a:pt x="1139" y="4"/>
                      <a:pt x="1112" y="14"/>
                    </a:cubicBezTo>
                    <a:cubicBezTo>
                      <a:pt x="1085" y="26"/>
                      <a:pt x="1058" y="33"/>
                      <a:pt x="1027" y="33"/>
                    </a:cubicBezTo>
                    <a:cubicBezTo>
                      <a:pt x="1000" y="33"/>
                      <a:pt x="969" y="26"/>
                      <a:pt x="942" y="14"/>
                    </a:cubicBezTo>
                    <a:cubicBezTo>
                      <a:pt x="915" y="4"/>
                      <a:pt x="888" y="0"/>
                      <a:pt x="857" y="0"/>
                    </a:cubicBezTo>
                    <a:cubicBezTo>
                      <a:pt x="826" y="0"/>
                      <a:pt x="796" y="4"/>
                      <a:pt x="769" y="14"/>
                    </a:cubicBezTo>
                    <a:cubicBezTo>
                      <a:pt x="741" y="26"/>
                      <a:pt x="714" y="33"/>
                      <a:pt x="684" y="33"/>
                    </a:cubicBezTo>
                    <a:cubicBezTo>
                      <a:pt x="656" y="33"/>
                      <a:pt x="629" y="26"/>
                      <a:pt x="602" y="14"/>
                    </a:cubicBezTo>
                    <a:cubicBezTo>
                      <a:pt x="575" y="4"/>
                      <a:pt x="544" y="0"/>
                      <a:pt x="514" y="0"/>
                    </a:cubicBezTo>
                    <a:cubicBezTo>
                      <a:pt x="483" y="0"/>
                      <a:pt x="453" y="4"/>
                      <a:pt x="426" y="14"/>
                    </a:cubicBezTo>
                    <a:cubicBezTo>
                      <a:pt x="398" y="26"/>
                      <a:pt x="371" y="33"/>
                      <a:pt x="344" y="33"/>
                    </a:cubicBezTo>
                    <a:cubicBezTo>
                      <a:pt x="313" y="33"/>
                      <a:pt x="286" y="26"/>
                      <a:pt x="259" y="14"/>
                    </a:cubicBezTo>
                    <a:cubicBezTo>
                      <a:pt x="231" y="4"/>
                      <a:pt x="201" y="0"/>
                      <a:pt x="171" y="0"/>
                    </a:cubicBezTo>
                    <a:cubicBezTo>
                      <a:pt x="140" y="0"/>
                      <a:pt x="109" y="4"/>
                      <a:pt x="85" y="14"/>
                    </a:cubicBezTo>
                    <a:cubicBezTo>
                      <a:pt x="58" y="26"/>
                      <a:pt x="28" y="33"/>
                      <a:pt x="0" y="33"/>
                    </a:cubicBezTo>
                    <a:lnTo>
                      <a:pt x="0" y="15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8" name="Group 7"/>
          <p:cNvGrpSpPr/>
          <p:nvPr/>
        </p:nvGrpSpPr>
        <p:grpSpPr>
          <a:xfrm>
            <a:off x="1242079" y="7880388"/>
            <a:ext cx="4423227" cy="1974696"/>
            <a:chOff x="1242077" y="7880386"/>
            <a:chExt cx="4423227" cy="1974695"/>
          </a:xfrm>
        </p:grpSpPr>
        <p:sp>
          <p:nvSpPr>
            <p:cNvPr id="40" name="Freeform 1"/>
            <p:cNvSpPr>
              <a:spLocks noChangeArrowheads="1"/>
            </p:cNvSpPr>
            <p:nvPr/>
          </p:nvSpPr>
          <p:spPr bwMode="auto">
            <a:xfrm rot="10800000">
              <a:off x="1242077" y="7880386"/>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3"/>
            </a:solidFill>
            <a:ln>
              <a:noFill/>
            </a:ln>
            <a:effectLst/>
          </p:spPr>
          <p:txBody>
            <a:bodyPr wrap="none" anchor="ctr"/>
            <a:lstStyle/>
            <a:p>
              <a:endParaRPr lang="en-US">
                <a:latin typeface="+mn-ea"/>
              </a:endParaRPr>
            </a:p>
          </p:txBody>
        </p:sp>
        <p:grpSp>
          <p:nvGrpSpPr>
            <p:cNvPr id="66" name="Group 343"/>
            <p:cNvGrpSpPr/>
            <p:nvPr/>
          </p:nvGrpSpPr>
          <p:grpSpPr bwMode="auto">
            <a:xfrm>
              <a:off x="2903050" y="8224906"/>
              <a:ext cx="1367543" cy="1159933"/>
              <a:chOff x="3049588" y="5934075"/>
              <a:chExt cx="512762" cy="434975"/>
            </a:xfrm>
            <a:solidFill>
              <a:schemeClr val="bg1"/>
            </a:solidFill>
          </p:grpSpPr>
          <p:sp>
            <p:nvSpPr>
              <p:cNvPr id="67" name="Freeform 328"/>
              <p:cNvSpPr>
                <a:spLocks noChangeArrowheads="1"/>
              </p:cNvSpPr>
              <p:nvPr/>
            </p:nvSpPr>
            <p:spPr bwMode="auto">
              <a:xfrm>
                <a:off x="3217863" y="5934075"/>
                <a:ext cx="114300" cy="85725"/>
              </a:xfrm>
              <a:custGeom>
                <a:avLst/>
                <a:gdLst>
                  <a:gd name="T0" fmla="*/ 71 w 321"/>
                  <a:gd name="T1" fmla="*/ 191 h 243"/>
                  <a:gd name="T2" fmla="*/ 82 w 321"/>
                  <a:gd name="T3" fmla="*/ 202 h 243"/>
                  <a:gd name="T4" fmla="*/ 170 w 321"/>
                  <a:gd name="T5" fmla="*/ 242 h 243"/>
                  <a:gd name="T6" fmla="*/ 248 w 321"/>
                  <a:gd name="T7" fmla="*/ 213 h 243"/>
                  <a:gd name="T8" fmla="*/ 282 w 321"/>
                  <a:gd name="T9" fmla="*/ 143 h 243"/>
                  <a:gd name="T10" fmla="*/ 279 w 321"/>
                  <a:gd name="T11" fmla="*/ 110 h 243"/>
                  <a:gd name="T12" fmla="*/ 320 w 321"/>
                  <a:gd name="T13" fmla="*/ 110 h 243"/>
                  <a:gd name="T14" fmla="*/ 262 w 321"/>
                  <a:gd name="T15" fmla="*/ 29 h 243"/>
                  <a:gd name="T16" fmla="*/ 163 w 321"/>
                  <a:gd name="T17" fmla="*/ 0 h 243"/>
                  <a:gd name="T18" fmla="*/ 47 w 321"/>
                  <a:gd name="T19" fmla="*/ 44 h 243"/>
                  <a:gd name="T20" fmla="*/ 0 w 321"/>
                  <a:gd name="T21" fmla="*/ 151 h 243"/>
                  <a:gd name="T22" fmla="*/ 3 w 321"/>
                  <a:gd name="T23" fmla="*/ 191 h 243"/>
                  <a:gd name="T24" fmla="*/ 71 w 321"/>
                  <a:gd name="T25" fmla="*/ 19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1" h="243">
                    <a:moveTo>
                      <a:pt x="71" y="191"/>
                    </a:moveTo>
                    <a:cubicBezTo>
                      <a:pt x="82" y="202"/>
                      <a:pt x="82" y="202"/>
                      <a:pt x="82" y="202"/>
                    </a:cubicBezTo>
                    <a:cubicBezTo>
                      <a:pt x="102" y="228"/>
                      <a:pt x="133" y="242"/>
                      <a:pt x="170" y="242"/>
                    </a:cubicBezTo>
                    <a:cubicBezTo>
                      <a:pt x="200" y="242"/>
                      <a:pt x="228" y="232"/>
                      <a:pt x="248" y="213"/>
                    </a:cubicBezTo>
                    <a:cubicBezTo>
                      <a:pt x="268" y="195"/>
                      <a:pt x="282" y="173"/>
                      <a:pt x="282" y="143"/>
                    </a:cubicBezTo>
                    <a:cubicBezTo>
                      <a:pt x="282" y="121"/>
                      <a:pt x="279" y="110"/>
                      <a:pt x="279" y="110"/>
                    </a:cubicBezTo>
                    <a:cubicBezTo>
                      <a:pt x="320" y="110"/>
                      <a:pt x="320" y="110"/>
                      <a:pt x="320" y="110"/>
                    </a:cubicBezTo>
                    <a:cubicBezTo>
                      <a:pt x="309" y="77"/>
                      <a:pt x="292" y="51"/>
                      <a:pt x="262" y="29"/>
                    </a:cubicBezTo>
                    <a:cubicBezTo>
                      <a:pt x="231" y="11"/>
                      <a:pt x="197" y="0"/>
                      <a:pt x="163" y="0"/>
                    </a:cubicBezTo>
                    <a:cubicBezTo>
                      <a:pt x="115" y="0"/>
                      <a:pt x="78" y="15"/>
                      <a:pt x="47" y="44"/>
                    </a:cubicBezTo>
                    <a:cubicBezTo>
                      <a:pt x="13" y="73"/>
                      <a:pt x="0" y="110"/>
                      <a:pt x="0" y="151"/>
                    </a:cubicBezTo>
                    <a:cubicBezTo>
                      <a:pt x="0" y="151"/>
                      <a:pt x="0" y="165"/>
                      <a:pt x="3" y="191"/>
                    </a:cubicBezTo>
                    <a:lnTo>
                      <a:pt x="71" y="19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8" name="Freeform 329"/>
              <p:cNvSpPr>
                <a:spLocks noChangeArrowheads="1"/>
              </p:cNvSpPr>
              <p:nvPr/>
            </p:nvSpPr>
            <p:spPr bwMode="auto">
              <a:xfrm>
                <a:off x="3306763" y="6157913"/>
                <a:ext cx="109537" cy="136525"/>
              </a:xfrm>
              <a:custGeom>
                <a:avLst/>
                <a:gdLst>
                  <a:gd name="T0" fmla="*/ 245 w 307"/>
                  <a:gd name="T1" fmla="*/ 0 h 383"/>
                  <a:gd name="T2" fmla="*/ 0 w 307"/>
                  <a:gd name="T3" fmla="*/ 63 h 383"/>
                  <a:gd name="T4" fmla="*/ 0 w 307"/>
                  <a:gd name="T5" fmla="*/ 382 h 383"/>
                  <a:gd name="T6" fmla="*/ 68 w 307"/>
                  <a:gd name="T7" fmla="*/ 353 h 383"/>
                  <a:gd name="T8" fmla="*/ 306 w 307"/>
                  <a:gd name="T9" fmla="*/ 110 h 383"/>
                  <a:gd name="T10" fmla="*/ 245 w 307"/>
                  <a:gd name="T11" fmla="*/ 0 h 383"/>
                </a:gdLst>
                <a:ahLst/>
                <a:cxnLst>
                  <a:cxn ang="0">
                    <a:pos x="T0" y="T1"/>
                  </a:cxn>
                  <a:cxn ang="0">
                    <a:pos x="T2" y="T3"/>
                  </a:cxn>
                  <a:cxn ang="0">
                    <a:pos x="T4" y="T5"/>
                  </a:cxn>
                  <a:cxn ang="0">
                    <a:pos x="T6" y="T7"/>
                  </a:cxn>
                  <a:cxn ang="0">
                    <a:pos x="T8" y="T9"/>
                  </a:cxn>
                  <a:cxn ang="0">
                    <a:pos x="T10" y="T11"/>
                  </a:cxn>
                </a:cxnLst>
                <a:rect l="0" t="0" r="r" b="b"/>
                <a:pathLst>
                  <a:path w="307" h="383">
                    <a:moveTo>
                      <a:pt x="245" y="0"/>
                    </a:moveTo>
                    <a:cubicBezTo>
                      <a:pt x="0" y="63"/>
                      <a:pt x="0" y="63"/>
                      <a:pt x="0" y="63"/>
                    </a:cubicBezTo>
                    <a:cubicBezTo>
                      <a:pt x="0" y="382"/>
                      <a:pt x="0" y="382"/>
                      <a:pt x="0" y="382"/>
                    </a:cubicBezTo>
                    <a:cubicBezTo>
                      <a:pt x="28" y="382"/>
                      <a:pt x="48" y="371"/>
                      <a:pt x="68" y="353"/>
                    </a:cubicBezTo>
                    <a:cubicBezTo>
                      <a:pt x="306" y="110"/>
                      <a:pt x="306" y="110"/>
                      <a:pt x="306" y="110"/>
                    </a:cubicBezTo>
                    <a:lnTo>
                      <a:pt x="245"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9" name="Freeform 330"/>
              <p:cNvSpPr>
                <a:spLocks noChangeArrowheads="1"/>
              </p:cNvSpPr>
              <p:nvPr/>
            </p:nvSpPr>
            <p:spPr bwMode="auto">
              <a:xfrm>
                <a:off x="3135313" y="6015038"/>
                <a:ext cx="234950" cy="288925"/>
              </a:xfrm>
              <a:custGeom>
                <a:avLst/>
                <a:gdLst>
                  <a:gd name="T0" fmla="*/ 394 w 657"/>
                  <a:gd name="T1" fmla="*/ 257 h 809"/>
                  <a:gd name="T2" fmla="*/ 442 w 657"/>
                  <a:gd name="T3" fmla="*/ 283 h 809"/>
                  <a:gd name="T4" fmla="*/ 602 w 657"/>
                  <a:gd name="T5" fmla="*/ 283 h 809"/>
                  <a:gd name="T6" fmla="*/ 646 w 657"/>
                  <a:gd name="T7" fmla="*/ 264 h 809"/>
                  <a:gd name="T8" fmla="*/ 646 w 657"/>
                  <a:gd name="T9" fmla="*/ 232 h 809"/>
                  <a:gd name="T10" fmla="*/ 602 w 657"/>
                  <a:gd name="T11" fmla="*/ 213 h 809"/>
                  <a:gd name="T12" fmla="*/ 473 w 657"/>
                  <a:gd name="T13" fmla="*/ 213 h 809"/>
                  <a:gd name="T14" fmla="*/ 340 w 657"/>
                  <a:gd name="T15" fmla="*/ 26 h 809"/>
                  <a:gd name="T16" fmla="*/ 275 w 657"/>
                  <a:gd name="T17" fmla="*/ 0 h 809"/>
                  <a:gd name="T18" fmla="*/ 208 w 657"/>
                  <a:gd name="T19" fmla="*/ 26 h 809"/>
                  <a:gd name="T20" fmla="*/ 14 w 657"/>
                  <a:gd name="T21" fmla="*/ 294 h 809"/>
                  <a:gd name="T22" fmla="*/ 0 w 657"/>
                  <a:gd name="T23" fmla="*/ 334 h 809"/>
                  <a:gd name="T24" fmla="*/ 37 w 657"/>
                  <a:gd name="T25" fmla="*/ 400 h 809"/>
                  <a:gd name="T26" fmla="*/ 299 w 657"/>
                  <a:gd name="T27" fmla="*/ 529 h 809"/>
                  <a:gd name="T28" fmla="*/ 299 w 657"/>
                  <a:gd name="T29" fmla="*/ 749 h 809"/>
                  <a:gd name="T30" fmla="*/ 316 w 657"/>
                  <a:gd name="T31" fmla="*/ 790 h 809"/>
                  <a:gd name="T32" fmla="*/ 357 w 657"/>
                  <a:gd name="T33" fmla="*/ 808 h 809"/>
                  <a:gd name="T34" fmla="*/ 401 w 657"/>
                  <a:gd name="T35" fmla="*/ 790 h 809"/>
                  <a:gd name="T36" fmla="*/ 418 w 657"/>
                  <a:gd name="T37" fmla="*/ 749 h 809"/>
                  <a:gd name="T38" fmla="*/ 418 w 657"/>
                  <a:gd name="T39" fmla="*/ 474 h 809"/>
                  <a:gd name="T40" fmla="*/ 374 w 657"/>
                  <a:gd name="T41" fmla="*/ 408 h 809"/>
                  <a:gd name="T42" fmla="*/ 214 w 657"/>
                  <a:gd name="T43" fmla="*/ 331 h 809"/>
                  <a:gd name="T44" fmla="*/ 333 w 657"/>
                  <a:gd name="T45" fmla="*/ 169 h 809"/>
                  <a:gd name="T46" fmla="*/ 394 w 657"/>
                  <a:gd name="T47" fmla="*/ 257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7" h="809">
                    <a:moveTo>
                      <a:pt x="394" y="257"/>
                    </a:moveTo>
                    <a:cubicBezTo>
                      <a:pt x="408" y="272"/>
                      <a:pt x="422" y="283"/>
                      <a:pt x="442" y="283"/>
                    </a:cubicBezTo>
                    <a:cubicBezTo>
                      <a:pt x="602" y="283"/>
                      <a:pt x="602" y="283"/>
                      <a:pt x="602" y="283"/>
                    </a:cubicBezTo>
                    <a:cubicBezTo>
                      <a:pt x="622" y="283"/>
                      <a:pt x="639" y="279"/>
                      <a:pt x="646" y="264"/>
                    </a:cubicBezTo>
                    <a:cubicBezTo>
                      <a:pt x="656" y="254"/>
                      <a:pt x="656" y="242"/>
                      <a:pt x="646" y="232"/>
                    </a:cubicBezTo>
                    <a:cubicBezTo>
                      <a:pt x="639" y="220"/>
                      <a:pt x="622" y="213"/>
                      <a:pt x="602" y="213"/>
                    </a:cubicBezTo>
                    <a:cubicBezTo>
                      <a:pt x="473" y="213"/>
                      <a:pt x="473" y="213"/>
                      <a:pt x="473" y="213"/>
                    </a:cubicBezTo>
                    <a:cubicBezTo>
                      <a:pt x="340" y="26"/>
                      <a:pt x="340" y="26"/>
                      <a:pt x="340" y="26"/>
                    </a:cubicBezTo>
                    <a:cubicBezTo>
                      <a:pt x="323" y="11"/>
                      <a:pt x="303" y="0"/>
                      <a:pt x="275" y="0"/>
                    </a:cubicBezTo>
                    <a:cubicBezTo>
                      <a:pt x="248" y="0"/>
                      <a:pt x="224" y="11"/>
                      <a:pt x="208" y="26"/>
                    </a:cubicBezTo>
                    <a:cubicBezTo>
                      <a:pt x="14" y="294"/>
                      <a:pt x="14" y="294"/>
                      <a:pt x="14" y="294"/>
                    </a:cubicBezTo>
                    <a:cubicBezTo>
                      <a:pt x="3" y="309"/>
                      <a:pt x="0" y="320"/>
                      <a:pt x="0" y="334"/>
                    </a:cubicBezTo>
                    <a:cubicBezTo>
                      <a:pt x="0" y="364"/>
                      <a:pt x="14" y="382"/>
                      <a:pt x="37" y="400"/>
                    </a:cubicBezTo>
                    <a:cubicBezTo>
                      <a:pt x="299" y="529"/>
                      <a:pt x="299" y="529"/>
                      <a:pt x="299" y="529"/>
                    </a:cubicBezTo>
                    <a:cubicBezTo>
                      <a:pt x="299" y="749"/>
                      <a:pt x="299" y="749"/>
                      <a:pt x="299" y="749"/>
                    </a:cubicBezTo>
                    <a:cubicBezTo>
                      <a:pt x="299" y="768"/>
                      <a:pt x="306" y="779"/>
                      <a:pt x="316" y="790"/>
                    </a:cubicBezTo>
                    <a:cubicBezTo>
                      <a:pt x="326" y="801"/>
                      <a:pt x="340" y="808"/>
                      <a:pt x="357" y="808"/>
                    </a:cubicBezTo>
                    <a:cubicBezTo>
                      <a:pt x="374" y="808"/>
                      <a:pt x="391" y="801"/>
                      <a:pt x="401" y="790"/>
                    </a:cubicBezTo>
                    <a:cubicBezTo>
                      <a:pt x="411" y="779"/>
                      <a:pt x="418" y="768"/>
                      <a:pt x="418" y="749"/>
                    </a:cubicBezTo>
                    <a:cubicBezTo>
                      <a:pt x="418" y="474"/>
                      <a:pt x="418" y="474"/>
                      <a:pt x="418" y="474"/>
                    </a:cubicBezTo>
                    <a:cubicBezTo>
                      <a:pt x="425" y="445"/>
                      <a:pt x="411" y="422"/>
                      <a:pt x="374" y="408"/>
                    </a:cubicBezTo>
                    <a:cubicBezTo>
                      <a:pt x="214" y="331"/>
                      <a:pt x="214" y="331"/>
                      <a:pt x="214" y="331"/>
                    </a:cubicBezTo>
                    <a:cubicBezTo>
                      <a:pt x="333" y="169"/>
                      <a:pt x="333" y="169"/>
                      <a:pt x="333" y="169"/>
                    </a:cubicBezTo>
                    <a:lnTo>
                      <a:pt x="394" y="25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70" name="Freeform 331"/>
              <p:cNvSpPr>
                <a:spLocks noChangeArrowheads="1"/>
              </p:cNvSpPr>
              <p:nvPr/>
            </p:nvSpPr>
            <p:spPr bwMode="auto">
              <a:xfrm>
                <a:off x="3441700" y="6142038"/>
                <a:ext cx="71438" cy="22225"/>
              </a:xfrm>
              <a:custGeom>
                <a:avLst/>
                <a:gdLst>
                  <a:gd name="T0" fmla="*/ 109 w 205"/>
                  <a:gd name="T1" fmla="*/ 37 h 67"/>
                  <a:gd name="T2" fmla="*/ 184 w 205"/>
                  <a:gd name="T3" fmla="*/ 55 h 67"/>
                  <a:gd name="T4" fmla="*/ 190 w 205"/>
                  <a:gd name="T5" fmla="*/ 55 h 67"/>
                  <a:gd name="T6" fmla="*/ 204 w 205"/>
                  <a:gd name="T7" fmla="*/ 41 h 67"/>
                  <a:gd name="T8" fmla="*/ 200 w 205"/>
                  <a:gd name="T9" fmla="*/ 33 h 67"/>
                  <a:gd name="T10" fmla="*/ 95 w 205"/>
                  <a:gd name="T11" fmla="*/ 0 h 67"/>
                  <a:gd name="T12" fmla="*/ 0 w 205"/>
                  <a:gd name="T13" fmla="*/ 15 h 67"/>
                  <a:gd name="T14" fmla="*/ 30 w 205"/>
                  <a:gd name="T15" fmla="*/ 66 h 67"/>
                  <a:gd name="T16" fmla="*/ 109 w 205"/>
                  <a:gd name="T17" fmla="*/ 3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67">
                    <a:moveTo>
                      <a:pt x="109" y="37"/>
                    </a:moveTo>
                    <a:cubicBezTo>
                      <a:pt x="129" y="37"/>
                      <a:pt x="156" y="44"/>
                      <a:pt x="184" y="55"/>
                    </a:cubicBezTo>
                    <a:cubicBezTo>
                      <a:pt x="190" y="55"/>
                      <a:pt x="190" y="55"/>
                      <a:pt x="190" y="55"/>
                    </a:cubicBezTo>
                    <a:cubicBezTo>
                      <a:pt x="200" y="55"/>
                      <a:pt x="204" y="51"/>
                      <a:pt x="204" y="41"/>
                    </a:cubicBezTo>
                    <a:cubicBezTo>
                      <a:pt x="204" y="37"/>
                      <a:pt x="204" y="37"/>
                      <a:pt x="200" y="33"/>
                    </a:cubicBezTo>
                    <a:cubicBezTo>
                      <a:pt x="173" y="11"/>
                      <a:pt x="136" y="0"/>
                      <a:pt x="95" y="0"/>
                    </a:cubicBezTo>
                    <a:cubicBezTo>
                      <a:pt x="78" y="0"/>
                      <a:pt x="44" y="4"/>
                      <a:pt x="0" y="15"/>
                    </a:cubicBezTo>
                    <a:cubicBezTo>
                      <a:pt x="30" y="66"/>
                      <a:pt x="30" y="66"/>
                      <a:pt x="30" y="66"/>
                    </a:cubicBezTo>
                    <a:cubicBezTo>
                      <a:pt x="54" y="48"/>
                      <a:pt x="82" y="37"/>
                      <a:pt x="109" y="3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71" name="Freeform 332"/>
              <p:cNvSpPr>
                <a:spLocks noChangeArrowheads="1"/>
              </p:cNvSpPr>
              <p:nvPr/>
            </p:nvSpPr>
            <p:spPr bwMode="auto">
              <a:xfrm>
                <a:off x="3049588" y="6161088"/>
                <a:ext cx="173037" cy="74612"/>
              </a:xfrm>
              <a:custGeom>
                <a:avLst/>
                <a:gdLst>
                  <a:gd name="T0" fmla="*/ 211 w 487"/>
                  <a:gd name="T1" fmla="*/ 18 h 211"/>
                  <a:gd name="T2" fmla="*/ 115 w 487"/>
                  <a:gd name="T3" fmla="*/ 0 h 211"/>
                  <a:gd name="T4" fmla="*/ 7 w 487"/>
                  <a:gd name="T5" fmla="*/ 37 h 211"/>
                  <a:gd name="T6" fmla="*/ 0 w 487"/>
                  <a:gd name="T7" fmla="*/ 44 h 211"/>
                  <a:gd name="T8" fmla="*/ 13 w 487"/>
                  <a:gd name="T9" fmla="*/ 59 h 211"/>
                  <a:gd name="T10" fmla="*/ 20 w 487"/>
                  <a:gd name="T11" fmla="*/ 59 h 211"/>
                  <a:gd name="T12" fmla="*/ 98 w 487"/>
                  <a:gd name="T13" fmla="*/ 41 h 211"/>
                  <a:gd name="T14" fmla="*/ 173 w 487"/>
                  <a:gd name="T15" fmla="*/ 55 h 211"/>
                  <a:gd name="T16" fmla="*/ 486 w 487"/>
                  <a:gd name="T17" fmla="*/ 210 h 211"/>
                  <a:gd name="T18" fmla="*/ 483 w 487"/>
                  <a:gd name="T19" fmla="*/ 155 h 211"/>
                  <a:gd name="T20" fmla="*/ 211 w 487"/>
                  <a:gd name="T21" fmla="*/ 1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7" h="211">
                    <a:moveTo>
                      <a:pt x="211" y="18"/>
                    </a:moveTo>
                    <a:cubicBezTo>
                      <a:pt x="180" y="8"/>
                      <a:pt x="150" y="0"/>
                      <a:pt x="115" y="0"/>
                    </a:cubicBezTo>
                    <a:cubicBezTo>
                      <a:pt x="71" y="0"/>
                      <a:pt x="34" y="15"/>
                      <a:pt x="7" y="37"/>
                    </a:cubicBezTo>
                    <a:cubicBezTo>
                      <a:pt x="3" y="37"/>
                      <a:pt x="0" y="41"/>
                      <a:pt x="0" y="44"/>
                    </a:cubicBezTo>
                    <a:cubicBezTo>
                      <a:pt x="0" y="55"/>
                      <a:pt x="7" y="59"/>
                      <a:pt x="13" y="59"/>
                    </a:cubicBezTo>
                    <a:cubicBezTo>
                      <a:pt x="20" y="59"/>
                      <a:pt x="20" y="59"/>
                      <a:pt x="20" y="59"/>
                    </a:cubicBezTo>
                    <a:cubicBezTo>
                      <a:pt x="51" y="44"/>
                      <a:pt x="75" y="41"/>
                      <a:pt x="98" y="41"/>
                    </a:cubicBezTo>
                    <a:cubicBezTo>
                      <a:pt x="125" y="41"/>
                      <a:pt x="150" y="44"/>
                      <a:pt x="173" y="55"/>
                    </a:cubicBezTo>
                    <a:cubicBezTo>
                      <a:pt x="486" y="210"/>
                      <a:pt x="486" y="210"/>
                      <a:pt x="486" y="210"/>
                    </a:cubicBezTo>
                    <a:cubicBezTo>
                      <a:pt x="483" y="155"/>
                      <a:pt x="483" y="155"/>
                      <a:pt x="483" y="155"/>
                    </a:cubicBezTo>
                    <a:lnTo>
                      <a:pt x="211" y="1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72" name="Freeform 333"/>
              <p:cNvSpPr>
                <a:spLocks noChangeArrowheads="1"/>
              </p:cNvSpPr>
              <p:nvPr/>
            </p:nvSpPr>
            <p:spPr bwMode="auto">
              <a:xfrm>
                <a:off x="3049588" y="6219825"/>
                <a:ext cx="166687" cy="149225"/>
              </a:xfrm>
              <a:custGeom>
                <a:avLst/>
                <a:gdLst>
                  <a:gd name="T0" fmla="*/ 231 w 467"/>
                  <a:gd name="T1" fmla="*/ 0 h 420"/>
                  <a:gd name="T2" fmla="*/ 68 w 467"/>
                  <a:gd name="T3" fmla="*/ 62 h 420"/>
                  <a:gd name="T4" fmla="*/ 0 w 467"/>
                  <a:gd name="T5" fmla="*/ 213 h 420"/>
                  <a:gd name="T6" fmla="*/ 68 w 467"/>
                  <a:gd name="T7" fmla="*/ 360 h 420"/>
                  <a:gd name="T8" fmla="*/ 231 w 467"/>
                  <a:gd name="T9" fmla="*/ 419 h 420"/>
                  <a:gd name="T10" fmla="*/ 398 w 467"/>
                  <a:gd name="T11" fmla="*/ 360 h 420"/>
                  <a:gd name="T12" fmla="*/ 466 w 467"/>
                  <a:gd name="T13" fmla="*/ 213 h 420"/>
                  <a:gd name="T14" fmla="*/ 398 w 467"/>
                  <a:gd name="T15" fmla="*/ 62 h 420"/>
                  <a:gd name="T16" fmla="*/ 231 w 467"/>
                  <a:gd name="T17" fmla="*/ 0 h 420"/>
                  <a:gd name="T18" fmla="*/ 347 w 467"/>
                  <a:gd name="T19" fmla="*/ 316 h 420"/>
                  <a:gd name="T20" fmla="*/ 231 w 467"/>
                  <a:gd name="T21" fmla="*/ 356 h 420"/>
                  <a:gd name="T22" fmla="*/ 119 w 467"/>
                  <a:gd name="T23" fmla="*/ 316 h 420"/>
                  <a:gd name="T24" fmla="*/ 71 w 467"/>
                  <a:gd name="T25" fmla="*/ 213 h 420"/>
                  <a:gd name="T26" fmla="*/ 119 w 467"/>
                  <a:gd name="T27" fmla="*/ 110 h 420"/>
                  <a:gd name="T28" fmla="*/ 231 w 467"/>
                  <a:gd name="T29" fmla="*/ 66 h 420"/>
                  <a:gd name="T30" fmla="*/ 347 w 467"/>
                  <a:gd name="T31" fmla="*/ 110 h 420"/>
                  <a:gd name="T32" fmla="*/ 394 w 467"/>
                  <a:gd name="T33" fmla="*/ 213 h 420"/>
                  <a:gd name="T34" fmla="*/ 347 w 467"/>
                  <a:gd name="T35" fmla="*/ 31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420">
                    <a:moveTo>
                      <a:pt x="231" y="0"/>
                    </a:moveTo>
                    <a:cubicBezTo>
                      <a:pt x="170" y="0"/>
                      <a:pt x="112" y="22"/>
                      <a:pt x="68" y="62"/>
                    </a:cubicBezTo>
                    <a:cubicBezTo>
                      <a:pt x="24" y="106"/>
                      <a:pt x="0" y="154"/>
                      <a:pt x="0" y="213"/>
                    </a:cubicBezTo>
                    <a:cubicBezTo>
                      <a:pt x="0" y="268"/>
                      <a:pt x="24" y="319"/>
                      <a:pt x="68" y="360"/>
                    </a:cubicBezTo>
                    <a:cubicBezTo>
                      <a:pt x="112" y="400"/>
                      <a:pt x="170" y="419"/>
                      <a:pt x="231" y="419"/>
                    </a:cubicBezTo>
                    <a:cubicBezTo>
                      <a:pt x="296" y="419"/>
                      <a:pt x="350" y="400"/>
                      <a:pt x="398" y="360"/>
                    </a:cubicBezTo>
                    <a:cubicBezTo>
                      <a:pt x="442" y="319"/>
                      <a:pt x="466" y="268"/>
                      <a:pt x="466" y="213"/>
                    </a:cubicBezTo>
                    <a:cubicBezTo>
                      <a:pt x="466" y="154"/>
                      <a:pt x="442" y="106"/>
                      <a:pt x="398" y="62"/>
                    </a:cubicBezTo>
                    <a:cubicBezTo>
                      <a:pt x="350" y="22"/>
                      <a:pt x="296" y="0"/>
                      <a:pt x="231" y="0"/>
                    </a:cubicBezTo>
                    <a:close/>
                    <a:moveTo>
                      <a:pt x="347" y="316"/>
                    </a:moveTo>
                    <a:cubicBezTo>
                      <a:pt x="316" y="345"/>
                      <a:pt x="275" y="356"/>
                      <a:pt x="231" y="356"/>
                    </a:cubicBezTo>
                    <a:cubicBezTo>
                      <a:pt x="187" y="356"/>
                      <a:pt x="150" y="345"/>
                      <a:pt x="119" y="316"/>
                    </a:cubicBezTo>
                    <a:cubicBezTo>
                      <a:pt x="88" y="286"/>
                      <a:pt x="71" y="253"/>
                      <a:pt x="71" y="213"/>
                    </a:cubicBezTo>
                    <a:cubicBezTo>
                      <a:pt x="71" y="172"/>
                      <a:pt x="88" y="139"/>
                      <a:pt x="119" y="110"/>
                    </a:cubicBezTo>
                    <a:cubicBezTo>
                      <a:pt x="150" y="81"/>
                      <a:pt x="187" y="66"/>
                      <a:pt x="231" y="66"/>
                    </a:cubicBezTo>
                    <a:cubicBezTo>
                      <a:pt x="275" y="66"/>
                      <a:pt x="316" y="81"/>
                      <a:pt x="347" y="110"/>
                    </a:cubicBezTo>
                    <a:cubicBezTo>
                      <a:pt x="377" y="139"/>
                      <a:pt x="394" y="172"/>
                      <a:pt x="394" y="213"/>
                    </a:cubicBezTo>
                    <a:cubicBezTo>
                      <a:pt x="394" y="253"/>
                      <a:pt x="377" y="286"/>
                      <a:pt x="347" y="316"/>
                    </a:cubicBez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73" name="Freeform 334"/>
              <p:cNvSpPr>
                <a:spLocks noChangeArrowheads="1"/>
              </p:cNvSpPr>
              <p:nvPr/>
            </p:nvSpPr>
            <p:spPr bwMode="auto">
              <a:xfrm>
                <a:off x="3397250" y="6219825"/>
                <a:ext cx="165100" cy="149225"/>
              </a:xfrm>
              <a:custGeom>
                <a:avLst/>
                <a:gdLst>
                  <a:gd name="T0" fmla="*/ 395 w 464"/>
                  <a:gd name="T1" fmla="*/ 62 h 420"/>
                  <a:gd name="T2" fmla="*/ 231 w 464"/>
                  <a:gd name="T3" fmla="*/ 0 h 420"/>
                  <a:gd name="T4" fmla="*/ 68 w 464"/>
                  <a:gd name="T5" fmla="*/ 62 h 420"/>
                  <a:gd name="T6" fmla="*/ 0 w 464"/>
                  <a:gd name="T7" fmla="*/ 213 h 420"/>
                  <a:gd name="T8" fmla="*/ 68 w 464"/>
                  <a:gd name="T9" fmla="*/ 360 h 420"/>
                  <a:gd name="T10" fmla="*/ 231 w 464"/>
                  <a:gd name="T11" fmla="*/ 419 h 420"/>
                  <a:gd name="T12" fmla="*/ 395 w 464"/>
                  <a:gd name="T13" fmla="*/ 360 h 420"/>
                  <a:gd name="T14" fmla="*/ 463 w 464"/>
                  <a:gd name="T15" fmla="*/ 213 h 420"/>
                  <a:gd name="T16" fmla="*/ 395 w 464"/>
                  <a:gd name="T17" fmla="*/ 62 h 420"/>
                  <a:gd name="T18" fmla="*/ 343 w 464"/>
                  <a:gd name="T19" fmla="*/ 316 h 420"/>
                  <a:gd name="T20" fmla="*/ 231 w 464"/>
                  <a:gd name="T21" fmla="*/ 356 h 420"/>
                  <a:gd name="T22" fmla="*/ 116 w 464"/>
                  <a:gd name="T23" fmla="*/ 316 h 420"/>
                  <a:gd name="T24" fmla="*/ 68 w 464"/>
                  <a:gd name="T25" fmla="*/ 213 h 420"/>
                  <a:gd name="T26" fmla="*/ 116 w 464"/>
                  <a:gd name="T27" fmla="*/ 110 h 420"/>
                  <a:gd name="T28" fmla="*/ 231 w 464"/>
                  <a:gd name="T29" fmla="*/ 66 h 420"/>
                  <a:gd name="T30" fmla="*/ 343 w 464"/>
                  <a:gd name="T31" fmla="*/ 110 h 420"/>
                  <a:gd name="T32" fmla="*/ 391 w 464"/>
                  <a:gd name="T33" fmla="*/ 213 h 420"/>
                  <a:gd name="T34" fmla="*/ 343 w 464"/>
                  <a:gd name="T35" fmla="*/ 31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420">
                    <a:moveTo>
                      <a:pt x="395" y="62"/>
                    </a:moveTo>
                    <a:cubicBezTo>
                      <a:pt x="351" y="22"/>
                      <a:pt x="296" y="0"/>
                      <a:pt x="231" y="0"/>
                    </a:cubicBezTo>
                    <a:cubicBezTo>
                      <a:pt x="167" y="0"/>
                      <a:pt x="112" y="22"/>
                      <a:pt x="68" y="62"/>
                    </a:cubicBezTo>
                    <a:cubicBezTo>
                      <a:pt x="20" y="106"/>
                      <a:pt x="0" y="154"/>
                      <a:pt x="0" y="213"/>
                    </a:cubicBezTo>
                    <a:cubicBezTo>
                      <a:pt x="0" y="268"/>
                      <a:pt x="20" y="319"/>
                      <a:pt x="68" y="360"/>
                    </a:cubicBezTo>
                    <a:cubicBezTo>
                      <a:pt x="112" y="400"/>
                      <a:pt x="167" y="419"/>
                      <a:pt x="231" y="419"/>
                    </a:cubicBezTo>
                    <a:cubicBezTo>
                      <a:pt x="296" y="419"/>
                      <a:pt x="351" y="400"/>
                      <a:pt x="395" y="360"/>
                    </a:cubicBezTo>
                    <a:cubicBezTo>
                      <a:pt x="442" y="319"/>
                      <a:pt x="463" y="268"/>
                      <a:pt x="463" y="213"/>
                    </a:cubicBezTo>
                    <a:cubicBezTo>
                      <a:pt x="463" y="154"/>
                      <a:pt x="442" y="106"/>
                      <a:pt x="395" y="62"/>
                    </a:cubicBezTo>
                    <a:close/>
                    <a:moveTo>
                      <a:pt x="343" y="316"/>
                    </a:moveTo>
                    <a:cubicBezTo>
                      <a:pt x="313" y="345"/>
                      <a:pt x="275" y="356"/>
                      <a:pt x="231" y="356"/>
                    </a:cubicBezTo>
                    <a:cubicBezTo>
                      <a:pt x="187" y="356"/>
                      <a:pt x="150" y="345"/>
                      <a:pt x="116" y="316"/>
                    </a:cubicBezTo>
                    <a:cubicBezTo>
                      <a:pt x="85" y="286"/>
                      <a:pt x="68" y="253"/>
                      <a:pt x="68" y="213"/>
                    </a:cubicBezTo>
                    <a:cubicBezTo>
                      <a:pt x="68" y="172"/>
                      <a:pt x="85" y="139"/>
                      <a:pt x="116" y="110"/>
                    </a:cubicBezTo>
                    <a:cubicBezTo>
                      <a:pt x="150" y="81"/>
                      <a:pt x="187" y="66"/>
                      <a:pt x="231" y="66"/>
                    </a:cubicBezTo>
                    <a:cubicBezTo>
                      <a:pt x="275" y="66"/>
                      <a:pt x="313" y="81"/>
                      <a:pt x="343" y="110"/>
                    </a:cubicBezTo>
                    <a:cubicBezTo>
                      <a:pt x="378" y="139"/>
                      <a:pt x="391" y="172"/>
                      <a:pt x="391" y="213"/>
                    </a:cubicBezTo>
                    <a:cubicBezTo>
                      <a:pt x="391" y="253"/>
                      <a:pt x="378" y="286"/>
                      <a:pt x="343" y="316"/>
                    </a:cubicBez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103" name="Freeform 335"/>
              <p:cNvSpPr>
                <a:spLocks noChangeArrowheads="1"/>
              </p:cNvSpPr>
              <p:nvPr/>
            </p:nvSpPr>
            <p:spPr bwMode="auto">
              <a:xfrm>
                <a:off x="3357563" y="6121400"/>
                <a:ext cx="103187" cy="92075"/>
              </a:xfrm>
              <a:custGeom>
                <a:avLst/>
                <a:gdLst>
                  <a:gd name="T0" fmla="*/ 0 w 290"/>
                  <a:gd name="T1" fmla="*/ 26 h 262"/>
                  <a:gd name="T2" fmla="*/ 27 w 290"/>
                  <a:gd name="T3" fmla="*/ 48 h 262"/>
                  <a:gd name="T4" fmla="*/ 98 w 290"/>
                  <a:gd name="T5" fmla="*/ 48 h 262"/>
                  <a:gd name="T6" fmla="*/ 133 w 290"/>
                  <a:gd name="T7" fmla="*/ 66 h 262"/>
                  <a:gd name="T8" fmla="*/ 235 w 290"/>
                  <a:gd name="T9" fmla="*/ 261 h 262"/>
                  <a:gd name="T10" fmla="*/ 289 w 290"/>
                  <a:gd name="T11" fmla="*/ 242 h 262"/>
                  <a:gd name="T12" fmla="*/ 173 w 290"/>
                  <a:gd name="T13" fmla="*/ 40 h 262"/>
                  <a:gd name="T14" fmla="*/ 98 w 290"/>
                  <a:gd name="T15" fmla="*/ 0 h 262"/>
                  <a:gd name="T16" fmla="*/ 27 w 290"/>
                  <a:gd name="T17" fmla="*/ 0 h 262"/>
                  <a:gd name="T18" fmla="*/ 0 w 290"/>
                  <a:gd name="T19" fmla="*/ 2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62">
                    <a:moveTo>
                      <a:pt x="0" y="26"/>
                    </a:moveTo>
                    <a:cubicBezTo>
                      <a:pt x="0" y="40"/>
                      <a:pt x="10" y="48"/>
                      <a:pt x="27" y="48"/>
                    </a:cubicBezTo>
                    <a:cubicBezTo>
                      <a:pt x="98" y="48"/>
                      <a:pt x="98" y="48"/>
                      <a:pt x="98" y="48"/>
                    </a:cubicBezTo>
                    <a:cubicBezTo>
                      <a:pt x="115" y="48"/>
                      <a:pt x="126" y="51"/>
                      <a:pt x="133" y="66"/>
                    </a:cubicBezTo>
                    <a:cubicBezTo>
                      <a:pt x="235" y="261"/>
                      <a:pt x="235" y="261"/>
                      <a:pt x="235" y="261"/>
                    </a:cubicBezTo>
                    <a:cubicBezTo>
                      <a:pt x="289" y="242"/>
                      <a:pt x="289" y="242"/>
                      <a:pt x="289" y="242"/>
                    </a:cubicBezTo>
                    <a:cubicBezTo>
                      <a:pt x="173" y="40"/>
                      <a:pt x="173" y="40"/>
                      <a:pt x="173" y="40"/>
                    </a:cubicBezTo>
                    <a:cubicBezTo>
                      <a:pt x="160" y="14"/>
                      <a:pt x="133" y="0"/>
                      <a:pt x="98" y="0"/>
                    </a:cubicBezTo>
                    <a:cubicBezTo>
                      <a:pt x="27" y="0"/>
                      <a:pt x="27" y="0"/>
                      <a:pt x="27" y="0"/>
                    </a:cubicBezTo>
                    <a:cubicBezTo>
                      <a:pt x="10" y="0"/>
                      <a:pt x="0" y="7"/>
                      <a:pt x="0" y="2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9" name="Group 8"/>
          <p:cNvGrpSpPr/>
          <p:nvPr/>
        </p:nvGrpSpPr>
        <p:grpSpPr>
          <a:xfrm>
            <a:off x="1242079" y="10105889"/>
            <a:ext cx="4423227" cy="1974696"/>
            <a:chOff x="1242077" y="10105888"/>
            <a:chExt cx="4423227" cy="1974695"/>
          </a:xfrm>
        </p:grpSpPr>
        <p:sp>
          <p:nvSpPr>
            <p:cNvPr id="41" name="Freeform 1"/>
            <p:cNvSpPr>
              <a:spLocks noChangeArrowheads="1"/>
            </p:cNvSpPr>
            <p:nvPr/>
          </p:nvSpPr>
          <p:spPr bwMode="auto">
            <a:xfrm rot="10800000">
              <a:off x="1242077" y="10105888"/>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4"/>
            </a:solidFill>
            <a:ln>
              <a:noFill/>
            </a:ln>
            <a:effectLst/>
          </p:spPr>
          <p:txBody>
            <a:bodyPr wrap="none" anchor="ctr"/>
            <a:lstStyle/>
            <a:p>
              <a:endParaRPr lang="en-US">
                <a:latin typeface="+mn-ea"/>
              </a:endParaRPr>
            </a:p>
          </p:txBody>
        </p:sp>
        <p:grpSp>
          <p:nvGrpSpPr>
            <p:cNvPr id="104" name="Group 103"/>
            <p:cNvGrpSpPr/>
            <p:nvPr/>
          </p:nvGrpSpPr>
          <p:grpSpPr>
            <a:xfrm>
              <a:off x="2771693" y="10384892"/>
              <a:ext cx="1312504" cy="1227667"/>
              <a:chOff x="2030413" y="5360988"/>
              <a:chExt cx="492125" cy="460375"/>
            </a:xfrm>
            <a:solidFill>
              <a:schemeClr val="bg1"/>
            </a:solidFill>
          </p:grpSpPr>
          <p:sp>
            <p:nvSpPr>
              <p:cNvPr id="105" name="Freeform 313"/>
              <p:cNvSpPr>
                <a:spLocks noChangeArrowheads="1"/>
              </p:cNvSpPr>
              <p:nvPr/>
            </p:nvSpPr>
            <p:spPr bwMode="auto">
              <a:xfrm>
                <a:off x="2379663" y="5378450"/>
                <a:ext cx="80962" cy="73025"/>
              </a:xfrm>
              <a:custGeom>
                <a:avLst/>
                <a:gdLst>
                  <a:gd name="T0" fmla="*/ 116 w 229"/>
                  <a:gd name="T1" fmla="*/ 206 h 207"/>
                  <a:gd name="T2" fmla="*/ 197 w 229"/>
                  <a:gd name="T3" fmla="*/ 177 h 207"/>
                  <a:gd name="T4" fmla="*/ 228 w 229"/>
                  <a:gd name="T5" fmla="*/ 103 h 207"/>
                  <a:gd name="T6" fmla="*/ 197 w 229"/>
                  <a:gd name="T7" fmla="*/ 29 h 207"/>
                  <a:gd name="T8" fmla="*/ 116 w 229"/>
                  <a:gd name="T9" fmla="*/ 0 h 207"/>
                  <a:gd name="T10" fmla="*/ 34 w 229"/>
                  <a:gd name="T11" fmla="*/ 29 h 207"/>
                  <a:gd name="T12" fmla="*/ 0 w 229"/>
                  <a:gd name="T13" fmla="*/ 103 h 207"/>
                  <a:gd name="T14" fmla="*/ 34 w 229"/>
                  <a:gd name="T15" fmla="*/ 177 h 207"/>
                  <a:gd name="T16" fmla="*/ 116 w 229"/>
                  <a:gd name="T17" fmla="*/ 20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07">
                    <a:moveTo>
                      <a:pt x="116" y="206"/>
                    </a:moveTo>
                    <a:cubicBezTo>
                      <a:pt x="146" y="206"/>
                      <a:pt x="173" y="199"/>
                      <a:pt x="197" y="177"/>
                    </a:cubicBezTo>
                    <a:cubicBezTo>
                      <a:pt x="218" y="155"/>
                      <a:pt x="228" y="132"/>
                      <a:pt x="228" y="103"/>
                    </a:cubicBezTo>
                    <a:cubicBezTo>
                      <a:pt x="228" y="73"/>
                      <a:pt x="218" y="48"/>
                      <a:pt x="197" y="29"/>
                    </a:cubicBezTo>
                    <a:cubicBezTo>
                      <a:pt x="173" y="11"/>
                      <a:pt x="146" y="0"/>
                      <a:pt x="116" y="0"/>
                    </a:cubicBezTo>
                    <a:cubicBezTo>
                      <a:pt x="82" y="0"/>
                      <a:pt x="55" y="11"/>
                      <a:pt x="34" y="29"/>
                    </a:cubicBezTo>
                    <a:cubicBezTo>
                      <a:pt x="10" y="48"/>
                      <a:pt x="0" y="73"/>
                      <a:pt x="0" y="103"/>
                    </a:cubicBezTo>
                    <a:cubicBezTo>
                      <a:pt x="0" y="132"/>
                      <a:pt x="10" y="155"/>
                      <a:pt x="34" y="177"/>
                    </a:cubicBezTo>
                    <a:cubicBezTo>
                      <a:pt x="55" y="199"/>
                      <a:pt x="82" y="206"/>
                      <a:pt x="116" y="20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106" name="Freeform 314"/>
              <p:cNvSpPr>
                <a:spLocks noChangeArrowheads="1"/>
              </p:cNvSpPr>
              <p:nvPr/>
            </p:nvSpPr>
            <p:spPr bwMode="auto">
              <a:xfrm>
                <a:off x="2030413" y="5360988"/>
                <a:ext cx="492125" cy="460375"/>
              </a:xfrm>
              <a:custGeom>
                <a:avLst/>
                <a:gdLst>
                  <a:gd name="T0" fmla="*/ 1275 w 1371"/>
                  <a:gd name="T1" fmla="*/ 621 h 1284"/>
                  <a:gd name="T2" fmla="*/ 1316 w 1371"/>
                  <a:gd name="T3" fmla="*/ 636 h 1284"/>
                  <a:gd name="T4" fmla="*/ 1353 w 1371"/>
                  <a:gd name="T5" fmla="*/ 621 h 1284"/>
                  <a:gd name="T6" fmla="*/ 1370 w 1371"/>
                  <a:gd name="T7" fmla="*/ 584 h 1284"/>
                  <a:gd name="T8" fmla="*/ 1350 w 1371"/>
                  <a:gd name="T9" fmla="*/ 548 h 1284"/>
                  <a:gd name="T10" fmla="*/ 1027 w 1371"/>
                  <a:gd name="T11" fmla="*/ 279 h 1284"/>
                  <a:gd name="T12" fmla="*/ 993 w 1371"/>
                  <a:gd name="T13" fmla="*/ 253 h 1284"/>
                  <a:gd name="T14" fmla="*/ 741 w 1371"/>
                  <a:gd name="T15" fmla="*/ 172 h 1284"/>
                  <a:gd name="T16" fmla="*/ 626 w 1371"/>
                  <a:gd name="T17" fmla="*/ 22 h 1284"/>
                  <a:gd name="T18" fmla="*/ 588 w 1371"/>
                  <a:gd name="T19" fmla="*/ 3 h 1284"/>
                  <a:gd name="T20" fmla="*/ 547 w 1371"/>
                  <a:gd name="T21" fmla="*/ 11 h 1284"/>
                  <a:gd name="T22" fmla="*/ 527 w 1371"/>
                  <a:gd name="T23" fmla="*/ 44 h 1284"/>
                  <a:gd name="T24" fmla="*/ 537 w 1371"/>
                  <a:gd name="T25" fmla="*/ 77 h 1284"/>
                  <a:gd name="T26" fmla="*/ 653 w 1371"/>
                  <a:gd name="T27" fmla="*/ 231 h 1284"/>
                  <a:gd name="T28" fmla="*/ 673 w 1371"/>
                  <a:gd name="T29" fmla="*/ 246 h 1284"/>
                  <a:gd name="T30" fmla="*/ 806 w 1371"/>
                  <a:gd name="T31" fmla="*/ 294 h 1284"/>
                  <a:gd name="T32" fmla="*/ 585 w 1371"/>
                  <a:gd name="T33" fmla="*/ 400 h 1284"/>
                  <a:gd name="T34" fmla="*/ 523 w 1371"/>
                  <a:gd name="T35" fmla="*/ 474 h 1284"/>
                  <a:gd name="T36" fmla="*/ 527 w 1371"/>
                  <a:gd name="T37" fmla="*/ 661 h 1284"/>
                  <a:gd name="T38" fmla="*/ 323 w 1371"/>
                  <a:gd name="T39" fmla="*/ 746 h 1284"/>
                  <a:gd name="T40" fmla="*/ 282 w 1371"/>
                  <a:gd name="T41" fmla="*/ 801 h 1284"/>
                  <a:gd name="T42" fmla="*/ 295 w 1371"/>
                  <a:gd name="T43" fmla="*/ 841 h 1284"/>
                  <a:gd name="T44" fmla="*/ 183 w 1371"/>
                  <a:gd name="T45" fmla="*/ 805 h 1284"/>
                  <a:gd name="T46" fmla="*/ 142 w 1371"/>
                  <a:gd name="T47" fmla="*/ 761 h 1284"/>
                  <a:gd name="T48" fmla="*/ 105 w 1371"/>
                  <a:gd name="T49" fmla="*/ 724 h 1284"/>
                  <a:gd name="T50" fmla="*/ 51 w 1371"/>
                  <a:gd name="T51" fmla="*/ 720 h 1284"/>
                  <a:gd name="T52" fmla="*/ 10 w 1371"/>
                  <a:gd name="T53" fmla="*/ 753 h 1284"/>
                  <a:gd name="T54" fmla="*/ 3 w 1371"/>
                  <a:gd name="T55" fmla="*/ 805 h 1284"/>
                  <a:gd name="T56" fmla="*/ 133 w 1371"/>
                  <a:gd name="T57" fmla="*/ 926 h 1284"/>
                  <a:gd name="T58" fmla="*/ 1092 w 1371"/>
                  <a:gd name="T59" fmla="*/ 1261 h 1284"/>
                  <a:gd name="T60" fmla="*/ 1279 w 1371"/>
                  <a:gd name="T61" fmla="*/ 1246 h 1284"/>
                  <a:gd name="T62" fmla="*/ 1312 w 1371"/>
                  <a:gd name="T63" fmla="*/ 1205 h 1284"/>
                  <a:gd name="T64" fmla="*/ 1306 w 1371"/>
                  <a:gd name="T65" fmla="*/ 1157 h 1284"/>
                  <a:gd name="T66" fmla="*/ 1262 w 1371"/>
                  <a:gd name="T67" fmla="*/ 1128 h 1284"/>
                  <a:gd name="T68" fmla="*/ 1207 w 1371"/>
                  <a:gd name="T69" fmla="*/ 1135 h 1284"/>
                  <a:gd name="T70" fmla="*/ 1142 w 1371"/>
                  <a:gd name="T71" fmla="*/ 1135 h 1284"/>
                  <a:gd name="T72" fmla="*/ 904 w 1371"/>
                  <a:gd name="T73" fmla="*/ 1055 h 1284"/>
                  <a:gd name="T74" fmla="*/ 952 w 1371"/>
                  <a:gd name="T75" fmla="*/ 1003 h 1284"/>
                  <a:gd name="T76" fmla="*/ 989 w 1371"/>
                  <a:gd name="T77" fmla="*/ 727 h 1284"/>
                  <a:gd name="T78" fmla="*/ 989 w 1371"/>
                  <a:gd name="T79" fmla="*/ 720 h 1284"/>
                  <a:gd name="T80" fmla="*/ 969 w 1371"/>
                  <a:gd name="T81" fmla="*/ 672 h 1284"/>
                  <a:gd name="T82" fmla="*/ 806 w 1371"/>
                  <a:gd name="T83" fmla="*/ 540 h 1284"/>
                  <a:gd name="T84" fmla="*/ 1051 w 1371"/>
                  <a:gd name="T85" fmla="*/ 434 h 1284"/>
                  <a:gd name="T86" fmla="*/ 1275 w 1371"/>
                  <a:gd name="T87" fmla="*/ 621 h 1284"/>
                  <a:gd name="T88" fmla="*/ 843 w 1371"/>
                  <a:gd name="T89" fmla="*/ 742 h 1284"/>
                  <a:gd name="T90" fmla="*/ 813 w 1371"/>
                  <a:gd name="T91" fmla="*/ 985 h 1284"/>
                  <a:gd name="T92" fmla="*/ 813 w 1371"/>
                  <a:gd name="T93" fmla="*/ 988 h 1284"/>
                  <a:gd name="T94" fmla="*/ 813 w 1371"/>
                  <a:gd name="T95" fmla="*/ 992 h 1284"/>
                  <a:gd name="T96" fmla="*/ 823 w 1371"/>
                  <a:gd name="T97" fmla="*/ 1025 h 1284"/>
                  <a:gd name="T98" fmla="*/ 367 w 1371"/>
                  <a:gd name="T99" fmla="*/ 867 h 1284"/>
                  <a:gd name="T100" fmla="*/ 384 w 1371"/>
                  <a:gd name="T101" fmla="*/ 863 h 1284"/>
                  <a:gd name="T102" fmla="*/ 636 w 1371"/>
                  <a:gd name="T103" fmla="*/ 757 h 1284"/>
                  <a:gd name="T104" fmla="*/ 670 w 1371"/>
                  <a:gd name="T105" fmla="*/ 716 h 1284"/>
                  <a:gd name="T106" fmla="*/ 670 w 1371"/>
                  <a:gd name="T107" fmla="*/ 599 h 1284"/>
                  <a:gd name="T108" fmla="*/ 843 w 1371"/>
                  <a:gd name="T109" fmla="*/ 74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1" h="1284">
                    <a:moveTo>
                      <a:pt x="1275" y="621"/>
                    </a:moveTo>
                    <a:cubicBezTo>
                      <a:pt x="1285" y="628"/>
                      <a:pt x="1299" y="636"/>
                      <a:pt x="1316" y="636"/>
                    </a:cubicBezTo>
                    <a:cubicBezTo>
                      <a:pt x="1329" y="636"/>
                      <a:pt x="1343" y="628"/>
                      <a:pt x="1353" y="621"/>
                    </a:cubicBezTo>
                    <a:cubicBezTo>
                      <a:pt x="1364" y="610"/>
                      <a:pt x="1370" y="599"/>
                      <a:pt x="1370" y="584"/>
                    </a:cubicBezTo>
                    <a:cubicBezTo>
                      <a:pt x="1370" y="570"/>
                      <a:pt x="1364" y="558"/>
                      <a:pt x="1350" y="548"/>
                    </a:cubicBezTo>
                    <a:cubicBezTo>
                      <a:pt x="1027" y="279"/>
                      <a:pt x="1027" y="279"/>
                      <a:pt x="1027" y="279"/>
                    </a:cubicBezTo>
                    <a:cubicBezTo>
                      <a:pt x="1016" y="268"/>
                      <a:pt x="1006" y="257"/>
                      <a:pt x="993" y="253"/>
                    </a:cubicBezTo>
                    <a:cubicBezTo>
                      <a:pt x="741" y="172"/>
                      <a:pt x="741" y="172"/>
                      <a:pt x="741" y="172"/>
                    </a:cubicBezTo>
                    <a:cubicBezTo>
                      <a:pt x="626" y="22"/>
                      <a:pt x="626" y="22"/>
                      <a:pt x="626" y="22"/>
                    </a:cubicBezTo>
                    <a:cubicBezTo>
                      <a:pt x="615" y="11"/>
                      <a:pt x="605" y="3"/>
                      <a:pt x="588" y="3"/>
                    </a:cubicBezTo>
                    <a:cubicBezTo>
                      <a:pt x="574" y="0"/>
                      <a:pt x="561" y="3"/>
                      <a:pt x="547" y="11"/>
                    </a:cubicBezTo>
                    <a:cubicBezTo>
                      <a:pt x="537" y="18"/>
                      <a:pt x="530" y="33"/>
                      <a:pt x="527" y="44"/>
                    </a:cubicBezTo>
                    <a:cubicBezTo>
                      <a:pt x="527" y="55"/>
                      <a:pt x="530" y="66"/>
                      <a:pt x="537" y="77"/>
                    </a:cubicBezTo>
                    <a:cubicBezTo>
                      <a:pt x="653" y="231"/>
                      <a:pt x="653" y="231"/>
                      <a:pt x="653" y="231"/>
                    </a:cubicBezTo>
                    <a:cubicBezTo>
                      <a:pt x="660" y="239"/>
                      <a:pt x="666" y="242"/>
                      <a:pt x="673" y="246"/>
                    </a:cubicBezTo>
                    <a:cubicBezTo>
                      <a:pt x="806" y="294"/>
                      <a:pt x="806" y="294"/>
                      <a:pt x="806" y="294"/>
                    </a:cubicBezTo>
                    <a:cubicBezTo>
                      <a:pt x="585" y="400"/>
                      <a:pt x="585" y="400"/>
                      <a:pt x="585" y="400"/>
                    </a:cubicBezTo>
                    <a:cubicBezTo>
                      <a:pt x="554" y="415"/>
                      <a:pt x="534" y="441"/>
                      <a:pt x="523" y="474"/>
                    </a:cubicBezTo>
                    <a:cubicBezTo>
                      <a:pt x="527" y="661"/>
                      <a:pt x="527" y="661"/>
                      <a:pt x="527" y="661"/>
                    </a:cubicBezTo>
                    <a:cubicBezTo>
                      <a:pt x="323" y="746"/>
                      <a:pt x="323" y="746"/>
                      <a:pt x="323" y="746"/>
                    </a:cubicBezTo>
                    <a:cubicBezTo>
                      <a:pt x="295" y="757"/>
                      <a:pt x="282" y="775"/>
                      <a:pt x="282" y="801"/>
                    </a:cubicBezTo>
                    <a:cubicBezTo>
                      <a:pt x="282" y="815"/>
                      <a:pt x="285" y="830"/>
                      <a:pt x="295" y="841"/>
                    </a:cubicBezTo>
                    <a:cubicBezTo>
                      <a:pt x="183" y="805"/>
                      <a:pt x="183" y="805"/>
                      <a:pt x="183" y="805"/>
                    </a:cubicBezTo>
                    <a:cubicBezTo>
                      <a:pt x="163" y="798"/>
                      <a:pt x="146" y="783"/>
                      <a:pt x="142" y="761"/>
                    </a:cubicBezTo>
                    <a:cubicBezTo>
                      <a:pt x="133" y="742"/>
                      <a:pt x="122" y="731"/>
                      <a:pt x="105" y="724"/>
                    </a:cubicBezTo>
                    <a:cubicBezTo>
                      <a:pt x="85" y="713"/>
                      <a:pt x="68" y="713"/>
                      <a:pt x="51" y="720"/>
                    </a:cubicBezTo>
                    <a:cubicBezTo>
                      <a:pt x="30" y="727"/>
                      <a:pt x="17" y="738"/>
                      <a:pt x="10" y="753"/>
                    </a:cubicBezTo>
                    <a:cubicBezTo>
                      <a:pt x="0" y="768"/>
                      <a:pt x="0" y="786"/>
                      <a:pt x="3" y="805"/>
                    </a:cubicBezTo>
                    <a:cubicBezTo>
                      <a:pt x="27" y="863"/>
                      <a:pt x="68" y="904"/>
                      <a:pt x="133" y="926"/>
                    </a:cubicBezTo>
                    <a:cubicBezTo>
                      <a:pt x="1092" y="1261"/>
                      <a:pt x="1092" y="1261"/>
                      <a:pt x="1092" y="1261"/>
                    </a:cubicBezTo>
                    <a:cubicBezTo>
                      <a:pt x="1156" y="1283"/>
                      <a:pt x="1221" y="1279"/>
                      <a:pt x="1279" y="1246"/>
                    </a:cubicBezTo>
                    <a:cubicBezTo>
                      <a:pt x="1295" y="1238"/>
                      <a:pt x="1306" y="1224"/>
                      <a:pt x="1312" y="1205"/>
                    </a:cubicBezTo>
                    <a:cubicBezTo>
                      <a:pt x="1320" y="1190"/>
                      <a:pt x="1316" y="1172"/>
                      <a:pt x="1306" y="1157"/>
                    </a:cubicBezTo>
                    <a:cubicBezTo>
                      <a:pt x="1295" y="1142"/>
                      <a:pt x="1279" y="1132"/>
                      <a:pt x="1262" y="1128"/>
                    </a:cubicBezTo>
                    <a:cubicBezTo>
                      <a:pt x="1244" y="1124"/>
                      <a:pt x="1224" y="1124"/>
                      <a:pt x="1207" y="1135"/>
                    </a:cubicBezTo>
                    <a:cubicBezTo>
                      <a:pt x="1187" y="1147"/>
                      <a:pt x="1166" y="1147"/>
                      <a:pt x="1142" y="1135"/>
                    </a:cubicBezTo>
                    <a:cubicBezTo>
                      <a:pt x="904" y="1055"/>
                      <a:pt x="904" y="1055"/>
                      <a:pt x="904" y="1055"/>
                    </a:cubicBezTo>
                    <a:cubicBezTo>
                      <a:pt x="931" y="1047"/>
                      <a:pt x="949" y="1029"/>
                      <a:pt x="952" y="1003"/>
                    </a:cubicBezTo>
                    <a:cubicBezTo>
                      <a:pt x="989" y="727"/>
                      <a:pt x="989" y="727"/>
                      <a:pt x="989" y="727"/>
                    </a:cubicBezTo>
                    <a:cubicBezTo>
                      <a:pt x="989" y="720"/>
                      <a:pt x="989" y="720"/>
                      <a:pt x="989" y="720"/>
                    </a:cubicBezTo>
                    <a:cubicBezTo>
                      <a:pt x="993" y="702"/>
                      <a:pt x="986" y="684"/>
                      <a:pt x="969" y="672"/>
                    </a:cubicBezTo>
                    <a:cubicBezTo>
                      <a:pt x="806" y="540"/>
                      <a:pt x="806" y="540"/>
                      <a:pt x="806" y="540"/>
                    </a:cubicBezTo>
                    <a:cubicBezTo>
                      <a:pt x="1051" y="434"/>
                      <a:pt x="1051" y="434"/>
                      <a:pt x="1051" y="434"/>
                    </a:cubicBezTo>
                    <a:lnTo>
                      <a:pt x="1275" y="621"/>
                    </a:lnTo>
                    <a:close/>
                    <a:moveTo>
                      <a:pt x="843" y="742"/>
                    </a:moveTo>
                    <a:cubicBezTo>
                      <a:pt x="813" y="985"/>
                      <a:pt x="813" y="985"/>
                      <a:pt x="813" y="985"/>
                    </a:cubicBezTo>
                    <a:cubicBezTo>
                      <a:pt x="813" y="988"/>
                      <a:pt x="813" y="988"/>
                      <a:pt x="813" y="988"/>
                    </a:cubicBezTo>
                    <a:cubicBezTo>
                      <a:pt x="813" y="992"/>
                      <a:pt x="813" y="992"/>
                      <a:pt x="813" y="992"/>
                    </a:cubicBezTo>
                    <a:cubicBezTo>
                      <a:pt x="809" y="1003"/>
                      <a:pt x="813" y="1014"/>
                      <a:pt x="823" y="1025"/>
                    </a:cubicBezTo>
                    <a:cubicBezTo>
                      <a:pt x="367" y="867"/>
                      <a:pt x="367" y="867"/>
                      <a:pt x="367" y="867"/>
                    </a:cubicBezTo>
                    <a:cubicBezTo>
                      <a:pt x="374" y="867"/>
                      <a:pt x="377" y="867"/>
                      <a:pt x="384" y="863"/>
                    </a:cubicBezTo>
                    <a:cubicBezTo>
                      <a:pt x="636" y="757"/>
                      <a:pt x="636" y="757"/>
                      <a:pt x="636" y="757"/>
                    </a:cubicBezTo>
                    <a:cubicBezTo>
                      <a:pt x="656" y="750"/>
                      <a:pt x="666" y="735"/>
                      <a:pt x="670" y="716"/>
                    </a:cubicBezTo>
                    <a:cubicBezTo>
                      <a:pt x="670" y="599"/>
                      <a:pt x="670" y="599"/>
                      <a:pt x="670" y="599"/>
                    </a:cubicBezTo>
                    <a:lnTo>
                      <a:pt x="843" y="742"/>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sp>
        <p:nvSpPr>
          <p:cNvPr id="5" name="TextBox 4"/>
          <p:cNvSpPr txBox="1"/>
          <p:nvPr/>
        </p:nvSpPr>
        <p:spPr>
          <a:xfrm>
            <a:off x="24100755" y="13363955"/>
            <a:ext cx="184667" cy="830997"/>
          </a:xfrm>
          <a:prstGeom prst="rect">
            <a:avLst/>
          </a:prstGeom>
          <a:noFill/>
        </p:spPr>
        <p:txBody>
          <a:bodyPr wrap="none" lIns="91421" tIns="45709" rIns="91421" bIns="45709" rtlCol="0">
            <a:spAutoFit/>
          </a:bodyPr>
          <a:lstStyle/>
          <a:p>
            <a:endParaRPr lang="en-US" dirty="0">
              <a:latin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5653"/>
          <p:cNvSpPr/>
          <p:nvPr/>
        </p:nvSpPr>
        <p:spPr>
          <a:xfrm>
            <a:off x="-16482" y="0"/>
            <a:ext cx="24403657" cy="8229600"/>
          </a:xfrm>
          <a:prstGeom prst="rect">
            <a:avLst/>
          </a:prstGeom>
          <a:solidFill>
            <a:srgbClr val="2C3C4A">
              <a:alpha val="96000"/>
            </a:srgbClr>
          </a:solidFill>
          <a:ln w="12700">
            <a:miter lim="400000"/>
          </a:ln>
        </p:spPr>
        <p:txBody>
          <a:bodyPr lIns="0" tIns="0" rIns="0" bIns="0" anchor="ctr"/>
          <a:lstStyle/>
          <a:p>
            <a:pPr lvl="0" algn="ctr"/>
            <a:endParaRPr>
              <a:latin typeface="+mn-ea"/>
              <a:ea typeface="+mn-ea"/>
            </a:endParaRPr>
          </a:p>
        </p:txBody>
      </p:sp>
      <p:pic>
        <p:nvPicPr>
          <p:cNvPr id="24" name="图片占位符 2"/>
          <p:cNvPicPr>
            <a:picLocks noChangeAspect="1"/>
          </p:cNvPicPr>
          <p:nvPr/>
        </p:nvPicPr>
        <p:blipFill>
          <a:blip r:embed="rId2">
            <a:extLst>
              <a:ext uri="{28A0092B-C50C-407E-A947-70E740481C1C}">
                <a14:useLocalDpi xmlns:a14="http://schemas.microsoft.com/office/drawing/2010/main" val="0"/>
              </a:ext>
            </a:extLst>
          </a:blip>
          <a:srcRect t="20004" b="20004"/>
          <a:stretch>
            <a:fillRect/>
          </a:stretch>
        </p:blipFill>
        <p:spPr>
          <a:xfrm>
            <a:off x="0" y="0"/>
            <a:ext cx="24387175" cy="8229600"/>
          </a:xfrm>
          <a:prstGeom prst="rect">
            <a:avLst/>
          </a:prstGeom>
        </p:spPr>
      </p:pic>
      <p:sp>
        <p:nvSpPr>
          <p:cNvPr id="20" name="Rectangle 19"/>
          <p:cNvSpPr/>
          <p:nvPr/>
        </p:nvSpPr>
        <p:spPr>
          <a:xfrm>
            <a:off x="-8241" y="0"/>
            <a:ext cx="24387175" cy="8229600"/>
          </a:xfrm>
          <a:prstGeom prst="rect">
            <a:avLst/>
          </a:pr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12" name="Title 1"/>
          <p:cNvSpPr txBox="1"/>
          <p:nvPr/>
        </p:nvSpPr>
        <p:spPr>
          <a:xfrm>
            <a:off x="3619603" y="9318036"/>
            <a:ext cx="17131486" cy="2940051"/>
          </a:xfrm>
          <a:prstGeom prst="rect">
            <a:avLst/>
          </a:prstGeom>
        </p:spPr>
        <p:txBody>
          <a:bodyPr vert="horz" lIns="243799" tIns="121899" rIns="243799" bIns="121899" rtlCol="0" anchor="ctr">
            <a:normAutofit/>
          </a:bodyPr>
          <a:lstStyle>
            <a:lvl1pPr algn="ctr" defTabSz="1219200" rtl="0" eaLnBrk="1" latinLnBrk="0" hangingPunct="1">
              <a:spcBef>
                <a:spcPct val="0"/>
              </a:spcBef>
              <a:buNone/>
              <a:defRPr sz="7500" kern="1200">
                <a:solidFill>
                  <a:schemeClr val="bg2"/>
                </a:solidFill>
                <a:latin typeface="Raleway ExtraBold"/>
                <a:ea typeface="+mj-ea"/>
                <a:cs typeface="Raleway ExtraBold"/>
              </a:defRPr>
            </a:lvl1pPr>
          </a:lstStyle>
          <a:p>
            <a:r>
              <a:rPr lang="zh-CN" altLang="en-US" sz="8800" b="1" dirty="0">
                <a:solidFill>
                  <a:schemeClr val="accent2"/>
                </a:solidFill>
                <a:latin typeface="+mn-ea"/>
                <a:ea typeface="+mn-ea"/>
              </a:rPr>
              <a:t>此处添加标题</a:t>
            </a:r>
            <a:endParaRPr lang="en-US" sz="8800" b="1" dirty="0">
              <a:solidFill>
                <a:schemeClr val="accent2"/>
              </a:solidFill>
              <a:latin typeface="+mn-ea"/>
              <a:ea typeface="+mn-ea"/>
            </a:endParaRPr>
          </a:p>
        </p:txBody>
      </p:sp>
      <p:grpSp>
        <p:nvGrpSpPr>
          <p:cNvPr id="14" name="Group 13"/>
          <p:cNvGrpSpPr/>
          <p:nvPr/>
        </p:nvGrpSpPr>
        <p:grpSpPr>
          <a:xfrm>
            <a:off x="10872263" y="12334553"/>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sp>
        <p:nvSpPr>
          <p:cNvPr id="22" name="Shape 15654"/>
          <p:cNvSpPr/>
          <p:nvPr/>
        </p:nvSpPr>
        <p:spPr>
          <a:xfrm>
            <a:off x="10286698" y="6270032"/>
            <a:ext cx="3797297" cy="37967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23" name="Shape 15655"/>
          <p:cNvSpPr/>
          <p:nvPr/>
        </p:nvSpPr>
        <p:spPr>
          <a:xfrm>
            <a:off x="9308230" y="6635835"/>
            <a:ext cx="5754232" cy="3154709"/>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635">
              <a:tabLst>
                <a:tab pos="1428115" algn="l"/>
              </a:tabLst>
              <a:defRPr sz="1800">
                <a:solidFill>
                  <a:srgbClr val="000000"/>
                </a:solidFill>
                <a:uFillTx/>
              </a:defRPr>
            </a:pPr>
            <a:r>
              <a:rPr lang="en-US" sz="20000" b="1" dirty="0">
                <a:solidFill>
                  <a:schemeClr val="bg1"/>
                </a:solidFill>
                <a:latin typeface="+mn-ea"/>
              </a:rPr>
              <a:t>4</a:t>
            </a:r>
            <a:endParaRPr sz="20000" b="1" dirty="0">
              <a:solidFill>
                <a:schemeClr val="bg1"/>
              </a:solidFill>
              <a:latin typeface="+mn-ea"/>
            </a:endParaRPr>
          </a:p>
        </p:txBody>
      </p:sp>
      <p:sp>
        <p:nvSpPr>
          <p:cNvPr id="2" name="矩形 1"/>
          <p:cNvSpPr/>
          <p:nvPr/>
        </p:nvSpPr>
        <p:spPr>
          <a:xfrm>
            <a:off x="7591780" y="11707211"/>
            <a:ext cx="9187092" cy="369310"/>
          </a:xfrm>
          <a:prstGeom prst="rect">
            <a:avLst/>
          </a:prstGeom>
        </p:spPr>
        <p:txBody>
          <a:bodyPr wrap="none" lIns="91421" tIns="45709" rIns="91421" bIns="45709">
            <a:spAutoFit/>
          </a:bodyPr>
          <a:lstStyle/>
          <a:p>
            <a:pPr lvl="0">
              <a:defRPr sz="1800">
                <a:solidFill>
                  <a:srgbClr val="000000"/>
                </a:solidFill>
                <a:uFillTx/>
              </a:defRPr>
            </a:pPr>
            <a:r>
              <a:rPr lang="zh-CN" altLang="en-US" dirty="0">
                <a:solidFill>
                  <a:schemeClr val="tx2"/>
                </a:solidFill>
                <a:latin typeface="+mn-ea"/>
              </a:rPr>
              <a:t>此处添加详细文本描述，建议与标题相关并符合整体语言风格，语言描述尽量简洁生动。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22" grpId="0" animBg="1"/>
      <p:bldP spid="23"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5" name="Chart 4"/>
          <p:cNvGraphicFramePr/>
          <p:nvPr/>
        </p:nvGraphicFramePr>
        <p:xfrm>
          <a:off x="1117745" y="3564467"/>
          <a:ext cx="10876851" cy="720090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4141175" y="4216401"/>
            <a:ext cx="3221987" cy="1988243"/>
          </a:xfrm>
          <a:prstGeom prst="rect">
            <a:avLst/>
          </a:prstGeom>
          <a:noFill/>
        </p:spPr>
        <p:txBody>
          <a:bodyPr lIns="0" tIns="121899" rIns="0" bIns="0">
            <a:spAutoFit/>
          </a:bodyPr>
          <a:lstStyle/>
          <a:p>
            <a:pPr defTabSz="1218565">
              <a:lnSpc>
                <a:spcPct val="120000"/>
              </a:lnSpc>
              <a:defRPr/>
            </a:pPr>
            <a:r>
              <a:rPr lang="zh-CN" altLang="en-US" sz="2900" b="1" dirty="0">
                <a:solidFill>
                  <a:schemeClr val="tx2"/>
                </a:solidFill>
                <a:latin typeface="+mn-ea"/>
                <a:cs typeface="Raleway Light"/>
              </a:rPr>
              <a:t>购物</a:t>
            </a:r>
            <a:endParaRPr lang="en-US" sz="2900" b="1" dirty="0">
              <a:solidFill>
                <a:schemeClr val="tx2"/>
              </a:solidFill>
              <a:latin typeface="+mn-ea"/>
              <a:cs typeface="Raleway Light"/>
            </a:endParaRPr>
          </a:p>
          <a:p>
            <a:pP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7" name="TextBox 6"/>
          <p:cNvSpPr txBox="1"/>
          <p:nvPr/>
        </p:nvSpPr>
        <p:spPr>
          <a:xfrm>
            <a:off x="14141175" y="7382934"/>
            <a:ext cx="3221987" cy="1988243"/>
          </a:xfrm>
          <a:prstGeom prst="rect">
            <a:avLst/>
          </a:prstGeom>
          <a:noFill/>
        </p:spPr>
        <p:txBody>
          <a:bodyPr lIns="0" tIns="121899" rIns="0" bIns="0">
            <a:spAutoFit/>
          </a:bodyPr>
          <a:lstStyle/>
          <a:p>
            <a:pPr defTabSz="1218565">
              <a:lnSpc>
                <a:spcPct val="120000"/>
              </a:lnSpc>
              <a:defRPr/>
            </a:pPr>
            <a:r>
              <a:rPr lang="zh-CN" altLang="en-US" sz="2900" b="1" dirty="0">
                <a:solidFill>
                  <a:schemeClr val="tx2"/>
                </a:solidFill>
                <a:latin typeface="+mn-ea"/>
                <a:cs typeface="Raleway Light"/>
              </a:rPr>
              <a:t>推广服务</a:t>
            </a:r>
            <a:endParaRPr lang="en-US" sz="2900" b="1" dirty="0">
              <a:solidFill>
                <a:schemeClr val="tx2"/>
              </a:solidFill>
              <a:latin typeface="+mn-ea"/>
              <a:cs typeface="Raleway Light"/>
            </a:endParaRPr>
          </a:p>
          <a:p>
            <a:pP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8" name="TextBox 7"/>
          <p:cNvSpPr txBox="1"/>
          <p:nvPr/>
        </p:nvSpPr>
        <p:spPr>
          <a:xfrm>
            <a:off x="19687563" y="4216401"/>
            <a:ext cx="3217752" cy="1988243"/>
          </a:xfrm>
          <a:prstGeom prst="rect">
            <a:avLst/>
          </a:prstGeom>
          <a:noFill/>
        </p:spPr>
        <p:txBody>
          <a:bodyPr lIns="0" tIns="121899" rIns="0" bIns="0">
            <a:spAutoFit/>
          </a:bodyPr>
          <a:lstStyle/>
          <a:p>
            <a:pPr defTabSz="1218565">
              <a:lnSpc>
                <a:spcPct val="120000"/>
              </a:lnSpc>
              <a:defRPr/>
            </a:pPr>
            <a:r>
              <a:rPr lang="zh-CN" altLang="en-US" sz="2900" b="1" dirty="0">
                <a:solidFill>
                  <a:schemeClr val="tx2"/>
                </a:solidFill>
                <a:latin typeface="+mn-ea"/>
                <a:cs typeface="Raleway Light"/>
              </a:rPr>
              <a:t>电子钱包</a:t>
            </a:r>
            <a:endParaRPr lang="en-US" sz="2900" b="1" dirty="0">
              <a:solidFill>
                <a:schemeClr val="tx2"/>
              </a:solidFill>
              <a:latin typeface="+mn-ea"/>
              <a:cs typeface="Raleway Light"/>
            </a:endParaRPr>
          </a:p>
          <a:p>
            <a:pP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9" name="TextBox 8"/>
          <p:cNvSpPr txBox="1"/>
          <p:nvPr/>
        </p:nvSpPr>
        <p:spPr>
          <a:xfrm>
            <a:off x="19687563" y="7412569"/>
            <a:ext cx="3217752" cy="1988243"/>
          </a:xfrm>
          <a:prstGeom prst="rect">
            <a:avLst/>
          </a:prstGeom>
          <a:noFill/>
        </p:spPr>
        <p:txBody>
          <a:bodyPr lIns="0" tIns="121899" rIns="0" bIns="0">
            <a:spAutoFit/>
          </a:bodyPr>
          <a:lstStyle/>
          <a:p>
            <a:pPr defTabSz="1218565">
              <a:lnSpc>
                <a:spcPct val="120000"/>
              </a:lnSpc>
              <a:defRPr/>
            </a:pPr>
            <a:r>
              <a:rPr lang="zh-CN" altLang="en-US" sz="2900" b="1" dirty="0">
                <a:solidFill>
                  <a:schemeClr val="tx2"/>
                </a:solidFill>
                <a:latin typeface="+mn-ea"/>
                <a:cs typeface="Raleway Light"/>
              </a:rPr>
              <a:t>产品设计</a:t>
            </a:r>
            <a:endParaRPr lang="en-US" sz="2900" b="1" dirty="0">
              <a:solidFill>
                <a:schemeClr val="tx2"/>
              </a:solidFill>
              <a:latin typeface="+mn-ea"/>
              <a:cs typeface="Raleway Light"/>
            </a:endParaRPr>
          </a:p>
          <a:p>
            <a:pP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grpSp>
        <p:nvGrpSpPr>
          <p:cNvPr id="10" name="Group 9"/>
          <p:cNvGrpSpPr/>
          <p:nvPr/>
        </p:nvGrpSpPr>
        <p:grpSpPr>
          <a:xfrm>
            <a:off x="12591574" y="4411135"/>
            <a:ext cx="1312504" cy="1312333"/>
            <a:chOff x="12591574" y="4411134"/>
            <a:chExt cx="1312504" cy="1312333"/>
          </a:xfrm>
        </p:grpSpPr>
        <p:sp>
          <p:nvSpPr>
            <p:cNvPr id="11" name="Oval 10"/>
            <p:cNvSpPr/>
            <p:nvPr/>
          </p:nvSpPr>
          <p:spPr bwMode="auto">
            <a:xfrm>
              <a:off x="12591574" y="4411134"/>
              <a:ext cx="1312504" cy="13123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endParaRPr>
            </a:p>
          </p:txBody>
        </p:sp>
        <p:sp>
          <p:nvSpPr>
            <p:cNvPr id="15" name="AutoShape 118"/>
            <p:cNvSpPr/>
            <p:nvPr/>
          </p:nvSpPr>
          <p:spPr bwMode="auto">
            <a:xfrm>
              <a:off x="12906409" y="4778440"/>
              <a:ext cx="654636" cy="562506"/>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12" name="Group 11"/>
          <p:cNvGrpSpPr/>
          <p:nvPr/>
        </p:nvGrpSpPr>
        <p:grpSpPr>
          <a:xfrm>
            <a:off x="12591574" y="7581881"/>
            <a:ext cx="1312504" cy="1312333"/>
            <a:chOff x="12591574" y="7581881"/>
            <a:chExt cx="1312504" cy="1312332"/>
          </a:xfrm>
        </p:grpSpPr>
        <p:sp>
          <p:nvSpPr>
            <p:cNvPr id="14" name="Oval 13"/>
            <p:cNvSpPr/>
            <p:nvPr/>
          </p:nvSpPr>
          <p:spPr bwMode="auto">
            <a:xfrm>
              <a:off x="12591574" y="7581881"/>
              <a:ext cx="1312504" cy="131233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endParaRPr>
            </a:p>
          </p:txBody>
        </p:sp>
        <p:grpSp>
          <p:nvGrpSpPr>
            <p:cNvPr id="32" name="Group 31"/>
            <p:cNvGrpSpPr/>
            <p:nvPr/>
          </p:nvGrpSpPr>
          <p:grpSpPr>
            <a:xfrm>
              <a:off x="12847592" y="7855517"/>
              <a:ext cx="767350" cy="763964"/>
              <a:chOff x="-365126" y="-2462213"/>
              <a:chExt cx="4321176" cy="4302126"/>
            </a:xfrm>
            <a:solidFill>
              <a:schemeClr val="bg1"/>
            </a:solidFill>
          </p:grpSpPr>
          <p:sp>
            <p:nvSpPr>
              <p:cNvPr id="33" name="Freeform 5"/>
              <p:cNvSpPr>
                <a:spLocks noEditPoints="1"/>
              </p:cNvSpPr>
              <p:nvPr/>
            </p:nvSpPr>
            <p:spPr bwMode="auto">
              <a:xfrm>
                <a:off x="-365126" y="-2058988"/>
                <a:ext cx="3937000" cy="3898901"/>
              </a:xfrm>
              <a:custGeom>
                <a:avLst/>
                <a:gdLst>
                  <a:gd name="T0" fmla="*/ 744 w 1047"/>
                  <a:gd name="T1" fmla="*/ 26 h 1037"/>
                  <a:gd name="T2" fmla="*/ 681 w 1047"/>
                  <a:gd name="T3" fmla="*/ 0 h 1037"/>
                  <a:gd name="T4" fmla="*/ 618 w 1047"/>
                  <a:gd name="T5" fmla="*/ 26 h 1037"/>
                  <a:gd name="T6" fmla="*/ 568 w 1047"/>
                  <a:gd name="T7" fmla="*/ 77 h 1037"/>
                  <a:gd name="T8" fmla="*/ 541 w 1047"/>
                  <a:gd name="T9" fmla="*/ 140 h 1037"/>
                  <a:gd name="T10" fmla="*/ 555 w 1047"/>
                  <a:gd name="T11" fmla="*/ 187 h 1037"/>
                  <a:gd name="T12" fmla="*/ 69 w 1047"/>
                  <a:gd name="T13" fmla="*/ 382 h 1037"/>
                  <a:gd name="T14" fmla="*/ 7 w 1047"/>
                  <a:gd name="T15" fmla="*/ 460 h 1037"/>
                  <a:gd name="T16" fmla="*/ 37 w 1047"/>
                  <a:gd name="T17" fmla="*/ 556 h 1037"/>
                  <a:gd name="T18" fmla="*/ 491 w 1047"/>
                  <a:gd name="T19" fmla="*/ 1006 h 1037"/>
                  <a:gd name="T20" fmla="*/ 565 w 1047"/>
                  <a:gd name="T21" fmla="*/ 1037 h 1037"/>
                  <a:gd name="T22" fmla="*/ 567 w 1047"/>
                  <a:gd name="T23" fmla="*/ 1037 h 1037"/>
                  <a:gd name="T24" fmla="*/ 589 w 1047"/>
                  <a:gd name="T25" fmla="*/ 1035 h 1037"/>
                  <a:gd name="T26" fmla="*/ 667 w 1047"/>
                  <a:gd name="T27" fmla="*/ 969 h 1037"/>
                  <a:gd name="T28" fmla="*/ 858 w 1047"/>
                  <a:gd name="T29" fmla="*/ 491 h 1037"/>
                  <a:gd name="T30" fmla="*/ 907 w 1047"/>
                  <a:gd name="T31" fmla="*/ 506 h 1037"/>
                  <a:gd name="T32" fmla="*/ 970 w 1047"/>
                  <a:gd name="T33" fmla="*/ 480 h 1037"/>
                  <a:gd name="T34" fmla="*/ 1020 w 1047"/>
                  <a:gd name="T35" fmla="*/ 429 h 1037"/>
                  <a:gd name="T36" fmla="*/ 1047 w 1047"/>
                  <a:gd name="T37" fmla="*/ 366 h 1037"/>
                  <a:gd name="T38" fmla="*/ 1021 w 1047"/>
                  <a:gd name="T39" fmla="*/ 303 h 1037"/>
                  <a:gd name="T40" fmla="*/ 744 w 1047"/>
                  <a:gd name="T41" fmla="*/ 26 h 1037"/>
                  <a:gd name="T42" fmla="*/ 601 w 1047"/>
                  <a:gd name="T43" fmla="*/ 943 h 1037"/>
                  <a:gd name="T44" fmla="*/ 575 w 1047"/>
                  <a:gd name="T45" fmla="*/ 965 h 1037"/>
                  <a:gd name="T46" fmla="*/ 566 w 1047"/>
                  <a:gd name="T47" fmla="*/ 966 h 1037"/>
                  <a:gd name="T48" fmla="*/ 542 w 1047"/>
                  <a:gd name="T49" fmla="*/ 955 h 1037"/>
                  <a:gd name="T50" fmla="*/ 87 w 1047"/>
                  <a:gd name="T51" fmla="*/ 505 h 1037"/>
                  <a:gd name="T52" fmla="*/ 77 w 1047"/>
                  <a:gd name="T53" fmla="*/ 473 h 1037"/>
                  <a:gd name="T54" fmla="*/ 98 w 1047"/>
                  <a:gd name="T55" fmla="*/ 447 h 1037"/>
                  <a:gd name="T56" fmla="*/ 320 w 1047"/>
                  <a:gd name="T57" fmla="*/ 358 h 1037"/>
                  <a:gd name="T58" fmla="*/ 770 w 1047"/>
                  <a:gd name="T59" fmla="*/ 520 h 1037"/>
                  <a:gd name="T60" fmla="*/ 601 w 1047"/>
                  <a:gd name="T61" fmla="*/ 943 h 1037"/>
                  <a:gd name="T62" fmla="*/ 970 w 1047"/>
                  <a:gd name="T63" fmla="*/ 378 h 1037"/>
                  <a:gd name="T64" fmla="*/ 919 w 1047"/>
                  <a:gd name="T65" fmla="*/ 429 h 1037"/>
                  <a:gd name="T66" fmla="*/ 894 w 1047"/>
                  <a:gd name="T67" fmla="*/ 429 h 1037"/>
                  <a:gd name="T68" fmla="*/ 831 w 1047"/>
                  <a:gd name="T69" fmla="*/ 366 h 1037"/>
                  <a:gd name="T70" fmla="*/ 780 w 1047"/>
                  <a:gd name="T71" fmla="*/ 494 h 1037"/>
                  <a:gd name="T72" fmla="*/ 784 w 1047"/>
                  <a:gd name="T73" fmla="*/ 483 h 1037"/>
                  <a:gd name="T74" fmla="*/ 468 w 1047"/>
                  <a:gd name="T75" fmla="*/ 350 h 1037"/>
                  <a:gd name="T76" fmla="*/ 376 w 1047"/>
                  <a:gd name="T77" fmla="*/ 336 h 1037"/>
                  <a:gd name="T78" fmla="*/ 679 w 1047"/>
                  <a:gd name="T79" fmla="*/ 214 h 1037"/>
                  <a:gd name="T80" fmla="*/ 618 w 1047"/>
                  <a:gd name="T81" fmla="*/ 153 h 1037"/>
                  <a:gd name="T82" fmla="*/ 618 w 1047"/>
                  <a:gd name="T83" fmla="*/ 128 h 1037"/>
                  <a:gd name="T84" fmla="*/ 669 w 1047"/>
                  <a:gd name="T85" fmla="*/ 77 h 1037"/>
                  <a:gd name="T86" fmla="*/ 694 w 1047"/>
                  <a:gd name="T87" fmla="*/ 77 h 1037"/>
                  <a:gd name="T88" fmla="*/ 970 w 1047"/>
                  <a:gd name="T89" fmla="*/ 353 h 1037"/>
                  <a:gd name="T90" fmla="*/ 970 w 1047"/>
                  <a:gd name="T91" fmla="*/ 378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7" h="1037">
                    <a:moveTo>
                      <a:pt x="744" y="26"/>
                    </a:moveTo>
                    <a:cubicBezTo>
                      <a:pt x="727" y="10"/>
                      <a:pt x="705" y="0"/>
                      <a:pt x="681" y="0"/>
                    </a:cubicBezTo>
                    <a:cubicBezTo>
                      <a:pt x="657" y="0"/>
                      <a:pt x="635" y="10"/>
                      <a:pt x="618" y="26"/>
                    </a:cubicBezTo>
                    <a:cubicBezTo>
                      <a:pt x="568" y="77"/>
                      <a:pt x="568" y="77"/>
                      <a:pt x="568" y="77"/>
                    </a:cubicBezTo>
                    <a:cubicBezTo>
                      <a:pt x="551" y="94"/>
                      <a:pt x="541" y="116"/>
                      <a:pt x="541" y="140"/>
                    </a:cubicBezTo>
                    <a:cubicBezTo>
                      <a:pt x="541" y="157"/>
                      <a:pt x="546" y="173"/>
                      <a:pt x="555" y="187"/>
                    </a:cubicBezTo>
                    <a:cubicBezTo>
                      <a:pt x="69" y="382"/>
                      <a:pt x="69" y="382"/>
                      <a:pt x="69" y="382"/>
                    </a:cubicBezTo>
                    <a:cubicBezTo>
                      <a:pt x="37" y="396"/>
                      <a:pt x="13" y="425"/>
                      <a:pt x="7" y="460"/>
                    </a:cubicBezTo>
                    <a:cubicBezTo>
                      <a:pt x="0" y="495"/>
                      <a:pt x="11" y="531"/>
                      <a:pt x="37" y="556"/>
                    </a:cubicBezTo>
                    <a:cubicBezTo>
                      <a:pt x="491" y="1006"/>
                      <a:pt x="491" y="1006"/>
                      <a:pt x="491" y="1006"/>
                    </a:cubicBezTo>
                    <a:cubicBezTo>
                      <a:pt x="511" y="1025"/>
                      <a:pt x="537" y="1036"/>
                      <a:pt x="565" y="1037"/>
                    </a:cubicBezTo>
                    <a:cubicBezTo>
                      <a:pt x="565" y="1037"/>
                      <a:pt x="567" y="1037"/>
                      <a:pt x="567" y="1037"/>
                    </a:cubicBezTo>
                    <a:cubicBezTo>
                      <a:pt x="575" y="1037"/>
                      <a:pt x="582" y="1036"/>
                      <a:pt x="589" y="1035"/>
                    </a:cubicBezTo>
                    <a:cubicBezTo>
                      <a:pt x="625" y="1027"/>
                      <a:pt x="654" y="1003"/>
                      <a:pt x="667" y="969"/>
                    </a:cubicBezTo>
                    <a:cubicBezTo>
                      <a:pt x="858" y="491"/>
                      <a:pt x="858" y="491"/>
                      <a:pt x="858" y="491"/>
                    </a:cubicBezTo>
                    <a:cubicBezTo>
                      <a:pt x="872" y="501"/>
                      <a:pt x="889" y="506"/>
                      <a:pt x="907" y="506"/>
                    </a:cubicBezTo>
                    <a:cubicBezTo>
                      <a:pt x="931" y="506"/>
                      <a:pt x="953" y="496"/>
                      <a:pt x="970" y="480"/>
                    </a:cubicBezTo>
                    <a:cubicBezTo>
                      <a:pt x="1020" y="429"/>
                      <a:pt x="1020" y="429"/>
                      <a:pt x="1020" y="429"/>
                    </a:cubicBezTo>
                    <a:cubicBezTo>
                      <a:pt x="1037" y="412"/>
                      <a:pt x="1047" y="390"/>
                      <a:pt x="1047" y="366"/>
                    </a:cubicBezTo>
                    <a:cubicBezTo>
                      <a:pt x="1047" y="342"/>
                      <a:pt x="1037" y="319"/>
                      <a:pt x="1021" y="303"/>
                    </a:cubicBezTo>
                    <a:lnTo>
                      <a:pt x="744" y="26"/>
                    </a:lnTo>
                    <a:close/>
                    <a:moveTo>
                      <a:pt x="601" y="943"/>
                    </a:moveTo>
                    <a:cubicBezTo>
                      <a:pt x="596" y="954"/>
                      <a:pt x="586" y="962"/>
                      <a:pt x="575" y="965"/>
                    </a:cubicBezTo>
                    <a:cubicBezTo>
                      <a:pt x="572" y="965"/>
                      <a:pt x="569" y="966"/>
                      <a:pt x="566" y="966"/>
                    </a:cubicBezTo>
                    <a:cubicBezTo>
                      <a:pt x="557" y="965"/>
                      <a:pt x="549" y="962"/>
                      <a:pt x="542" y="955"/>
                    </a:cubicBezTo>
                    <a:cubicBezTo>
                      <a:pt x="87" y="505"/>
                      <a:pt x="87" y="505"/>
                      <a:pt x="87" y="505"/>
                    </a:cubicBezTo>
                    <a:cubicBezTo>
                      <a:pt x="79" y="497"/>
                      <a:pt x="75" y="485"/>
                      <a:pt x="77" y="473"/>
                    </a:cubicBezTo>
                    <a:cubicBezTo>
                      <a:pt x="79" y="462"/>
                      <a:pt x="87" y="452"/>
                      <a:pt x="98" y="447"/>
                    </a:cubicBezTo>
                    <a:cubicBezTo>
                      <a:pt x="320" y="358"/>
                      <a:pt x="320" y="358"/>
                      <a:pt x="320" y="358"/>
                    </a:cubicBezTo>
                    <a:cubicBezTo>
                      <a:pt x="470" y="408"/>
                      <a:pt x="620" y="360"/>
                      <a:pt x="770" y="520"/>
                    </a:cubicBezTo>
                    <a:lnTo>
                      <a:pt x="601" y="943"/>
                    </a:lnTo>
                    <a:close/>
                    <a:moveTo>
                      <a:pt x="970" y="378"/>
                    </a:moveTo>
                    <a:cubicBezTo>
                      <a:pt x="919" y="429"/>
                      <a:pt x="919" y="429"/>
                      <a:pt x="919" y="429"/>
                    </a:cubicBezTo>
                    <a:cubicBezTo>
                      <a:pt x="912" y="436"/>
                      <a:pt x="901" y="436"/>
                      <a:pt x="894" y="429"/>
                    </a:cubicBezTo>
                    <a:cubicBezTo>
                      <a:pt x="831" y="366"/>
                      <a:pt x="831" y="366"/>
                      <a:pt x="831" y="366"/>
                    </a:cubicBezTo>
                    <a:cubicBezTo>
                      <a:pt x="780" y="494"/>
                      <a:pt x="780" y="494"/>
                      <a:pt x="780" y="494"/>
                    </a:cubicBezTo>
                    <a:cubicBezTo>
                      <a:pt x="784" y="483"/>
                      <a:pt x="784" y="483"/>
                      <a:pt x="784" y="483"/>
                    </a:cubicBezTo>
                    <a:cubicBezTo>
                      <a:pt x="676" y="376"/>
                      <a:pt x="567" y="362"/>
                      <a:pt x="468" y="350"/>
                    </a:cubicBezTo>
                    <a:cubicBezTo>
                      <a:pt x="437" y="346"/>
                      <a:pt x="406" y="342"/>
                      <a:pt x="376" y="336"/>
                    </a:cubicBezTo>
                    <a:cubicBezTo>
                      <a:pt x="679" y="214"/>
                      <a:pt x="679" y="214"/>
                      <a:pt x="679" y="214"/>
                    </a:cubicBezTo>
                    <a:cubicBezTo>
                      <a:pt x="618" y="153"/>
                      <a:pt x="618" y="153"/>
                      <a:pt x="618" y="153"/>
                    </a:cubicBezTo>
                    <a:cubicBezTo>
                      <a:pt x="611" y="146"/>
                      <a:pt x="611" y="135"/>
                      <a:pt x="618" y="128"/>
                    </a:cubicBezTo>
                    <a:cubicBezTo>
                      <a:pt x="669" y="77"/>
                      <a:pt x="669" y="77"/>
                      <a:pt x="669" y="77"/>
                    </a:cubicBezTo>
                    <a:cubicBezTo>
                      <a:pt x="676" y="70"/>
                      <a:pt x="687" y="70"/>
                      <a:pt x="694" y="77"/>
                    </a:cubicBezTo>
                    <a:cubicBezTo>
                      <a:pt x="970" y="353"/>
                      <a:pt x="970" y="353"/>
                      <a:pt x="970" y="353"/>
                    </a:cubicBezTo>
                    <a:cubicBezTo>
                      <a:pt x="977" y="360"/>
                      <a:pt x="977" y="372"/>
                      <a:pt x="970"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4" name="Freeform 6"/>
              <p:cNvSpPr>
                <a:spLocks noEditPoints="1"/>
              </p:cNvSpPr>
              <p:nvPr/>
            </p:nvSpPr>
            <p:spPr bwMode="auto">
              <a:xfrm>
                <a:off x="1536700" y="-311150"/>
                <a:ext cx="669925" cy="673100"/>
              </a:xfrm>
              <a:custGeom>
                <a:avLst/>
                <a:gdLst>
                  <a:gd name="T0" fmla="*/ 89 w 178"/>
                  <a:gd name="T1" fmla="*/ 179 h 179"/>
                  <a:gd name="T2" fmla="*/ 178 w 178"/>
                  <a:gd name="T3" fmla="*/ 89 h 179"/>
                  <a:gd name="T4" fmla="*/ 89 w 178"/>
                  <a:gd name="T5" fmla="*/ 0 h 179"/>
                  <a:gd name="T6" fmla="*/ 0 w 178"/>
                  <a:gd name="T7" fmla="*/ 89 h 179"/>
                  <a:gd name="T8" fmla="*/ 89 w 178"/>
                  <a:gd name="T9" fmla="*/ 179 h 179"/>
                  <a:gd name="T10" fmla="*/ 89 w 178"/>
                  <a:gd name="T11" fmla="*/ 36 h 179"/>
                  <a:gd name="T12" fmla="*/ 143 w 178"/>
                  <a:gd name="T13" fmla="*/ 89 h 179"/>
                  <a:gd name="T14" fmla="*/ 89 w 178"/>
                  <a:gd name="T15" fmla="*/ 143 h 179"/>
                  <a:gd name="T16" fmla="*/ 35 w 178"/>
                  <a:gd name="T17" fmla="*/ 89 h 179"/>
                  <a:gd name="T18" fmla="*/ 89 w 178"/>
                  <a:gd name="T19" fmla="*/ 3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79">
                    <a:moveTo>
                      <a:pt x="89" y="179"/>
                    </a:moveTo>
                    <a:cubicBezTo>
                      <a:pt x="138" y="179"/>
                      <a:pt x="178" y="139"/>
                      <a:pt x="178" y="89"/>
                    </a:cubicBezTo>
                    <a:cubicBezTo>
                      <a:pt x="178" y="40"/>
                      <a:pt x="138" y="0"/>
                      <a:pt x="89" y="0"/>
                    </a:cubicBezTo>
                    <a:cubicBezTo>
                      <a:pt x="40" y="0"/>
                      <a:pt x="0" y="40"/>
                      <a:pt x="0" y="89"/>
                    </a:cubicBezTo>
                    <a:cubicBezTo>
                      <a:pt x="0" y="139"/>
                      <a:pt x="40" y="179"/>
                      <a:pt x="89" y="179"/>
                    </a:cubicBezTo>
                    <a:close/>
                    <a:moveTo>
                      <a:pt x="89" y="36"/>
                    </a:moveTo>
                    <a:cubicBezTo>
                      <a:pt x="119" y="36"/>
                      <a:pt x="143" y="60"/>
                      <a:pt x="143" y="89"/>
                    </a:cubicBezTo>
                    <a:cubicBezTo>
                      <a:pt x="143" y="119"/>
                      <a:pt x="119" y="143"/>
                      <a:pt x="89" y="143"/>
                    </a:cubicBezTo>
                    <a:cubicBezTo>
                      <a:pt x="59" y="143"/>
                      <a:pt x="35" y="119"/>
                      <a:pt x="35" y="89"/>
                    </a:cubicBezTo>
                    <a:cubicBezTo>
                      <a:pt x="35" y="60"/>
                      <a:pt x="59" y="36"/>
                      <a:pt x="8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5" name="Freeform 7"/>
              <p:cNvSpPr>
                <a:spLocks noEditPoints="1"/>
              </p:cNvSpPr>
              <p:nvPr/>
            </p:nvSpPr>
            <p:spPr bwMode="auto">
              <a:xfrm>
                <a:off x="3282950" y="-2462213"/>
                <a:ext cx="673100" cy="673100"/>
              </a:xfrm>
              <a:custGeom>
                <a:avLst/>
                <a:gdLst>
                  <a:gd name="T0" fmla="*/ 90 w 179"/>
                  <a:gd name="T1" fmla="*/ 0 h 179"/>
                  <a:gd name="T2" fmla="*/ 0 w 179"/>
                  <a:gd name="T3" fmla="*/ 89 h 179"/>
                  <a:gd name="T4" fmla="*/ 90 w 179"/>
                  <a:gd name="T5" fmla="*/ 179 h 179"/>
                  <a:gd name="T6" fmla="*/ 179 w 179"/>
                  <a:gd name="T7" fmla="*/ 89 h 179"/>
                  <a:gd name="T8" fmla="*/ 90 w 179"/>
                  <a:gd name="T9" fmla="*/ 0 h 179"/>
                  <a:gd name="T10" fmla="*/ 90 w 179"/>
                  <a:gd name="T11" fmla="*/ 143 h 179"/>
                  <a:gd name="T12" fmla="*/ 36 w 179"/>
                  <a:gd name="T13" fmla="*/ 89 h 179"/>
                  <a:gd name="T14" fmla="*/ 90 w 179"/>
                  <a:gd name="T15" fmla="*/ 36 h 179"/>
                  <a:gd name="T16" fmla="*/ 143 w 179"/>
                  <a:gd name="T17" fmla="*/ 89 h 179"/>
                  <a:gd name="T18" fmla="*/ 90 w 179"/>
                  <a:gd name="T19" fmla="*/ 14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9">
                    <a:moveTo>
                      <a:pt x="90" y="0"/>
                    </a:moveTo>
                    <a:cubicBezTo>
                      <a:pt x="40" y="0"/>
                      <a:pt x="0" y="40"/>
                      <a:pt x="0" y="89"/>
                    </a:cubicBezTo>
                    <a:cubicBezTo>
                      <a:pt x="0" y="139"/>
                      <a:pt x="40" y="179"/>
                      <a:pt x="90" y="179"/>
                    </a:cubicBezTo>
                    <a:cubicBezTo>
                      <a:pt x="139" y="179"/>
                      <a:pt x="179" y="139"/>
                      <a:pt x="179" y="89"/>
                    </a:cubicBezTo>
                    <a:cubicBezTo>
                      <a:pt x="179" y="40"/>
                      <a:pt x="139" y="0"/>
                      <a:pt x="90" y="0"/>
                    </a:cubicBezTo>
                    <a:close/>
                    <a:moveTo>
                      <a:pt x="90" y="143"/>
                    </a:moveTo>
                    <a:cubicBezTo>
                      <a:pt x="60" y="143"/>
                      <a:pt x="36" y="119"/>
                      <a:pt x="36" y="89"/>
                    </a:cubicBezTo>
                    <a:cubicBezTo>
                      <a:pt x="36" y="60"/>
                      <a:pt x="60" y="36"/>
                      <a:pt x="90" y="36"/>
                    </a:cubicBezTo>
                    <a:cubicBezTo>
                      <a:pt x="119" y="36"/>
                      <a:pt x="143" y="60"/>
                      <a:pt x="143" y="89"/>
                    </a:cubicBezTo>
                    <a:cubicBezTo>
                      <a:pt x="143" y="119"/>
                      <a:pt x="119" y="143"/>
                      <a:pt x="90"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6" name="Freeform 8"/>
              <p:cNvSpPr>
                <a:spLocks noEditPoints="1"/>
              </p:cNvSpPr>
              <p:nvPr/>
            </p:nvSpPr>
            <p:spPr bwMode="auto">
              <a:xfrm>
                <a:off x="728662" y="-446088"/>
                <a:ext cx="538163" cy="536575"/>
              </a:xfrm>
              <a:custGeom>
                <a:avLst/>
                <a:gdLst>
                  <a:gd name="T0" fmla="*/ 0 w 143"/>
                  <a:gd name="T1" fmla="*/ 72 h 143"/>
                  <a:gd name="T2" fmla="*/ 72 w 143"/>
                  <a:gd name="T3" fmla="*/ 143 h 143"/>
                  <a:gd name="T4" fmla="*/ 143 w 143"/>
                  <a:gd name="T5" fmla="*/ 72 h 143"/>
                  <a:gd name="T6" fmla="*/ 72 w 143"/>
                  <a:gd name="T7" fmla="*/ 0 h 143"/>
                  <a:gd name="T8" fmla="*/ 0 w 143"/>
                  <a:gd name="T9" fmla="*/ 72 h 143"/>
                  <a:gd name="T10" fmla="*/ 72 w 143"/>
                  <a:gd name="T11" fmla="*/ 36 h 143"/>
                  <a:gd name="T12" fmla="*/ 107 w 143"/>
                  <a:gd name="T13" fmla="*/ 72 h 143"/>
                  <a:gd name="T14" fmla="*/ 72 w 143"/>
                  <a:gd name="T15" fmla="*/ 108 h 143"/>
                  <a:gd name="T16" fmla="*/ 36 w 143"/>
                  <a:gd name="T17" fmla="*/ 72 h 143"/>
                  <a:gd name="T18" fmla="*/ 72 w 143"/>
                  <a:gd name="T19" fmla="*/ 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0" y="72"/>
                    </a:moveTo>
                    <a:cubicBezTo>
                      <a:pt x="0" y="111"/>
                      <a:pt x="32" y="143"/>
                      <a:pt x="72" y="143"/>
                    </a:cubicBezTo>
                    <a:cubicBezTo>
                      <a:pt x="111" y="143"/>
                      <a:pt x="143" y="111"/>
                      <a:pt x="143" y="72"/>
                    </a:cubicBezTo>
                    <a:cubicBezTo>
                      <a:pt x="143" y="32"/>
                      <a:pt x="111" y="0"/>
                      <a:pt x="72" y="0"/>
                    </a:cubicBezTo>
                    <a:cubicBezTo>
                      <a:pt x="32" y="0"/>
                      <a:pt x="0" y="32"/>
                      <a:pt x="0" y="72"/>
                    </a:cubicBezTo>
                    <a:close/>
                    <a:moveTo>
                      <a:pt x="72" y="36"/>
                    </a:moveTo>
                    <a:cubicBezTo>
                      <a:pt x="91" y="36"/>
                      <a:pt x="107" y="52"/>
                      <a:pt x="107" y="72"/>
                    </a:cubicBezTo>
                    <a:cubicBezTo>
                      <a:pt x="107" y="92"/>
                      <a:pt x="91" y="108"/>
                      <a:pt x="72" y="108"/>
                    </a:cubicBezTo>
                    <a:cubicBezTo>
                      <a:pt x="52" y="108"/>
                      <a:pt x="36" y="92"/>
                      <a:pt x="36" y="72"/>
                    </a:cubicBezTo>
                    <a:cubicBezTo>
                      <a:pt x="36" y="52"/>
                      <a:pt x="52" y="36"/>
                      <a:pt x="7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7" name="Oval 9"/>
              <p:cNvSpPr>
                <a:spLocks noChangeArrowheads="1"/>
              </p:cNvSpPr>
              <p:nvPr/>
            </p:nvSpPr>
            <p:spPr bwMode="auto">
              <a:xfrm>
                <a:off x="1266825" y="496888"/>
                <a:ext cx="269875" cy="266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8" name="Oval 10"/>
              <p:cNvSpPr>
                <a:spLocks noChangeArrowheads="1"/>
              </p:cNvSpPr>
              <p:nvPr/>
            </p:nvSpPr>
            <p:spPr bwMode="auto">
              <a:xfrm>
                <a:off x="3417887" y="-1522413"/>
                <a:ext cx="269875" cy="271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42" name="Group 41"/>
          <p:cNvGrpSpPr/>
          <p:nvPr/>
        </p:nvGrpSpPr>
        <p:grpSpPr>
          <a:xfrm>
            <a:off x="18133746" y="4411135"/>
            <a:ext cx="1312504" cy="1312333"/>
            <a:chOff x="18133744" y="4411134"/>
            <a:chExt cx="1312504" cy="1312333"/>
          </a:xfrm>
        </p:grpSpPr>
        <p:sp>
          <p:nvSpPr>
            <p:cNvPr id="17" name="Oval 16"/>
            <p:cNvSpPr/>
            <p:nvPr/>
          </p:nvSpPr>
          <p:spPr bwMode="auto">
            <a:xfrm>
              <a:off x="18133744" y="4411134"/>
              <a:ext cx="1312504" cy="131233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endParaRPr>
            </a:p>
          </p:txBody>
        </p:sp>
        <p:grpSp>
          <p:nvGrpSpPr>
            <p:cNvPr id="39" name="Group 38"/>
            <p:cNvGrpSpPr/>
            <p:nvPr/>
          </p:nvGrpSpPr>
          <p:grpSpPr>
            <a:xfrm>
              <a:off x="18553888" y="4778440"/>
              <a:ext cx="515282" cy="537326"/>
              <a:chOff x="-251803" y="2267153"/>
              <a:chExt cx="2078037" cy="2166938"/>
            </a:xfrm>
            <a:solidFill>
              <a:schemeClr val="bg1"/>
            </a:solidFill>
          </p:grpSpPr>
          <p:sp>
            <p:nvSpPr>
              <p:cNvPr id="40" name="Freeform 22"/>
              <p:cNvSpPr/>
              <p:nvPr/>
            </p:nvSpPr>
            <p:spPr bwMode="auto">
              <a:xfrm>
                <a:off x="57759" y="2267153"/>
                <a:ext cx="1768475" cy="1522413"/>
              </a:xfrm>
              <a:custGeom>
                <a:avLst/>
                <a:gdLst>
                  <a:gd name="T0" fmla="*/ 432 w 469"/>
                  <a:gd name="T1" fmla="*/ 0 h 404"/>
                  <a:gd name="T2" fmla="*/ 0 w 469"/>
                  <a:gd name="T3" fmla="*/ 0 h 404"/>
                  <a:gd name="T4" fmla="*/ 147 w 469"/>
                  <a:gd name="T5" fmla="*/ 73 h 404"/>
                  <a:gd name="T6" fmla="*/ 395 w 469"/>
                  <a:gd name="T7" fmla="*/ 73 h 404"/>
                  <a:gd name="T8" fmla="*/ 395 w 469"/>
                  <a:gd name="T9" fmla="*/ 110 h 404"/>
                  <a:gd name="T10" fmla="*/ 220 w 469"/>
                  <a:gd name="T11" fmla="*/ 110 h 404"/>
                  <a:gd name="T12" fmla="*/ 269 w 469"/>
                  <a:gd name="T13" fmla="*/ 134 h 404"/>
                  <a:gd name="T14" fmla="*/ 314 w 469"/>
                  <a:gd name="T15" fmla="*/ 184 h 404"/>
                  <a:gd name="T16" fmla="*/ 395 w 469"/>
                  <a:gd name="T17" fmla="*/ 184 h 404"/>
                  <a:gd name="T18" fmla="*/ 395 w 469"/>
                  <a:gd name="T19" fmla="*/ 220 h 404"/>
                  <a:gd name="T20" fmla="*/ 322 w 469"/>
                  <a:gd name="T21" fmla="*/ 220 h 404"/>
                  <a:gd name="T22" fmla="*/ 322 w 469"/>
                  <a:gd name="T23" fmla="*/ 404 h 404"/>
                  <a:gd name="T24" fmla="*/ 432 w 469"/>
                  <a:gd name="T25" fmla="*/ 404 h 404"/>
                  <a:gd name="T26" fmla="*/ 469 w 469"/>
                  <a:gd name="T27" fmla="*/ 367 h 404"/>
                  <a:gd name="T28" fmla="*/ 469 w 469"/>
                  <a:gd name="T29" fmla="*/ 37 h 404"/>
                  <a:gd name="T30" fmla="*/ 432 w 469"/>
                  <a:gd name="T31"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9" h="404">
                    <a:moveTo>
                      <a:pt x="432" y="0"/>
                    </a:moveTo>
                    <a:cubicBezTo>
                      <a:pt x="0" y="0"/>
                      <a:pt x="0" y="0"/>
                      <a:pt x="0" y="0"/>
                    </a:cubicBezTo>
                    <a:cubicBezTo>
                      <a:pt x="147" y="73"/>
                      <a:pt x="147" y="73"/>
                      <a:pt x="147" y="73"/>
                    </a:cubicBezTo>
                    <a:cubicBezTo>
                      <a:pt x="395" y="73"/>
                      <a:pt x="395" y="73"/>
                      <a:pt x="395" y="73"/>
                    </a:cubicBezTo>
                    <a:cubicBezTo>
                      <a:pt x="395" y="110"/>
                      <a:pt x="395" y="110"/>
                      <a:pt x="395" y="110"/>
                    </a:cubicBezTo>
                    <a:cubicBezTo>
                      <a:pt x="220" y="110"/>
                      <a:pt x="220" y="110"/>
                      <a:pt x="220" y="110"/>
                    </a:cubicBezTo>
                    <a:cubicBezTo>
                      <a:pt x="269" y="134"/>
                      <a:pt x="269" y="134"/>
                      <a:pt x="269" y="134"/>
                    </a:cubicBezTo>
                    <a:cubicBezTo>
                      <a:pt x="288" y="144"/>
                      <a:pt x="304" y="163"/>
                      <a:pt x="314" y="184"/>
                    </a:cubicBezTo>
                    <a:cubicBezTo>
                      <a:pt x="395" y="184"/>
                      <a:pt x="395" y="184"/>
                      <a:pt x="395" y="184"/>
                    </a:cubicBezTo>
                    <a:cubicBezTo>
                      <a:pt x="395" y="220"/>
                      <a:pt x="395" y="220"/>
                      <a:pt x="395" y="220"/>
                    </a:cubicBezTo>
                    <a:cubicBezTo>
                      <a:pt x="322" y="220"/>
                      <a:pt x="322" y="220"/>
                      <a:pt x="322" y="220"/>
                    </a:cubicBezTo>
                    <a:cubicBezTo>
                      <a:pt x="322" y="404"/>
                      <a:pt x="322" y="404"/>
                      <a:pt x="322" y="404"/>
                    </a:cubicBezTo>
                    <a:cubicBezTo>
                      <a:pt x="432" y="404"/>
                      <a:pt x="432" y="404"/>
                      <a:pt x="432" y="404"/>
                    </a:cubicBezTo>
                    <a:cubicBezTo>
                      <a:pt x="452" y="404"/>
                      <a:pt x="469" y="387"/>
                      <a:pt x="469" y="367"/>
                    </a:cubicBezTo>
                    <a:cubicBezTo>
                      <a:pt x="469" y="37"/>
                      <a:pt x="469" y="37"/>
                      <a:pt x="469" y="37"/>
                    </a:cubicBezTo>
                    <a:cubicBezTo>
                      <a:pt x="469" y="17"/>
                      <a:pt x="452" y="0"/>
                      <a:pt x="4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41" name="Freeform 23"/>
              <p:cNvSpPr>
                <a:spLocks noEditPoints="1"/>
              </p:cNvSpPr>
              <p:nvPr/>
            </p:nvSpPr>
            <p:spPr bwMode="auto">
              <a:xfrm>
                <a:off x="-251803" y="2314778"/>
                <a:ext cx="1384300" cy="2119313"/>
              </a:xfrm>
              <a:custGeom>
                <a:avLst/>
                <a:gdLst>
                  <a:gd name="T0" fmla="*/ 334 w 367"/>
                  <a:gd name="T1" fmla="*/ 154 h 562"/>
                  <a:gd name="T2" fmla="*/ 33 w 367"/>
                  <a:gd name="T3" fmla="*/ 3 h 562"/>
                  <a:gd name="T4" fmla="*/ 20 w 367"/>
                  <a:gd name="T5" fmla="*/ 0 h 562"/>
                  <a:gd name="T6" fmla="*/ 0 w 367"/>
                  <a:gd name="T7" fmla="*/ 24 h 562"/>
                  <a:gd name="T8" fmla="*/ 0 w 367"/>
                  <a:gd name="T9" fmla="*/ 354 h 562"/>
                  <a:gd name="T10" fmla="*/ 33 w 367"/>
                  <a:gd name="T11" fmla="*/ 407 h 562"/>
                  <a:gd name="T12" fmla="*/ 334 w 367"/>
                  <a:gd name="T13" fmla="*/ 558 h 562"/>
                  <a:gd name="T14" fmla="*/ 348 w 367"/>
                  <a:gd name="T15" fmla="*/ 562 h 562"/>
                  <a:gd name="T16" fmla="*/ 367 w 367"/>
                  <a:gd name="T17" fmla="*/ 538 h 562"/>
                  <a:gd name="T18" fmla="*/ 367 w 367"/>
                  <a:gd name="T19" fmla="*/ 207 h 562"/>
                  <a:gd name="T20" fmla="*/ 334 w 367"/>
                  <a:gd name="T21" fmla="*/ 154 h 562"/>
                  <a:gd name="T22" fmla="*/ 257 w 367"/>
                  <a:gd name="T23" fmla="*/ 391 h 562"/>
                  <a:gd name="T24" fmla="*/ 220 w 367"/>
                  <a:gd name="T25" fmla="*/ 336 h 562"/>
                  <a:gd name="T26" fmla="*/ 257 w 367"/>
                  <a:gd name="T27" fmla="*/ 281 h 562"/>
                  <a:gd name="T28" fmla="*/ 294 w 367"/>
                  <a:gd name="T29" fmla="*/ 336 h 562"/>
                  <a:gd name="T30" fmla="*/ 257 w 367"/>
                  <a:gd name="T31" fmla="*/ 39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7" h="562">
                    <a:moveTo>
                      <a:pt x="334" y="154"/>
                    </a:moveTo>
                    <a:cubicBezTo>
                      <a:pt x="33" y="3"/>
                      <a:pt x="33" y="3"/>
                      <a:pt x="33" y="3"/>
                    </a:cubicBezTo>
                    <a:cubicBezTo>
                      <a:pt x="28" y="1"/>
                      <a:pt x="24" y="0"/>
                      <a:pt x="20" y="0"/>
                    </a:cubicBezTo>
                    <a:cubicBezTo>
                      <a:pt x="8" y="0"/>
                      <a:pt x="0" y="9"/>
                      <a:pt x="0" y="24"/>
                    </a:cubicBezTo>
                    <a:cubicBezTo>
                      <a:pt x="0" y="354"/>
                      <a:pt x="0" y="354"/>
                      <a:pt x="0" y="354"/>
                    </a:cubicBezTo>
                    <a:cubicBezTo>
                      <a:pt x="0" y="374"/>
                      <a:pt x="15" y="398"/>
                      <a:pt x="33" y="407"/>
                    </a:cubicBezTo>
                    <a:cubicBezTo>
                      <a:pt x="334" y="558"/>
                      <a:pt x="334" y="558"/>
                      <a:pt x="334" y="558"/>
                    </a:cubicBezTo>
                    <a:cubicBezTo>
                      <a:pt x="339" y="560"/>
                      <a:pt x="344" y="562"/>
                      <a:pt x="348" y="562"/>
                    </a:cubicBezTo>
                    <a:cubicBezTo>
                      <a:pt x="359" y="562"/>
                      <a:pt x="367" y="553"/>
                      <a:pt x="367" y="538"/>
                    </a:cubicBezTo>
                    <a:cubicBezTo>
                      <a:pt x="367" y="207"/>
                      <a:pt x="367" y="207"/>
                      <a:pt x="367" y="207"/>
                    </a:cubicBezTo>
                    <a:cubicBezTo>
                      <a:pt x="367" y="187"/>
                      <a:pt x="352" y="163"/>
                      <a:pt x="334" y="154"/>
                    </a:cubicBezTo>
                    <a:close/>
                    <a:moveTo>
                      <a:pt x="257" y="391"/>
                    </a:moveTo>
                    <a:cubicBezTo>
                      <a:pt x="237" y="391"/>
                      <a:pt x="220" y="366"/>
                      <a:pt x="220" y="336"/>
                    </a:cubicBezTo>
                    <a:cubicBezTo>
                      <a:pt x="220" y="305"/>
                      <a:pt x="237" y="281"/>
                      <a:pt x="257" y="281"/>
                    </a:cubicBezTo>
                    <a:cubicBezTo>
                      <a:pt x="277" y="281"/>
                      <a:pt x="294" y="305"/>
                      <a:pt x="294" y="336"/>
                    </a:cubicBezTo>
                    <a:cubicBezTo>
                      <a:pt x="294" y="366"/>
                      <a:pt x="277" y="391"/>
                      <a:pt x="257" y="3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44" name="Group 43"/>
          <p:cNvGrpSpPr/>
          <p:nvPr/>
        </p:nvGrpSpPr>
        <p:grpSpPr>
          <a:xfrm>
            <a:off x="18133730" y="7611535"/>
            <a:ext cx="1312504" cy="1312333"/>
            <a:chOff x="18133730" y="7611534"/>
            <a:chExt cx="1312504" cy="1312332"/>
          </a:xfrm>
        </p:grpSpPr>
        <p:sp>
          <p:nvSpPr>
            <p:cNvPr id="20" name="Oval 19"/>
            <p:cNvSpPr/>
            <p:nvPr/>
          </p:nvSpPr>
          <p:spPr bwMode="auto">
            <a:xfrm>
              <a:off x="18133730" y="7611534"/>
              <a:ext cx="1312504" cy="131233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endParaRPr>
            </a:p>
          </p:txBody>
        </p:sp>
        <p:sp>
          <p:nvSpPr>
            <p:cNvPr id="43" name="Freeform 78"/>
            <p:cNvSpPr>
              <a:spLocks noChangeAspect="1" noEditPoints="1"/>
            </p:cNvSpPr>
            <p:nvPr/>
          </p:nvSpPr>
          <p:spPr bwMode="auto">
            <a:xfrm>
              <a:off x="18439477" y="7868138"/>
              <a:ext cx="744971" cy="722790"/>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lstStyle/>
            <a:p>
              <a:endParaRPr lang="id-ID">
                <a:latin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Effect transition="in" filter="fade">
                                      <p:cBhvr>
                                        <p:cTn id="51" dur="500"/>
                                        <p:tgtEl>
                                          <p:spTgt spid="44"/>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1233356" cy="13716000"/>
          </a:xfrm>
          <a:prstGeom prst="rect">
            <a:avLst/>
          </a:prstGeom>
          <a:blipFill dpi="0" rotWithShape="0">
            <a:blip r:embed="rId3" cstate="print"/>
            <a:srcRect/>
            <a:stretch>
              <a:fillRect/>
            </a:stretch>
          </a:blipFill>
          <a:ln w="25400" cap="flat" cmpd="sng" algn="ctr">
            <a:noFill/>
            <a:prstDash val="solid"/>
            <a:round/>
            <a:headEnd type="none" w="med" len="med"/>
            <a:tailEnd type="none" w="med" len="med"/>
          </a:ln>
          <a:effectLst/>
        </p:spPr>
        <p:txBody>
          <a:bodyPr vert="horz" wrap="square" lIns="243799" tIns="121899" rIns="243799" bIns="121899" numCol="1" rtlCol="0" anchor="t" anchorCtr="0" compatLnSpc="1"/>
          <a:lstStyle/>
          <a:p>
            <a:pPr algn="ctr" defTabSz="2437765" fontAlgn="base">
              <a:spcBef>
                <a:spcPct val="0"/>
              </a:spcBef>
              <a:spcAft>
                <a:spcPct val="0"/>
              </a:spcAft>
            </a:pPr>
            <a:endParaRPr lang="en-US" sz="14900">
              <a:solidFill>
                <a:srgbClr val="000000"/>
              </a:solidFill>
              <a:latin typeface="+mn-ea"/>
              <a:cs typeface="ヒラギノ角ゴ ProN W3" charset="0"/>
              <a:sym typeface="Gill Sans" charset="0"/>
            </a:endParaRPr>
          </a:p>
        </p:txBody>
      </p:sp>
      <p:grpSp>
        <p:nvGrpSpPr>
          <p:cNvPr id="2" name="Group 1"/>
          <p:cNvGrpSpPr/>
          <p:nvPr/>
        </p:nvGrpSpPr>
        <p:grpSpPr>
          <a:xfrm>
            <a:off x="12167984" y="1"/>
            <a:ext cx="4634715" cy="2986312"/>
            <a:chOff x="4562400" y="0"/>
            <a:chExt cx="1368747" cy="1119867"/>
          </a:xfrm>
          <a:solidFill>
            <a:schemeClr val="accent3"/>
          </a:solidFill>
        </p:grpSpPr>
        <p:sp>
          <p:nvSpPr>
            <p:cNvPr id="23554" name="Rectangle 2"/>
            <p:cNvSpPr/>
            <p:nvPr/>
          </p:nvSpPr>
          <p:spPr bwMode="auto">
            <a:xfrm rot="10800000" flipH="1">
              <a:off x="4562400" y="0"/>
              <a:ext cx="1368747" cy="1119867"/>
            </a:xfrm>
            <a:prstGeom prst="rect">
              <a:avLst/>
            </a:prstGeom>
            <a:grpFill/>
            <a:ln>
              <a:noFill/>
            </a:ln>
          </p:spPr>
          <p:txBody>
            <a:bodyPr lIns="0" tIns="0" rIns="0" bIns="0"/>
            <a:lstStyle/>
            <a:p>
              <a:endParaRPr lang="en-US">
                <a:latin typeface="+mn-ea"/>
                <a:ea typeface="+mn-ea"/>
              </a:endParaRPr>
            </a:p>
          </p:txBody>
        </p:sp>
        <p:sp>
          <p:nvSpPr>
            <p:cNvPr id="23555" name="Rectangle 3"/>
            <p:cNvSpPr/>
            <p:nvPr/>
          </p:nvSpPr>
          <p:spPr bwMode="auto">
            <a:xfrm>
              <a:off x="4664709" y="553589"/>
              <a:ext cx="1164129" cy="471488"/>
            </a:xfrm>
            <a:prstGeom prst="rect">
              <a:avLst/>
            </a:prstGeom>
            <a:grp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zh-CN" altLang="en-US" sz="7500" b="1" dirty="0">
                  <a:solidFill>
                    <a:srgbClr val="FFFFFF"/>
                  </a:solidFill>
                  <a:latin typeface="+mn-ea"/>
                  <a:cs typeface="Bebas Neue" charset="0"/>
                  <a:sym typeface="Bebas Neue" charset="0"/>
                </a:rPr>
                <a:t>关于我们</a:t>
              </a:r>
              <a:endParaRPr lang="en-US" sz="7500" b="1" dirty="0">
                <a:solidFill>
                  <a:srgbClr val="FFFFFF"/>
                </a:solidFill>
                <a:latin typeface="+mn-ea"/>
                <a:cs typeface="Bebas Neue" charset="0"/>
                <a:sym typeface="Bebas Neue" charset="0"/>
              </a:endParaRPr>
            </a:p>
          </p:txBody>
        </p:sp>
      </p:grpSp>
      <p:grpSp>
        <p:nvGrpSpPr>
          <p:cNvPr id="28" name="Group 6"/>
          <p:cNvGrpSpPr/>
          <p:nvPr/>
        </p:nvGrpSpPr>
        <p:grpSpPr bwMode="auto">
          <a:xfrm>
            <a:off x="12167984" y="7610951"/>
            <a:ext cx="9819966" cy="1365251"/>
            <a:chOff x="0" y="40"/>
            <a:chExt cx="6184" cy="860"/>
          </a:xfrm>
        </p:grpSpPr>
        <p:grpSp>
          <p:nvGrpSpPr>
            <p:cNvPr id="29" name="Group 7"/>
            <p:cNvGrpSpPr/>
            <p:nvPr/>
          </p:nvGrpSpPr>
          <p:grpSpPr bwMode="auto">
            <a:xfrm>
              <a:off x="0" y="40"/>
              <a:ext cx="600" cy="623"/>
              <a:chOff x="0" y="0"/>
              <a:chExt cx="600" cy="623"/>
            </a:xfrm>
          </p:grpSpPr>
          <p:sp>
            <p:nvSpPr>
              <p:cNvPr id="31" name="AutoShape 8"/>
              <p:cNvSpPr/>
              <p:nvPr/>
            </p:nvSpPr>
            <p:spPr bwMode="auto">
              <a:xfrm>
                <a:off x="0" y="23"/>
                <a:ext cx="600" cy="600"/>
              </a:xfrm>
              <a:prstGeom prst="roundRect">
                <a:avLst>
                  <a:gd name="adj" fmla="val 38093"/>
                </a:avLst>
              </a:prstGeom>
              <a:solidFill>
                <a:schemeClr val="accent2"/>
              </a:solidFill>
              <a:ln w="25400" cap="flat">
                <a:solidFill>
                  <a:schemeClr val="tx1">
                    <a:alpha val="0"/>
                  </a:schemeClr>
                </a:solidFill>
                <a:prstDash val="solid"/>
                <a:miter lim="800000"/>
                <a:headEnd type="none" w="med" len="med"/>
                <a:tailEnd type="none" w="med" len="med"/>
              </a:ln>
            </p:spPr>
            <p:txBody>
              <a:bodyPr lIns="0" tIns="0" rIns="0" bIns="0"/>
              <a:lstStyle/>
              <a:p>
                <a:endParaRPr lang="en-US">
                  <a:latin typeface="+mn-ea"/>
                  <a:ea typeface="+mn-ea"/>
                  <a:cs typeface="Open Sans Condensed Light" pitchFamily="34" charset="0"/>
                </a:endParaRPr>
              </a:p>
            </p:txBody>
          </p:sp>
          <p:sp>
            <p:nvSpPr>
              <p:cNvPr id="32" name="Rectangle 9"/>
              <p:cNvSpPr/>
              <p:nvPr/>
            </p:nvSpPr>
            <p:spPr bwMode="auto">
              <a:xfrm>
                <a:off x="120" y="0"/>
                <a:ext cx="38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3700" dirty="0">
                    <a:solidFill>
                      <a:schemeClr val="bg1"/>
                    </a:solidFill>
                    <a:latin typeface="+mn-ea"/>
                    <a:cs typeface="Open Sans Condensed Light" pitchFamily="34" charset="0"/>
                    <a:sym typeface="Open Sans Cond Light" charset="0"/>
                  </a:rPr>
                  <a:t>01</a:t>
                </a:r>
              </a:p>
            </p:txBody>
          </p:sp>
        </p:grpSp>
        <p:sp>
          <p:nvSpPr>
            <p:cNvPr id="30" name="Rectangle 10"/>
            <p:cNvSpPr/>
            <p:nvPr/>
          </p:nvSpPr>
          <p:spPr bwMode="auto">
            <a:xfrm>
              <a:off x="832" y="86"/>
              <a:ext cx="5352"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25000"/>
                </a:lnSpc>
              </a:pPr>
              <a:r>
                <a:rPr lang="zh-CN" altLang="en-US" sz="2100" dirty="0">
                  <a:latin typeface="+mn-ea"/>
                  <a:cs typeface="Open Sans Condensed Light" pitchFamily="34" charset="0"/>
                  <a:sym typeface="Open Sans Cond Light" charset="0"/>
                </a:rPr>
                <a:t>此处添加详细文本描述，建议与标题相关并符合整体语言风格，语言描述尽量简洁生动。尽量将每页幻灯片的字数控制在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字以内，据统计每页幻灯片的最好控制在</a:t>
              </a:r>
              <a:r>
                <a:rPr lang="en-US" altLang="zh-CN" sz="2100" dirty="0">
                  <a:latin typeface="+mn-ea"/>
                  <a:cs typeface="Open Sans Condensed Light" pitchFamily="34" charset="0"/>
                  <a:sym typeface="Open Sans Cond Light" charset="0"/>
                </a:rPr>
                <a:t>5</a:t>
              </a:r>
              <a:r>
                <a:rPr lang="zh-CN" altLang="en-US" sz="2100" dirty="0">
                  <a:latin typeface="+mn-ea"/>
                  <a:cs typeface="Open Sans Condensed Light" pitchFamily="34" charset="0"/>
                  <a:sym typeface="Open Sans Cond Light" charset="0"/>
                </a:rPr>
                <a:t>分钟之内。此处添加详细文本描述</a:t>
              </a:r>
              <a:endParaRPr lang="en-US" altLang="zh-CN" sz="2100" dirty="0">
                <a:latin typeface="+mn-ea"/>
                <a:cs typeface="Open Sans Condensed Light" pitchFamily="34" charset="0"/>
                <a:sym typeface="Open Sans Cond Light" charset="0"/>
              </a:endParaRPr>
            </a:p>
          </p:txBody>
        </p:sp>
      </p:grpSp>
      <p:grpSp>
        <p:nvGrpSpPr>
          <p:cNvPr id="33" name="Group 11"/>
          <p:cNvGrpSpPr/>
          <p:nvPr/>
        </p:nvGrpSpPr>
        <p:grpSpPr bwMode="auto">
          <a:xfrm>
            <a:off x="12167984" y="9354277"/>
            <a:ext cx="9819966" cy="1001712"/>
            <a:chOff x="0" y="16"/>
            <a:chExt cx="6184" cy="631"/>
          </a:xfrm>
        </p:grpSpPr>
        <p:grpSp>
          <p:nvGrpSpPr>
            <p:cNvPr id="34" name="Group 12"/>
            <p:cNvGrpSpPr/>
            <p:nvPr/>
          </p:nvGrpSpPr>
          <p:grpSpPr bwMode="auto">
            <a:xfrm>
              <a:off x="0" y="16"/>
              <a:ext cx="600" cy="631"/>
              <a:chOff x="0" y="0"/>
              <a:chExt cx="600" cy="631"/>
            </a:xfrm>
          </p:grpSpPr>
          <p:sp>
            <p:nvSpPr>
              <p:cNvPr id="36" name="AutoShape 13"/>
              <p:cNvSpPr/>
              <p:nvPr/>
            </p:nvSpPr>
            <p:spPr bwMode="auto">
              <a:xfrm>
                <a:off x="0" y="31"/>
                <a:ext cx="600" cy="600"/>
              </a:xfrm>
              <a:prstGeom prst="roundRect">
                <a:avLst>
                  <a:gd name="adj" fmla="val 38093"/>
                </a:avLst>
              </a:prstGeom>
              <a:solidFill>
                <a:schemeClr val="accent3"/>
              </a:solidFill>
              <a:ln w="25400" cap="flat">
                <a:solidFill>
                  <a:schemeClr val="tx1">
                    <a:alpha val="0"/>
                  </a:schemeClr>
                </a:solidFill>
                <a:prstDash val="solid"/>
                <a:miter lim="800000"/>
                <a:headEnd type="none" w="med" len="med"/>
                <a:tailEnd type="none" w="med" len="med"/>
              </a:ln>
            </p:spPr>
            <p:txBody>
              <a:bodyPr lIns="0" tIns="0" rIns="0" bIns="0"/>
              <a:lstStyle/>
              <a:p>
                <a:endParaRPr lang="en-US">
                  <a:latin typeface="+mn-ea"/>
                  <a:ea typeface="+mn-ea"/>
                  <a:cs typeface="Open Sans Condensed Light" pitchFamily="34" charset="0"/>
                </a:endParaRPr>
              </a:p>
            </p:txBody>
          </p:sp>
          <p:sp>
            <p:nvSpPr>
              <p:cNvPr id="37" name="Rectangle 14"/>
              <p:cNvSpPr/>
              <p:nvPr/>
            </p:nvSpPr>
            <p:spPr bwMode="auto">
              <a:xfrm>
                <a:off x="104" y="0"/>
                <a:ext cx="38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3700" dirty="0">
                    <a:solidFill>
                      <a:schemeClr val="bg1"/>
                    </a:solidFill>
                    <a:latin typeface="+mn-ea"/>
                    <a:cs typeface="Open Sans Condensed Light" pitchFamily="34" charset="0"/>
                    <a:sym typeface="Open Sans Cond Light" charset="0"/>
                  </a:rPr>
                  <a:t>02</a:t>
                </a:r>
              </a:p>
            </p:txBody>
          </p:sp>
        </p:grpSp>
        <p:sp>
          <p:nvSpPr>
            <p:cNvPr id="35" name="Rectangle 15"/>
            <p:cNvSpPr/>
            <p:nvPr/>
          </p:nvSpPr>
          <p:spPr bwMode="auto">
            <a:xfrm>
              <a:off x="832" y="59"/>
              <a:ext cx="5352"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25000"/>
                </a:lnSpc>
              </a:pPr>
              <a:r>
                <a:rPr lang="zh-CN" altLang="en-US" sz="2100" dirty="0">
                  <a:latin typeface="+mn-ea"/>
                  <a:cs typeface="Open Sans Condensed Light" pitchFamily="34" charset="0"/>
                  <a:sym typeface="Open Sans Cond Light" charset="0"/>
                </a:rPr>
                <a:t>此处添加详细文本描述，建议与标题相关并符合整体语言风格，语言描述尽量简洁生动。尽量将每页幻灯片的字数控制在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a:t>
              </a:r>
              <a:endParaRPr lang="en-US" sz="2100" dirty="0">
                <a:latin typeface="+mn-ea"/>
                <a:cs typeface="Open Sans Condensed Light" pitchFamily="34" charset="0"/>
                <a:sym typeface="Open Sans Cond Light" charset="0"/>
              </a:endParaRPr>
            </a:p>
          </p:txBody>
        </p:sp>
      </p:grpSp>
      <p:grpSp>
        <p:nvGrpSpPr>
          <p:cNvPr id="38" name="Group 16"/>
          <p:cNvGrpSpPr/>
          <p:nvPr/>
        </p:nvGrpSpPr>
        <p:grpSpPr bwMode="auto">
          <a:xfrm>
            <a:off x="12167984" y="11034513"/>
            <a:ext cx="9819966" cy="1008067"/>
            <a:chOff x="0" y="88"/>
            <a:chExt cx="6184" cy="635"/>
          </a:xfrm>
        </p:grpSpPr>
        <p:grpSp>
          <p:nvGrpSpPr>
            <p:cNvPr id="39" name="Group 17"/>
            <p:cNvGrpSpPr/>
            <p:nvPr/>
          </p:nvGrpSpPr>
          <p:grpSpPr bwMode="auto">
            <a:xfrm>
              <a:off x="0" y="88"/>
              <a:ext cx="600" cy="616"/>
              <a:chOff x="0" y="0"/>
              <a:chExt cx="600" cy="616"/>
            </a:xfrm>
          </p:grpSpPr>
          <p:sp>
            <p:nvSpPr>
              <p:cNvPr id="41" name="AutoShape 18"/>
              <p:cNvSpPr/>
              <p:nvPr/>
            </p:nvSpPr>
            <p:spPr bwMode="auto">
              <a:xfrm>
                <a:off x="0" y="15"/>
                <a:ext cx="600" cy="600"/>
              </a:xfrm>
              <a:prstGeom prst="roundRect">
                <a:avLst>
                  <a:gd name="adj" fmla="val 38093"/>
                </a:avLst>
              </a:prstGeom>
              <a:solidFill>
                <a:schemeClr val="accent2"/>
              </a:solidFill>
              <a:ln w="25400" cap="flat">
                <a:solidFill>
                  <a:schemeClr val="tx1">
                    <a:alpha val="0"/>
                  </a:schemeClr>
                </a:solidFill>
                <a:prstDash val="solid"/>
                <a:miter lim="800000"/>
                <a:headEnd type="none" w="med" len="med"/>
                <a:tailEnd type="none" w="med" len="med"/>
              </a:ln>
            </p:spPr>
            <p:txBody>
              <a:bodyPr lIns="0" tIns="0" rIns="0" bIns="0"/>
              <a:lstStyle/>
              <a:p>
                <a:endParaRPr lang="en-US">
                  <a:latin typeface="+mn-ea"/>
                  <a:ea typeface="+mn-ea"/>
                  <a:cs typeface="Open Sans Condensed Light" pitchFamily="34" charset="0"/>
                </a:endParaRPr>
              </a:p>
            </p:txBody>
          </p:sp>
          <p:sp>
            <p:nvSpPr>
              <p:cNvPr id="42" name="Rectangle 19"/>
              <p:cNvSpPr/>
              <p:nvPr/>
            </p:nvSpPr>
            <p:spPr bwMode="auto">
              <a:xfrm>
                <a:off x="112" y="0"/>
                <a:ext cx="38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3700" dirty="0">
                    <a:solidFill>
                      <a:schemeClr val="bg1"/>
                    </a:solidFill>
                    <a:latin typeface="+mn-ea"/>
                    <a:cs typeface="Open Sans Condensed Light" pitchFamily="34" charset="0"/>
                    <a:sym typeface="Open Sans Cond Light" charset="0"/>
                  </a:rPr>
                  <a:t>03</a:t>
                </a:r>
              </a:p>
            </p:txBody>
          </p:sp>
        </p:grpSp>
        <p:sp>
          <p:nvSpPr>
            <p:cNvPr id="40" name="Rectangle 20"/>
            <p:cNvSpPr/>
            <p:nvPr/>
          </p:nvSpPr>
          <p:spPr bwMode="auto">
            <a:xfrm>
              <a:off x="832" y="264"/>
              <a:ext cx="5352"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25000"/>
                </a:lnSpc>
              </a:pPr>
              <a:r>
                <a:rPr lang="zh-CN" altLang="en-US" sz="2100" dirty="0">
                  <a:latin typeface="+mn-ea"/>
                  <a:cs typeface="Open Sans Condensed Light" pitchFamily="34" charset="0"/>
                  <a:sym typeface="Open Sans Cond Light" charset="0"/>
                </a:rPr>
                <a:t>此处添加详细文本描述，建议与标题相关并符合整体语言风格，语言描述尽量简洁生动。尽量将每页幻灯片的字数控制在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字以内，据统计每页幻灯片的最好控制在</a:t>
              </a:r>
              <a:r>
                <a:rPr lang="en-US" altLang="zh-CN" sz="2100" dirty="0">
                  <a:latin typeface="+mn-ea"/>
                  <a:cs typeface="Open Sans Condensed Light" pitchFamily="34" charset="0"/>
                  <a:sym typeface="Open Sans Cond Light" charset="0"/>
                </a:rPr>
                <a:t>5</a:t>
              </a:r>
              <a:r>
                <a:rPr lang="zh-CN" altLang="en-US" sz="2100" dirty="0">
                  <a:latin typeface="+mn-ea"/>
                  <a:cs typeface="Open Sans Condensed Light" pitchFamily="34" charset="0"/>
                  <a:sym typeface="Open Sans Cond Light" charset="0"/>
                </a:rPr>
                <a:t>分钟之内。</a:t>
              </a:r>
              <a:endParaRPr lang="en-US" sz="2100" dirty="0">
                <a:latin typeface="+mn-ea"/>
                <a:cs typeface="Open Sans Condensed Light" pitchFamily="34" charset="0"/>
                <a:sym typeface="Open Sans Cond Light" charset="0"/>
              </a:endParaRPr>
            </a:p>
          </p:txBody>
        </p:sp>
      </p:grpSp>
      <p:sp>
        <p:nvSpPr>
          <p:cNvPr id="53" name="Rectangle 20"/>
          <p:cNvSpPr/>
          <p:nvPr/>
        </p:nvSpPr>
        <p:spPr bwMode="auto">
          <a:xfrm>
            <a:off x="12167984" y="4010999"/>
            <a:ext cx="9819966" cy="263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25000"/>
              </a:lnSpc>
            </a:pPr>
            <a:r>
              <a:rPr lang="zh-CN" altLang="en-US" sz="2100" dirty="0">
                <a:latin typeface="+mn-ea"/>
                <a:cs typeface="Open Sans Condensed Light" pitchFamily="34" charset="0"/>
                <a:sym typeface="Open Sans Cond Light" charset="0"/>
              </a:rPr>
              <a:t>此处添加详细文本描述，建议与标题相关并符合整体语言风格，语言描述尽量简洁生动。尽量将每页幻灯片的字数控制在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字以内，据统计每页幻灯片的最好控制在</a:t>
            </a:r>
            <a:r>
              <a:rPr lang="en-US" altLang="zh-CN" sz="2100" dirty="0">
                <a:latin typeface="+mn-ea"/>
                <a:cs typeface="Open Sans Condensed Light" pitchFamily="34" charset="0"/>
                <a:sym typeface="Open Sans Cond Light" charset="0"/>
              </a:rPr>
              <a:t>5</a:t>
            </a:r>
            <a:r>
              <a:rPr lang="zh-CN" altLang="en-US" sz="2100" dirty="0">
                <a:latin typeface="+mn-ea"/>
                <a:cs typeface="Open Sans Condensed Light" pitchFamily="34" charset="0"/>
                <a:sym typeface="Open Sans Cond Light" charset="0"/>
              </a:rPr>
              <a:t>分钟之内。此处添加详细文本描述</a:t>
            </a:r>
            <a:endParaRPr lang="en-US" altLang="zh-CN" sz="2100" dirty="0">
              <a:latin typeface="+mn-ea"/>
              <a:cs typeface="Open Sans Condensed Light" pitchFamily="34" charset="0"/>
              <a:sym typeface="Open Sans Cond Light" charset="0"/>
            </a:endParaRPr>
          </a:p>
          <a:p>
            <a:pPr algn="l">
              <a:lnSpc>
                <a:spcPct val="125000"/>
              </a:lnSpc>
            </a:pPr>
            <a:endParaRPr lang="en-US" altLang="zh-CN" sz="2100" dirty="0">
              <a:latin typeface="+mn-ea"/>
              <a:cs typeface="Open Sans Condensed Light" pitchFamily="34" charset="0"/>
              <a:sym typeface="Open Sans Cond Light" charset="0"/>
            </a:endParaRPr>
          </a:p>
          <a:p>
            <a:pPr algn="l">
              <a:lnSpc>
                <a:spcPct val="125000"/>
              </a:lnSpc>
            </a:pPr>
            <a:r>
              <a:rPr lang="zh-CN" altLang="en-US" sz="2100" dirty="0">
                <a:latin typeface="+mn-ea"/>
                <a:cs typeface="Open Sans Condensed Light" pitchFamily="34" charset="0"/>
                <a:sym typeface="Open Sans Cond Light" charset="0"/>
              </a:rPr>
              <a:t>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字以内，据统计每页幻灯片的最好控制在</a:t>
            </a:r>
            <a:r>
              <a:rPr lang="en-US" altLang="zh-CN" sz="2100" dirty="0">
                <a:latin typeface="+mn-ea"/>
                <a:cs typeface="Open Sans Condensed Light" pitchFamily="34" charset="0"/>
                <a:sym typeface="Open Sans Cond Light" charset="0"/>
              </a:rPr>
              <a:t>5</a:t>
            </a:r>
            <a:r>
              <a:rPr lang="zh-CN" altLang="en-US" sz="2100" dirty="0">
                <a:latin typeface="+mn-ea"/>
                <a:cs typeface="Open Sans Condensed Light" pitchFamily="34" charset="0"/>
                <a:sym typeface="Open Sans Cond Light" charset="0"/>
              </a:rPr>
              <a:t>分钟之内。</a:t>
            </a:r>
          </a:p>
        </p:txBody>
      </p:sp>
      <p:cxnSp>
        <p:nvCxnSpPr>
          <p:cNvPr id="5" name="Straight Connector 4"/>
          <p:cNvCxnSpPr/>
          <p:nvPr/>
        </p:nvCxnSpPr>
        <p:spPr bwMode="auto">
          <a:xfrm flipH="1">
            <a:off x="12199942" y="6902451"/>
            <a:ext cx="9788013" cy="0"/>
          </a:xfrm>
          <a:prstGeom prst="line">
            <a:avLst/>
          </a:prstGeom>
          <a:blipFill dpi="0" rotWithShape="0">
            <a:blip r:embed="rId4"/>
            <a:srcRect/>
            <a:tile tx="0" ty="0" sx="100000" sy="100000" flip="none" algn="tl"/>
          </a:blip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par>
                                <p:cTn id="17" presetID="2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200"/>
                                        <p:tgtEl>
                                          <p:spTgt spid="28"/>
                                        </p:tgtEl>
                                      </p:cBhvr>
                                    </p:animEffect>
                                    <p:anim calcmode="lin" valueType="num">
                                      <p:cBhvr>
                                        <p:cTn id="25" dur="200" fill="hold"/>
                                        <p:tgtEl>
                                          <p:spTgt spid="28"/>
                                        </p:tgtEl>
                                        <p:attrNameLst>
                                          <p:attrName>ppt_x</p:attrName>
                                        </p:attrNameLst>
                                      </p:cBhvr>
                                      <p:tavLst>
                                        <p:tav tm="0">
                                          <p:val>
                                            <p:strVal val="#ppt_x"/>
                                          </p:val>
                                        </p:tav>
                                        <p:tav tm="100000">
                                          <p:val>
                                            <p:strVal val="#ppt_x"/>
                                          </p:val>
                                        </p:tav>
                                      </p:tavLst>
                                    </p:anim>
                                    <p:anim calcmode="lin" valueType="num">
                                      <p:cBhvr>
                                        <p:cTn id="26" dur="200" fill="hold"/>
                                        <p:tgtEl>
                                          <p:spTgt spid="28"/>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00"/>
                                        <p:tgtEl>
                                          <p:spTgt spid="33"/>
                                        </p:tgtEl>
                                      </p:cBhvr>
                                    </p:animEffect>
                                    <p:anim calcmode="lin" valueType="num">
                                      <p:cBhvr>
                                        <p:cTn id="31" dur="200" fill="hold"/>
                                        <p:tgtEl>
                                          <p:spTgt spid="33"/>
                                        </p:tgtEl>
                                        <p:attrNameLst>
                                          <p:attrName>ppt_x</p:attrName>
                                        </p:attrNameLst>
                                      </p:cBhvr>
                                      <p:tavLst>
                                        <p:tav tm="0">
                                          <p:val>
                                            <p:strVal val="#ppt_x"/>
                                          </p:val>
                                        </p:tav>
                                        <p:tav tm="100000">
                                          <p:val>
                                            <p:strVal val="#ppt_x"/>
                                          </p:val>
                                        </p:tav>
                                      </p:tavLst>
                                    </p:anim>
                                    <p:anim calcmode="lin" valueType="num">
                                      <p:cBhvr>
                                        <p:cTn id="32" dur="2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200"/>
                                        <p:tgtEl>
                                          <p:spTgt spid="38"/>
                                        </p:tgtEl>
                                      </p:cBhvr>
                                    </p:animEffect>
                                    <p:anim calcmode="lin" valueType="num">
                                      <p:cBhvr>
                                        <p:cTn id="37" dur="200" fill="hold"/>
                                        <p:tgtEl>
                                          <p:spTgt spid="38"/>
                                        </p:tgtEl>
                                        <p:attrNameLst>
                                          <p:attrName>ppt_x</p:attrName>
                                        </p:attrNameLst>
                                      </p:cBhvr>
                                      <p:tavLst>
                                        <p:tav tm="0">
                                          <p:val>
                                            <p:strVal val="#ppt_x"/>
                                          </p:val>
                                        </p:tav>
                                        <p:tav tm="100000">
                                          <p:val>
                                            <p:strVal val="#ppt_x"/>
                                          </p:val>
                                        </p:tav>
                                      </p:tavLst>
                                    </p:anim>
                                    <p:anim calcmode="lin" valueType="num">
                                      <p:cBhvr>
                                        <p:cTn id="38" dur="2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11882326" y="3276601"/>
          <a:ext cx="11284061" cy="8610600"/>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p:cNvSpPr txBox="1"/>
          <p:nvPr/>
        </p:nvSpPr>
        <p:spPr>
          <a:xfrm>
            <a:off x="985730" y="4774401"/>
            <a:ext cx="9980118" cy="6122200"/>
          </a:xfrm>
          <a:prstGeom prst="rect">
            <a:avLst/>
          </a:prstGeom>
          <a:noFill/>
        </p:spPr>
        <p:txBody>
          <a:bodyPr wrap="square" lIns="243799" tIns="121899" rIns="243799" bIns="121899" rtlCol="0">
            <a:noAutofit/>
          </a:bodyPr>
          <a:lstStyle/>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a:t>
            </a:r>
            <a:endParaRPr lang="en-US" altLang="zh-CN" sz="2900" dirty="0">
              <a:solidFill>
                <a:schemeClr val="tx2"/>
              </a:solidFill>
              <a:latin typeface="+mn-ea"/>
              <a:cs typeface="Raleway Light"/>
            </a:endParaRPr>
          </a:p>
          <a:p>
            <a:pPr algn="r">
              <a:lnSpc>
                <a:spcPct val="120000"/>
              </a:lnSpc>
            </a:pPr>
            <a:endParaRPr lang="en-US" altLang="zh-CN" sz="2900" dirty="0">
              <a:solidFill>
                <a:schemeClr val="tx2"/>
              </a:solidFill>
              <a:latin typeface="+mn-ea"/>
              <a:cs typeface="Raleway Light"/>
            </a:endParaRPr>
          </a:p>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a:t>
            </a:r>
            <a:endParaRPr lang="en-US" altLang="zh-CN" sz="2900" dirty="0">
              <a:solidFill>
                <a:schemeClr val="tx2"/>
              </a:solidFill>
              <a:latin typeface="+mn-ea"/>
              <a:cs typeface="Raleway Light"/>
            </a:endParaRPr>
          </a:p>
          <a:p>
            <a:pPr algn="r">
              <a:lnSpc>
                <a:spcPct val="120000"/>
              </a:lnSpc>
            </a:pPr>
            <a:endParaRPr lang="en-US" altLang="zh-CN" sz="2900" dirty="0">
              <a:solidFill>
                <a:schemeClr val="tx2"/>
              </a:solidFill>
              <a:latin typeface="+mn-ea"/>
              <a:cs typeface="Raleway Light"/>
            </a:endParaRPr>
          </a:p>
          <a:p>
            <a:pPr algn="r">
              <a:lnSpc>
                <a:spcPct val="120000"/>
              </a:lnSpc>
            </a:pPr>
            <a:r>
              <a:rPr lang="zh-CN" altLang="en-US" sz="2900" dirty="0">
                <a:solidFill>
                  <a:schemeClr val="tx2"/>
                </a:solidFill>
                <a:latin typeface="+mn-ea"/>
                <a:cs typeface="Raleway Light"/>
              </a:rPr>
              <a:t>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p>
        </p:txBody>
      </p:sp>
      <p:sp>
        <p:nvSpPr>
          <p:cNvPr id="45" name="TextBox 44"/>
          <p:cNvSpPr txBox="1"/>
          <p:nvPr/>
        </p:nvSpPr>
        <p:spPr>
          <a:xfrm>
            <a:off x="1036691" y="3702911"/>
            <a:ext cx="9897163" cy="929496"/>
          </a:xfrm>
          <a:prstGeom prst="rect">
            <a:avLst/>
          </a:prstGeom>
          <a:noFill/>
        </p:spPr>
        <p:txBody>
          <a:bodyPr wrap="square" lIns="243799" tIns="121899" rIns="243799" bIns="121899" rtlCol="0">
            <a:spAutoFit/>
          </a:bodyPr>
          <a:lstStyle/>
          <a:p>
            <a:pPr algn="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3506787" y="4671104"/>
            <a:ext cx="71849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811223" y="3200401"/>
          <a:ext cx="11284061" cy="8610600"/>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p:cNvSpPr txBox="1"/>
          <p:nvPr/>
        </p:nvSpPr>
        <p:spPr>
          <a:xfrm>
            <a:off x="12957672" y="4774401"/>
            <a:ext cx="9980118" cy="6122200"/>
          </a:xfrm>
          <a:prstGeom prst="rect">
            <a:avLst/>
          </a:prstGeom>
          <a:noFill/>
        </p:spPr>
        <p:txBody>
          <a:bodyPr wrap="square" lIns="243799" tIns="121899" rIns="243799" bIns="121899" rtlCol="0">
            <a:noAutofit/>
          </a:bodyPr>
          <a:lstStyle/>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a:t>
            </a:r>
            <a:r>
              <a:rPr lang="en-US" altLang="zh-CN" sz="2900" dirty="0">
                <a:solidFill>
                  <a:schemeClr val="tx2"/>
                </a:solidFill>
                <a:latin typeface="+mn-ea"/>
                <a:cs typeface="Raleway Light"/>
              </a:rPr>
              <a:t> </a:t>
            </a:r>
            <a:r>
              <a:rPr lang="zh-CN" altLang="en-US" sz="2900" dirty="0">
                <a:solidFill>
                  <a:schemeClr val="tx2"/>
                </a:solidFill>
                <a:latin typeface="+mn-ea"/>
                <a:cs typeface="Raleway Light"/>
              </a:rPr>
              <a:t>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endParaRPr lang="en-US" altLang="zh-CN" sz="2900" dirty="0">
              <a:solidFill>
                <a:schemeClr val="tx2"/>
              </a:solidFill>
              <a:latin typeface="+mn-ea"/>
              <a:cs typeface="Raleway Light"/>
            </a:endParaRPr>
          </a:p>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此处添加详细文本描述，建议与标题相关并符合整体语言风格，语言描述尽量简洁生动。此处添加详细文本描述，建议与标题相关并符合整体语言风格，语言描述尽量简洁生动。</a:t>
            </a:r>
            <a:r>
              <a:rPr lang="en-US" altLang="zh-CN" sz="2900" dirty="0">
                <a:solidFill>
                  <a:schemeClr val="tx2"/>
                </a:solidFill>
                <a:latin typeface="+mn-ea"/>
                <a:cs typeface="Raleway Light"/>
              </a:rPr>
              <a:t> </a:t>
            </a:r>
            <a:r>
              <a:rPr lang="zh-CN" altLang="en-US" sz="2900" dirty="0">
                <a:solidFill>
                  <a:schemeClr val="tx2"/>
                </a:solidFill>
                <a:latin typeface="+mn-ea"/>
                <a:cs typeface="Raleway Light"/>
              </a:rPr>
              <a:t>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a:t>
            </a:r>
            <a:endParaRPr lang="en-US" altLang="zh-CN" sz="2900" dirty="0">
              <a:solidFill>
                <a:schemeClr val="tx2"/>
              </a:solidFill>
              <a:latin typeface="+mn-ea"/>
              <a:cs typeface="Raleway Light"/>
            </a:endParaRPr>
          </a:p>
        </p:txBody>
      </p:sp>
      <p:sp>
        <p:nvSpPr>
          <p:cNvPr id="45" name="TextBox 44"/>
          <p:cNvSpPr txBox="1"/>
          <p:nvPr/>
        </p:nvSpPr>
        <p:spPr>
          <a:xfrm>
            <a:off x="13008634" y="3702911"/>
            <a:ext cx="9897163" cy="929496"/>
          </a:xfrm>
          <a:prstGeom prst="rect">
            <a:avLst/>
          </a:prstGeom>
          <a:noFill/>
        </p:spPr>
        <p:txBody>
          <a:bodyPr wrap="square" lIns="243799" tIns="121899" rIns="243799" bIns="121899" rtlCol="0">
            <a:spAutoFit/>
          </a:bodyPr>
          <a:lstStyle/>
          <a:p>
            <a:pP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13260388" y="4671104"/>
            <a:ext cx="869376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smtClean="0">
                <a:latin typeface="+mn-ea"/>
              </a:rPr>
              <a:t>此处添加标题</a:t>
            </a:r>
            <a:endParaRPr lang="en-US" altLang="zh-CN" b="1" dirty="0">
              <a:latin typeface="+mn-ea"/>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12034727" y="3657600"/>
          <a:ext cx="11284061" cy="7721600"/>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p:cNvSpPr txBox="1"/>
          <p:nvPr/>
        </p:nvSpPr>
        <p:spPr>
          <a:xfrm>
            <a:off x="1138128" y="4774401"/>
            <a:ext cx="9980118" cy="6122200"/>
          </a:xfrm>
          <a:prstGeom prst="rect">
            <a:avLst/>
          </a:prstGeom>
          <a:noFill/>
        </p:spPr>
        <p:txBody>
          <a:bodyPr wrap="square" lIns="243799" tIns="121899" rIns="243799" bIns="121899" rtlCol="0">
            <a:noAutofit/>
          </a:bodyPr>
          <a:lstStyle/>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p>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a:t>
            </a:r>
          </a:p>
        </p:txBody>
      </p:sp>
      <p:sp>
        <p:nvSpPr>
          <p:cNvPr id="45" name="TextBox 44"/>
          <p:cNvSpPr txBox="1"/>
          <p:nvPr/>
        </p:nvSpPr>
        <p:spPr>
          <a:xfrm>
            <a:off x="1189090" y="3702911"/>
            <a:ext cx="9897163" cy="929496"/>
          </a:xfrm>
          <a:prstGeom prst="rect">
            <a:avLst/>
          </a:prstGeom>
          <a:noFill/>
        </p:spPr>
        <p:txBody>
          <a:bodyPr wrap="square" lIns="243799" tIns="121899" rIns="243799" bIns="121899" rtlCol="0">
            <a:spAutoFit/>
          </a:bodyPr>
          <a:lstStyle/>
          <a:p>
            <a:pPr algn="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3659188" y="4671104"/>
            <a:ext cx="71849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latin typeface="+mn-ea"/>
              </a:rPr>
              <a:t>年度数据统计</a:t>
            </a:r>
            <a:endParaRPr lang="en-US" altLang="zh-CN" b="1" dirty="0">
              <a:latin typeface="+mn-ea"/>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845337" y="3657600"/>
          <a:ext cx="11284061" cy="7721600"/>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p:cNvSpPr txBox="1"/>
          <p:nvPr/>
        </p:nvSpPr>
        <p:spPr>
          <a:xfrm>
            <a:off x="12957672" y="4774401"/>
            <a:ext cx="9980118" cy="6122200"/>
          </a:xfrm>
          <a:prstGeom prst="rect">
            <a:avLst/>
          </a:prstGeom>
          <a:noFill/>
        </p:spPr>
        <p:txBody>
          <a:bodyPr wrap="square" lIns="243799" tIns="121899" rIns="243799" bIns="121899" rtlCol="0">
            <a:noAutofit/>
          </a:bodyPr>
          <a:lstStyle/>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p>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a:t>
            </a:r>
          </a:p>
        </p:txBody>
      </p:sp>
      <p:sp>
        <p:nvSpPr>
          <p:cNvPr id="45" name="TextBox 44"/>
          <p:cNvSpPr txBox="1"/>
          <p:nvPr/>
        </p:nvSpPr>
        <p:spPr>
          <a:xfrm>
            <a:off x="13008634" y="3702911"/>
            <a:ext cx="9897163" cy="929496"/>
          </a:xfrm>
          <a:prstGeom prst="rect">
            <a:avLst/>
          </a:prstGeom>
          <a:noFill/>
        </p:spPr>
        <p:txBody>
          <a:bodyPr wrap="square" lIns="243799" tIns="121899" rIns="243799" bIns="121899" rtlCol="0">
            <a:spAutoFit/>
          </a:bodyPr>
          <a:lstStyle/>
          <a:p>
            <a:pP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13260388" y="4671104"/>
            <a:ext cx="869376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22" name="Chart 21"/>
          <p:cNvGraphicFramePr/>
          <p:nvPr/>
        </p:nvGraphicFramePr>
        <p:xfrm>
          <a:off x="1485736" y="2431456"/>
          <a:ext cx="21113178" cy="980288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12034727" y="3352800"/>
          <a:ext cx="11284061" cy="8483600"/>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p:cNvSpPr txBox="1"/>
          <p:nvPr/>
        </p:nvSpPr>
        <p:spPr>
          <a:xfrm>
            <a:off x="1138128" y="4458857"/>
            <a:ext cx="9980118" cy="6122200"/>
          </a:xfrm>
          <a:prstGeom prst="rect">
            <a:avLst/>
          </a:prstGeom>
          <a:noFill/>
        </p:spPr>
        <p:txBody>
          <a:bodyPr wrap="square" lIns="243799" tIns="121899" rIns="243799" bIns="121899" rtlCol="0">
            <a:noAutofit/>
          </a:bodyPr>
          <a:lstStyle/>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p>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a:t>
            </a:r>
          </a:p>
        </p:txBody>
      </p:sp>
      <p:sp>
        <p:nvSpPr>
          <p:cNvPr id="45" name="TextBox 44"/>
          <p:cNvSpPr txBox="1"/>
          <p:nvPr/>
        </p:nvSpPr>
        <p:spPr>
          <a:xfrm>
            <a:off x="1189090" y="3387367"/>
            <a:ext cx="9897163" cy="929496"/>
          </a:xfrm>
          <a:prstGeom prst="rect">
            <a:avLst/>
          </a:prstGeom>
          <a:noFill/>
        </p:spPr>
        <p:txBody>
          <a:bodyPr wrap="square" lIns="243799" tIns="121899" rIns="243799" bIns="121899" rtlCol="0">
            <a:spAutoFit/>
          </a:bodyPr>
          <a:lstStyle/>
          <a:p>
            <a:pPr algn="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3659188" y="4355560"/>
            <a:ext cx="71849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5" name="Isosceles Triangle 2"/>
          <p:cNvSpPr/>
          <p:nvPr/>
        </p:nvSpPr>
        <p:spPr>
          <a:xfrm>
            <a:off x="4132275" y="7052738"/>
            <a:ext cx="3535295" cy="385233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6" name="Isosceles Triangle 2"/>
          <p:cNvSpPr/>
          <p:nvPr/>
        </p:nvSpPr>
        <p:spPr>
          <a:xfrm>
            <a:off x="6727644" y="4605867"/>
            <a:ext cx="3539527" cy="6299200"/>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7" name="Isosceles Triangle 2"/>
          <p:cNvSpPr/>
          <p:nvPr/>
        </p:nvSpPr>
        <p:spPr>
          <a:xfrm>
            <a:off x="9289143" y="7052738"/>
            <a:ext cx="3539527" cy="385233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8" name="Isosceles Triangle 2"/>
          <p:cNvSpPr/>
          <p:nvPr/>
        </p:nvSpPr>
        <p:spPr>
          <a:xfrm>
            <a:off x="11698225" y="5960534"/>
            <a:ext cx="3539527" cy="494453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9" name="Isosceles Triangle 2"/>
          <p:cNvSpPr/>
          <p:nvPr/>
        </p:nvSpPr>
        <p:spPr>
          <a:xfrm>
            <a:off x="14107304" y="7052738"/>
            <a:ext cx="3539527" cy="385233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10" name="Isosceles Triangle 2"/>
          <p:cNvSpPr/>
          <p:nvPr/>
        </p:nvSpPr>
        <p:spPr>
          <a:xfrm>
            <a:off x="16681505" y="4872572"/>
            <a:ext cx="3539527" cy="603249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grpSp>
        <p:nvGrpSpPr>
          <p:cNvPr id="11" name="Group 10"/>
          <p:cNvGrpSpPr/>
          <p:nvPr/>
        </p:nvGrpSpPr>
        <p:grpSpPr bwMode="auto">
          <a:xfrm>
            <a:off x="4703847" y="10943168"/>
            <a:ext cx="15072629" cy="791632"/>
            <a:chOff x="1752345" y="4194493"/>
            <a:chExt cx="5651527" cy="296927"/>
          </a:xfrm>
        </p:grpSpPr>
        <p:sp>
          <p:nvSpPr>
            <p:cNvPr id="12" name="Subtitle 2"/>
            <p:cNvSpPr txBox="1"/>
            <p:nvPr/>
          </p:nvSpPr>
          <p:spPr bwMode="auto">
            <a:xfrm>
              <a:off x="1752345" y="4194493"/>
              <a:ext cx="879376"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3200" dirty="0">
                  <a:solidFill>
                    <a:schemeClr val="tx2"/>
                  </a:solidFill>
                  <a:latin typeface="+mn-ea"/>
                  <a:ea typeface="+mn-ea"/>
                  <a:cs typeface="Raleway Regular"/>
                </a:rPr>
                <a:t>日期时间</a:t>
              </a:r>
              <a:endParaRPr lang="en-US" sz="3200" dirty="0">
                <a:solidFill>
                  <a:schemeClr val="tx2"/>
                </a:solidFill>
                <a:latin typeface="+mn-ea"/>
                <a:ea typeface="+mn-ea"/>
                <a:cs typeface="Raleway Regular"/>
              </a:endParaRPr>
            </a:p>
          </p:txBody>
        </p:sp>
        <p:sp>
          <p:nvSpPr>
            <p:cNvPr id="13" name="Subtitle 2"/>
            <p:cNvSpPr txBox="1"/>
            <p:nvPr/>
          </p:nvSpPr>
          <p:spPr bwMode="auto">
            <a:xfrm>
              <a:off x="2792688" y="4194493"/>
              <a:ext cx="805215"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sp>
          <p:nvSpPr>
            <p:cNvPr id="14" name="Subtitle 2"/>
            <p:cNvSpPr txBox="1"/>
            <p:nvPr/>
          </p:nvSpPr>
          <p:spPr bwMode="auto">
            <a:xfrm>
              <a:off x="3680513" y="4208009"/>
              <a:ext cx="921178"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sp>
          <p:nvSpPr>
            <p:cNvPr id="15" name="Subtitle 2"/>
            <p:cNvSpPr txBox="1"/>
            <p:nvPr/>
          </p:nvSpPr>
          <p:spPr bwMode="auto">
            <a:xfrm>
              <a:off x="4615537" y="4208009"/>
              <a:ext cx="879376"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sp>
          <p:nvSpPr>
            <p:cNvPr id="16" name="Subtitle 2"/>
            <p:cNvSpPr txBox="1"/>
            <p:nvPr/>
          </p:nvSpPr>
          <p:spPr bwMode="auto">
            <a:xfrm>
              <a:off x="5560762" y="4208009"/>
              <a:ext cx="805215"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sp>
          <p:nvSpPr>
            <p:cNvPr id="17" name="Subtitle 2"/>
            <p:cNvSpPr txBox="1"/>
            <p:nvPr/>
          </p:nvSpPr>
          <p:spPr bwMode="auto">
            <a:xfrm>
              <a:off x="6482694" y="4208009"/>
              <a:ext cx="921178"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grpSp>
      <p:grpSp>
        <p:nvGrpSpPr>
          <p:cNvPr id="18" name="Group 17"/>
          <p:cNvGrpSpPr/>
          <p:nvPr/>
        </p:nvGrpSpPr>
        <p:grpSpPr>
          <a:xfrm>
            <a:off x="5197779" y="5960716"/>
            <a:ext cx="1405023" cy="869773"/>
            <a:chOff x="1938321" y="1828131"/>
            <a:chExt cx="526815" cy="326165"/>
          </a:xfrm>
          <a:solidFill>
            <a:schemeClr val="accent1"/>
          </a:solidFill>
        </p:grpSpPr>
        <p:sp>
          <p:nvSpPr>
            <p:cNvPr id="19" name="Isosceles Triangle 18"/>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20" name="Rectangle 19"/>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p>
          </p:txBody>
        </p:sp>
      </p:grpSp>
      <p:grpSp>
        <p:nvGrpSpPr>
          <p:cNvPr id="21" name="Group 20"/>
          <p:cNvGrpSpPr/>
          <p:nvPr/>
        </p:nvGrpSpPr>
        <p:grpSpPr>
          <a:xfrm>
            <a:off x="7783879" y="3586399"/>
            <a:ext cx="1405023" cy="869773"/>
            <a:chOff x="1938321" y="1828131"/>
            <a:chExt cx="526815" cy="326165"/>
          </a:xfrm>
          <a:solidFill>
            <a:schemeClr val="accent2"/>
          </a:solidFill>
        </p:grpSpPr>
        <p:sp>
          <p:nvSpPr>
            <p:cNvPr id="22" name="Isosceles Triangle 21"/>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23" name="Rectangle 22"/>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75%</a:t>
              </a:r>
            </a:p>
          </p:txBody>
        </p:sp>
      </p:grpSp>
      <p:grpSp>
        <p:nvGrpSpPr>
          <p:cNvPr id="24" name="Group 23"/>
          <p:cNvGrpSpPr/>
          <p:nvPr/>
        </p:nvGrpSpPr>
        <p:grpSpPr>
          <a:xfrm>
            <a:off x="10403828" y="6019114"/>
            <a:ext cx="1405023" cy="869773"/>
            <a:chOff x="1938321" y="1828131"/>
            <a:chExt cx="526815" cy="326165"/>
          </a:xfrm>
          <a:solidFill>
            <a:schemeClr val="accent3"/>
          </a:solidFill>
        </p:grpSpPr>
        <p:sp>
          <p:nvSpPr>
            <p:cNvPr id="25" name="Isosceles Triangle 24"/>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26" name="Rectangle 25"/>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p>
          </p:txBody>
        </p:sp>
      </p:grpSp>
      <p:grpSp>
        <p:nvGrpSpPr>
          <p:cNvPr id="27" name="Group 26"/>
          <p:cNvGrpSpPr/>
          <p:nvPr/>
        </p:nvGrpSpPr>
        <p:grpSpPr>
          <a:xfrm>
            <a:off x="12719943" y="4990596"/>
            <a:ext cx="1405023" cy="869773"/>
            <a:chOff x="1938321" y="1828131"/>
            <a:chExt cx="526815" cy="326165"/>
          </a:xfrm>
          <a:solidFill>
            <a:schemeClr val="accent4"/>
          </a:solidFill>
        </p:grpSpPr>
        <p:sp>
          <p:nvSpPr>
            <p:cNvPr id="28" name="Isosceles Triangle 27"/>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29" name="Rectangle 28"/>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p>
          </p:txBody>
        </p:sp>
      </p:grpSp>
      <p:grpSp>
        <p:nvGrpSpPr>
          <p:cNvPr id="30" name="Group 29"/>
          <p:cNvGrpSpPr/>
          <p:nvPr/>
        </p:nvGrpSpPr>
        <p:grpSpPr>
          <a:xfrm>
            <a:off x="15126243" y="5967778"/>
            <a:ext cx="1405023" cy="869773"/>
            <a:chOff x="1938321" y="1828131"/>
            <a:chExt cx="526815" cy="326165"/>
          </a:xfrm>
          <a:solidFill>
            <a:schemeClr val="accent5"/>
          </a:solidFill>
        </p:grpSpPr>
        <p:sp>
          <p:nvSpPr>
            <p:cNvPr id="31" name="Isosceles Triangle 30"/>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32" name="Rectangle 31"/>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p>
          </p:txBody>
        </p:sp>
      </p:grpSp>
      <p:grpSp>
        <p:nvGrpSpPr>
          <p:cNvPr id="33" name="Group 32"/>
          <p:cNvGrpSpPr/>
          <p:nvPr/>
        </p:nvGrpSpPr>
        <p:grpSpPr>
          <a:xfrm>
            <a:off x="17721970" y="3937591"/>
            <a:ext cx="1405023" cy="869773"/>
            <a:chOff x="1938321" y="1828131"/>
            <a:chExt cx="526815" cy="326165"/>
          </a:xfrm>
          <a:solidFill>
            <a:schemeClr val="accent6"/>
          </a:solidFill>
        </p:grpSpPr>
        <p:sp>
          <p:nvSpPr>
            <p:cNvPr id="34" name="Isosceles Triangle 33"/>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35" name="Rectangle 34"/>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75%</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500"/>
                            </p:stCondLst>
                            <p:childTnLst>
                              <p:par>
                                <p:cTn id="43" presetID="42"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par>
                          <p:cTn id="48" fill="hold">
                            <p:stCondLst>
                              <p:cond delay="6500"/>
                            </p:stCondLst>
                            <p:childTnLst>
                              <p:par>
                                <p:cTn id="49" presetID="10"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10" presetClass="entr" presetSubtype="0"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par>
                          <p:cTn id="62" fill="hold">
                            <p:stCondLst>
                              <p:cond delay="8500"/>
                            </p:stCondLst>
                            <p:childTnLst>
                              <p:par>
                                <p:cTn id="63" presetID="42"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36" name="Isosceles Triangle 2"/>
          <p:cNvSpPr/>
          <p:nvPr/>
        </p:nvSpPr>
        <p:spPr>
          <a:xfrm>
            <a:off x="2836706" y="6218772"/>
            <a:ext cx="2959487" cy="32215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sp>
        <p:nvSpPr>
          <p:cNvPr id="37" name="Isosceles Triangle 2"/>
          <p:cNvSpPr/>
          <p:nvPr/>
        </p:nvSpPr>
        <p:spPr>
          <a:xfrm>
            <a:off x="5008687" y="4169839"/>
            <a:ext cx="2959484" cy="527049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sp>
        <p:nvSpPr>
          <p:cNvPr id="38" name="Isosceles Triangle 2"/>
          <p:cNvSpPr/>
          <p:nvPr/>
        </p:nvSpPr>
        <p:spPr>
          <a:xfrm>
            <a:off x="7151032" y="6218772"/>
            <a:ext cx="2959484" cy="32215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grpSp>
        <p:nvGrpSpPr>
          <p:cNvPr id="39" name="Group 38"/>
          <p:cNvGrpSpPr/>
          <p:nvPr/>
        </p:nvGrpSpPr>
        <p:grpSpPr>
          <a:xfrm>
            <a:off x="3553173" y="5148762"/>
            <a:ext cx="1405023" cy="869773"/>
            <a:chOff x="1938321" y="1828131"/>
            <a:chExt cx="526815" cy="326165"/>
          </a:xfrm>
          <a:solidFill>
            <a:schemeClr val="accent1"/>
          </a:solidFill>
        </p:grpSpPr>
        <p:sp>
          <p:nvSpPr>
            <p:cNvPr id="40" name="Isosceles Triangle 39"/>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41" name="Rectangle 40"/>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p>
          </p:txBody>
        </p:sp>
      </p:grpSp>
      <p:grpSp>
        <p:nvGrpSpPr>
          <p:cNvPr id="42" name="Group 41"/>
          <p:cNvGrpSpPr/>
          <p:nvPr/>
        </p:nvGrpSpPr>
        <p:grpSpPr>
          <a:xfrm>
            <a:off x="5762944" y="3100559"/>
            <a:ext cx="1405023" cy="869773"/>
            <a:chOff x="1938321" y="1828131"/>
            <a:chExt cx="526815" cy="326165"/>
          </a:xfrm>
          <a:solidFill>
            <a:schemeClr val="accent2"/>
          </a:solidFill>
        </p:grpSpPr>
        <p:sp>
          <p:nvSpPr>
            <p:cNvPr id="43" name="Isosceles Triangle 42"/>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44" name="Rectangle 43"/>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75%</a:t>
              </a:r>
            </a:p>
          </p:txBody>
        </p:sp>
      </p:grpSp>
      <p:grpSp>
        <p:nvGrpSpPr>
          <p:cNvPr id="45" name="Group 44"/>
          <p:cNvGrpSpPr/>
          <p:nvPr/>
        </p:nvGrpSpPr>
        <p:grpSpPr>
          <a:xfrm>
            <a:off x="8006556" y="5182079"/>
            <a:ext cx="1405023" cy="869773"/>
            <a:chOff x="1938321" y="1828131"/>
            <a:chExt cx="526815" cy="326165"/>
          </a:xfrm>
          <a:solidFill>
            <a:schemeClr val="accent3"/>
          </a:solidFill>
        </p:grpSpPr>
        <p:sp>
          <p:nvSpPr>
            <p:cNvPr id="46" name="Isosceles Triangle 45"/>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47" name="Rectangle 46"/>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p>
          </p:txBody>
        </p:sp>
      </p:grpSp>
      <p:sp>
        <p:nvSpPr>
          <p:cNvPr id="48" name="Isosceles Triangle 2"/>
          <p:cNvSpPr/>
          <p:nvPr/>
        </p:nvSpPr>
        <p:spPr>
          <a:xfrm>
            <a:off x="14149646" y="6218772"/>
            <a:ext cx="2959487" cy="32215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sp>
        <p:nvSpPr>
          <p:cNvPr id="49" name="Isosceles Triangle 2"/>
          <p:cNvSpPr/>
          <p:nvPr/>
        </p:nvSpPr>
        <p:spPr>
          <a:xfrm>
            <a:off x="16321626" y="4169839"/>
            <a:ext cx="2963719" cy="527049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sp>
        <p:nvSpPr>
          <p:cNvPr id="50" name="Isosceles Triangle 2"/>
          <p:cNvSpPr/>
          <p:nvPr/>
        </p:nvSpPr>
        <p:spPr>
          <a:xfrm>
            <a:off x="18468208" y="6218772"/>
            <a:ext cx="2959487" cy="32215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grpSp>
        <p:nvGrpSpPr>
          <p:cNvPr id="51" name="Group 50"/>
          <p:cNvGrpSpPr/>
          <p:nvPr/>
        </p:nvGrpSpPr>
        <p:grpSpPr bwMode="auto">
          <a:xfrm>
            <a:off x="14894806" y="5207000"/>
            <a:ext cx="1405650" cy="867835"/>
            <a:chOff x="5584321" y="1952685"/>
            <a:chExt cx="526815" cy="326165"/>
          </a:xfrm>
          <a:solidFill>
            <a:schemeClr val="accent4"/>
          </a:solidFill>
        </p:grpSpPr>
        <p:sp>
          <p:nvSpPr>
            <p:cNvPr id="52" name="Isosceles Triangle 51"/>
            <p:cNvSpPr/>
            <p:nvPr/>
          </p:nvSpPr>
          <p:spPr>
            <a:xfrm rot="10800000">
              <a:off x="5735067" y="2091107"/>
              <a:ext cx="217390" cy="187743"/>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defTabSz="1218565">
                <a:defRPr/>
              </a:pPr>
              <a:endParaRPr lang="en-US">
                <a:latin typeface="+mn-ea"/>
                <a:cs typeface="Raleway Regular"/>
              </a:endParaRPr>
            </a:p>
          </p:txBody>
        </p:sp>
        <p:sp>
          <p:nvSpPr>
            <p:cNvPr id="53" name="Rectangle 52"/>
            <p:cNvSpPr/>
            <p:nvPr/>
          </p:nvSpPr>
          <p:spPr>
            <a:xfrm>
              <a:off x="5584321" y="1952685"/>
              <a:ext cx="526815" cy="213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p>
          </p:txBody>
        </p:sp>
      </p:grpSp>
      <p:grpSp>
        <p:nvGrpSpPr>
          <p:cNvPr id="54" name="Group 53"/>
          <p:cNvGrpSpPr/>
          <p:nvPr/>
        </p:nvGrpSpPr>
        <p:grpSpPr bwMode="auto">
          <a:xfrm>
            <a:off x="17104898" y="3158071"/>
            <a:ext cx="1401417" cy="872067"/>
            <a:chOff x="1938321" y="1828131"/>
            <a:chExt cx="526815" cy="326165"/>
          </a:xfrm>
          <a:solidFill>
            <a:schemeClr val="accent5"/>
          </a:solidFill>
        </p:grpSpPr>
        <p:sp>
          <p:nvSpPr>
            <p:cNvPr id="55" name="Isosceles Triangle 54"/>
            <p:cNvSpPr/>
            <p:nvPr/>
          </p:nvSpPr>
          <p:spPr>
            <a:xfrm rot="10800000">
              <a:off x="2087930" y="1965881"/>
              <a:ext cx="218048" cy="18841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56" name="Rectangle 55"/>
            <p:cNvSpPr/>
            <p:nvPr/>
          </p:nvSpPr>
          <p:spPr>
            <a:xfrm>
              <a:off x="1938321" y="1828131"/>
              <a:ext cx="526815" cy="2137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75%</a:t>
              </a:r>
            </a:p>
          </p:txBody>
        </p:sp>
      </p:grpSp>
      <p:grpSp>
        <p:nvGrpSpPr>
          <p:cNvPr id="57" name="Group 56"/>
          <p:cNvGrpSpPr/>
          <p:nvPr/>
        </p:nvGrpSpPr>
        <p:grpSpPr bwMode="auto">
          <a:xfrm>
            <a:off x="19348856" y="5240867"/>
            <a:ext cx="1401417" cy="867835"/>
            <a:chOff x="1938321" y="1828131"/>
            <a:chExt cx="526815" cy="326165"/>
          </a:xfrm>
          <a:solidFill>
            <a:schemeClr val="accent6"/>
          </a:solidFill>
        </p:grpSpPr>
        <p:sp>
          <p:nvSpPr>
            <p:cNvPr id="58" name="Isosceles Triangle 57"/>
            <p:cNvSpPr/>
            <p:nvPr/>
          </p:nvSpPr>
          <p:spPr>
            <a:xfrm rot="10800000">
              <a:off x="2087930" y="1966553"/>
              <a:ext cx="218048" cy="187743"/>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59" name="Rectangle 58"/>
            <p:cNvSpPr/>
            <p:nvPr/>
          </p:nvSpPr>
          <p:spPr>
            <a:xfrm>
              <a:off x="1938321" y="1828131"/>
              <a:ext cx="526815" cy="213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p>
          </p:txBody>
        </p:sp>
      </p:grpSp>
      <p:cxnSp>
        <p:nvCxnSpPr>
          <p:cNvPr id="60" name="Straight Connector 59"/>
          <p:cNvCxnSpPr/>
          <p:nvPr/>
        </p:nvCxnSpPr>
        <p:spPr>
          <a:xfrm>
            <a:off x="12172419" y="3378200"/>
            <a:ext cx="0" cy="731520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1" name="Subtitle 2"/>
          <p:cNvSpPr txBox="1"/>
          <p:nvPr/>
        </p:nvSpPr>
        <p:spPr bwMode="auto">
          <a:xfrm>
            <a:off x="3006059" y="9423403"/>
            <a:ext cx="2345572" cy="75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1900" dirty="0">
                <a:solidFill>
                  <a:schemeClr val="tx2"/>
                </a:solidFill>
                <a:latin typeface="+mn-ea"/>
                <a:ea typeface="+mn-ea"/>
                <a:cs typeface="Raleway Regular"/>
              </a:rPr>
              <a:t>一月份</a:t>
            </a:r>
            <a:endParaRPr lang="en-US" sz="1900" dirty="0">
              <a:solidFill>
                <a:schemeClr val="tx2"/>
              </a:solidFill>
              <a:latin typeface="+mn-ea"/>
              <a:ea typeface="+mn-ea"/>
              <a:cs typeface="Raleway Regular"/>
            </a:endParaRPr>
          </a:p>
        </p:txBody>
      </p:sp>
      <p:sp>
        <p:nvSpPr>
          <p:cNvPr id="62" name="Subtitle 2"/>
          <p:cNvSpPr txBox="1"/>
          <p:nvPr/>
        </p:nvSpPr>
        <p:spPr bwMode="auto">
          <a:xfrm>
            <a:off x="5402441" y="9423404"/>
            <a:ext cx="2146581"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1900" dirty="0">
                <a:solidFill>
                  <a:schemeClr val="tx2"/>
                </a:solidFill>
                <a:latin typeface="+mn-ea"/>
                <a:ea typeface="+mn-ea"/>
                <a:cs typeface="Raleway Regular"/>
              </a:rPr>
              <a:t>二月份</a:t>
            </a:r>
            <a:endParaRPr lang="en-US" sz="1900" dirty="0">
              <a:solidFill>
                <a:schemeClr val="tx2"/>
              </a:solidFill>
              <a:latin typeface="+mn-ea"/>
              <a:ea typeface="+mn-ea"/>
              <a:cs typeface="Raleway Regular"/>
            </a:endParaRPr>
          </a:p>
        </p:txBody>
      </p:sp>
      <p:sp>
        <p:nvSpPr>
          <p:cNvPr id="63" name="Subtitle 2"/>
          <p:cNvSpPr txBox="1"/>
          <p:nvPr/>
        </p:nvSpPr>
        <p:spPr bwMode="auto">
          <a:xfrm>
            <a:off x="7468572" y="9423404"/>
            <a:ext cx="2455653"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1900" dirty="0">
                <a:solidFill>
                  <a:schemeClr val="tx2"/>
                </a:solidFill>
                <a:latin typeface="+mn-ea"/>
                <a:ea typeface="+mn-ea"/>
                <a:cs typeface="Raleway Regular"/>
              </a:rPr>
              <a:t>三月份</a:t>
            </a:r>
            <a:endParaRPr lang="en-US" sz="1900" dirty="0">
              <a:solidFill>
                <a:schemeClr val="tx2"/>
              </a:solidFill>
              <a:latin typeface="+mn-ea"/>
              <a:ea typeface="+mn-ea"/>
              <a:cs typeface="Raleway Regular"/>
            </a:endParaRPr>
          </a:p>
        </p:txBody>
      </p:sp>
      <p:sp>
        <p:nvSpPr>
          <p:cNvPr id="64" name="Subtitle 2"/>
          <p:cNvSpPr txBox="1"/>
          <p:nvPr/>
        </p:nvSpPr>
        <p:spPr bwMode="auto">
          <a:xfrm>
            <a:off x="14369808" y="9423404"/>
            <a:ext cx="2345572"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1900" dirty="0">
                <a:solidFill>
                  <a:schemeClr val="tx2"/>
                </a:solidFill>
                <a:latin typeface="+mn-ea"/>
                <a:ea typeface="+mn-ea"/>
                <a:cs typeface="Raleway Regular"/>
              </a:rPr>
              <a:t>四月份</a:t>
            </a:r>
            <a:endParaRPr lang="en-US" sz="1900" dirty="0">
              <a:solidFill>
                <a:schemeClr val="tx2"/>
              </a:solidFill>
              <a:latin typeface="+mn-ea"/>
              <a:ea typeface="+mn-ea"/>
              <a:cs typeface="Raleway Regular"/>
            </a:endParaRPr>
          </a:p>
        </p:txBody>
      </p:sp>
      <p:sp>
        <p:nvSpPr>
          <p:cNvPr id="65" name="Subtitle 2"/>
          <p:cNvSpPr txBox="1"/>
          <p:nvPr/>
        </p:nvSpPr>
        <p:spPr bwMode="auto">
          <a:xfrm>
            <a:off x="16766187" y="9423401"/>
            <a:ext cx="214658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1900" dirty="0">
                <a:solidFill>
                  <a:schemeClr val="tx2"/>
                </a:solidFill>
                <a:latin typeface="+mn-ea"/>
                <a:ea typeface="+mn-ea"/>
                <a:cs typeface="Raleway Regular"/>
              </a:rPr>
              <a:t>五月份</a:t>
            </a:r>
            <a:endParaRPr lang="en-US" sz="1900" dirty="0">
              <a:solidFill>
                <a:schemeClr val="tx2"/>
              </a:solidFill>
              <a:latin typeface="+mn-ea"/>
              <a:ea typeface="+mn-ea"/>
              <a:cs typeface="Raleway Regular"/>
            </a:endParaRPr>
          </a:p>
        </p:txBody>
      </p:sp>
      <p:sp>
        <p:nvSpPr>
          <p:cNvPr id="66" name="Subtitle 2"/>
          <p:cNvSpPr txBox="1"/>
          <p:nvPr/>
        </p:nvSpPr>
        <p:spPr bwMode="auto">
          <a:xfrm>
            <a:off x="18828087" y="9423401"/>
            <a:ext cx="2459886"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1900" dirty="0">
                <a:solidFill>
                  <a:schemeClr val="tx2"/>
                </a:solidFill>
                <a:latin typeface="+mn-ea"/>
                <a:ea typeface="+mn-ea"/>
                <a:cs typeface="Raleway Regular"/>
              </a:rPr>
              <a:t>六月份</a:t>
            </a:r>
            <a:endParaRPr lang="en-US" sz="1900" dirty="0">
              <a:solidFill>
                <a:schemeClr val="tx2"/>
              </a:solidFill>
              <a:latin typeface="+mn-ea"/>
              <a:ea typeface="+mn-ea"/>
              <a:cs typeface="Raleway Regular"/>
            </a:endParaRPr>
          </a:p>
        </p:txBody>
      </p:sp>
      <p:sp>
        <p:nvSpPr>
          <p:cNvPr id="67" name="Subtitle 2"/>
          <p:cNvSpPr txBox="1"/>
          <p:nvPr/>
        </p:nvSpPr>
        <p:spPr bwMode="auto">
          <a:xfrm>
            <a:off x="2836706" y="10121905"/>
            <a:ext cx="7273814" cy="201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2400" dirty="0">
                <a:solidFill>
                  <a:schemeClr val="tx2"/>
                </a:solidFill>
                <a:latin typeface="+mn-ea"/>
                <a:ea typeface="+mn-ea"/>
                <a:cs typeface="Raleway Regular"/>
              </a:rPr>
              <a:t>第一季度</a:t>
            </a:r>
            <a:endParaRPr lang="en-US" sz="1900" dirty="0">
              <a:solidFill>
                <a:schemeClr val="tx2"/>
              </a:solidFill>
              <a:latin typeface="+mn-ea"/>
              <a:ea typeface="+mn-ea"/>
              <a:cs typeface="Raleway Regular"/>
            </a:endParaRPr>
          </a:p>
          <a:p>
            <a:pPr algn="ctr">
              <a:spcBef>
                <a:spcPct val="20000"/>
              </a:spcBef>
              <a:buFont typeface="Arial" charset="0"/>
              <a:buNone/>
            </a:pPr>
            <a:r>
              <a:rPr lang="zh-CN" altLang="en-US" sz="1900" dirty="0">
                <a:solidFill>
                  <a:schemeClr val="tx2"/>
                </a:solidFill>
                <a:latin typeface="+mn-ea"/>
                <a:ea typeface="+mn-ea"/>
                <a:cs typeface="Raleway Regular"/>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Regular"/>
              </a:rPr>
              <a:t>200</a:t>
            </a:r>
            <a:r>
              <a:rPr lang="zh-CN" altLang="en-US" sz="1900" dirty="0">
                <a:solidFill>
                  <a:schemeClr val="tx2"/>
                </a:solidFill>
                <a:latin typeface="+mn-ea"/>
                <a:ea typeface="+mn-ea"/>
                <a:cs typeface="Raleway Regular"/>
              </a:rPr>
              <a:t>字以内，据统计每页幻灯片的最好控制在</a:t>
            </a:r>
            <a:r>
              <a:rPr lang="en-US" altLang="zh-CN" sz="1900" dirty="0">
                <a:solidFill>
                  <a:schemeClr val="tx2"/>
                </a:solidFill>
                <a:latin typeface="+mn-ea"/>
                <a:ea typeface="+mn-ea"/>
                <a:cs typeface="Raleway Regular"/>
              </a:rPr>
              <a:t>5</a:t>
            </a:r>
            <a:r>
              <a:rPr lang="zh-CN" altLang="en-US" sz="1900" dirty="0">
                <a:solidFill>
                  <a:schemeClr val="tx2"/>
                </a:solidFill>
                <a:latin typeface="+mn-ea"/>
                <a:ea typeface="+mn-ea"/>
                <a:cs typeface="Raleway Regular"/>
              </a:rPr>
              <a:t>分钟之内。此处添加详细文本描述。</a:t>
            </a:r>
          </a:p>
        </p:txBody>
      </p:sp>
      <p:sp>
        <p:nvSpPr>
          <p:cNvPr id="68" name="Subtitle 2"/>
          <p:cNvSpPr txBox="1"/>
          <p:nvPr/>
        </p:nvSpPr>
        <p:spPr bwMode="auto">
          <a:xfrm>
            <a:off x="14149646" y="10121905"/>
            <a:ext cx="7278049" cy="201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zh-CN" altLang="en-US" sz="2400" dirty="0">
                <a:solidFill>
                  <a:schemeClr val="tx2"/>
                </a:solidFill>
                <a:latin typeface="+mn-ea"/>
                <a:ea typeface="+mn-ea"/>
                <a:cs typeface="Raleway Regular"/>
              </a:rPr>
              <a:t>第二季度</a:t>
            </a:r>
            <a:endParaRPr lang="en-US" sz="1900" dirty="0">
              <a:solidFill>
                <a:schemeClr val="tx2"/>
              </a:solidFill>
              <a:latin typeface="+mn-ea"/>
              <a:ea typeface="+mn-ea"/>
              <a:cs typeface="Raleway Regular"/>
            </a:endParaRPr>
          </a:p>
          <a:p>
            <a:pPr algn="ctr">
              <a:spcBef>
                <a:spcPct val="20000"/>
              </a:spcBef>
              <a:buFont typeface="Arial" charset="0"/>
              <a:buNone/>
            </a:pPr>
            <a:r>
              <a:rPr lang="zh-CN" altLang="en-US" sz="1900" dirty="0">
                <a:solidFill>
                  <a:schemeClr val="tx2"/>
                </a:solidFill>
                <a:latin typeface="+mn-ea"/>
                <a:ea typeface="+mn-ea"/>
                <a:cs typeface="Raleway Regular"/>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Regular"/>
              </a:rPr>
              <a:t>200</a:t>
            </a:r>
            <a:r>
              <a:rPr lang="zh-CN" altLang="en-US" sz="1900" dirty="0">
                <a:solidFill>
                  <a:schemeClr val="tx2"/>
                </a:solidFill>
                <a:latin typeface="+mn-ea"/>
                <a:ea typeface="+mn-ea"/>
                <a:cs typeface="Raleway Regular"/>
              </a:rPr>
              <a:t>字以内，据统计每页幻灯片的最好控制在</a:t>
            </a:r>
            <a:r>
              <a:rPr lang="en-US" altLang="zh-CN" sz="1900" dirty="0">
                <a:solidFill>
                  <a:schemeClr val="tx2"/>
                </a:solidFill>
                <a:latin typeface="+mn-ea"/>
                <a:ea typeface="+mn-ea"/>
                <a:cs typeface="Raleway Regular"/>
              </a:rPr>
              <a:t>5</a:t>
            </a:r>
            <a:r>
              <a:rPr lang="zh-CN" altLang="en-US" sz="1900" dirty="0">
                <a:solidFill>
                  <a:schemeClr val="tx2"/>
                </a:solidFill>
                <a:latin typeface="+mn-ea"/>
                <a:ea typeface="+mn-ea"/>
                <a:cs typeface="Raleway Regular"/>
              </a:rPr>
              <a:t>分钟之内。此处添加详细文本描述。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1000"/>
                                        <p:tgtEl>
                                          <p:spTgt spid="45"/>
                                        </p:tgtEl>
                                      </p:cBhvr>
                                    </p:animEffect>
                                    <p:anim calcmode="lin" valueType="num">
                                      <p:cBhvr>
                                        <p:cTn id="44" dur="1000" fill="hold"/>
                                        <p:tgtEl>
                                          <p:spTgt spid="45"/>
                                        </p:tgtEl>
                                        <p:attrNameLst>
                                          <p:attrName>ppt_x</p:attrName>
                                        </p:attrNameLst>
                                      </p:cBhvr>
                                      <p:tavLst>
                                        <p:tav tm="0">
                                          <p:val>
                                            <p:strVal val="#ppt_x"/>
                                          </p:val>
                                        </p:tav>
                                        <p:tav tm="100000">
                                          <p:val>
                                            <p:strVal val="#ppt_x"/>
                                          </p:val>
                                        </p:tav>
                                      </p:tavLst>
                                    </p:anim>
                                    <p:anim calcmode="lin" valueType="num">
                                      <p:cBhvr>
                                        <p:cTn id="45" dur="10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9"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dissolve">
                                      <p:cBhvr>
                                        <p:cTn id="49" dur="500"/>
                                        <p:tgtEl>
                                          <p:spTgt spid="67"/>
                                        </p:tgtEl>
                                      </p:cBhvr>
                                    </p:animEffect>
                                  </p:childTnLst>
                                </p:cTn>
                              </p:par>
                            </p:childTnLst>
                          </p:cTn>
                        </p:par>
                        <p:par>
                          <p:cTn id="50" fill="hold">
                            <p:stCondLst>
                              <p:cond delay="6500"/>
                            </p:stCondLst>
                            <p:childTnLst>
                              <p:par>
                                <p:cTn id="51" presetID="10" presetClass="entr" presetSubtype="0" fill="hold" nodeType="after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childTnLst>
                          </p:cTn>
                        </p:par>
                        <p:par>
                          <p:cTn id="54" fill="hold">
                            <p:stCondLst>
                              <p:cond delay="7000"/>
                            </p:stCondLst>
                            <p:childTnLst>
                              <p:par>
                                <p:cTn id="55" presetID="10" presetClass="entr" presetSubtype="0" fill="hold" grpId="0" nodeType="after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childTnLst>
                          </p:cTn>
                        </p:par>
                        <p:par>
                          <p:cTn id="58" fill="hold">
                            <p:stCondLst>
                              <p:cond delay="7500"/>
                            </p:stCondLst>
                            <p:childTnLst>
                              <p:par>
                                <p:cTn id="59" presetID="10" presetClass="entr" presetSubtype="0" fill="hold" grpId="0"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500"/>
                                        <p:tgtEl>
                                          <p:spTgt spid="65"/>
                                        </p:tgtEl>
                                      </p:cBhvr>
                                    </p:animEffect>
                                  </p:childTnLst>
                                </p:cTn>
                              </p:par>
                            </p:childTnLst>
                          </p:cTn>
                        </p:par>
                        <p:par>
                          <p:cTn id="62" fill="hold">
                            <p:stCondLst>
                              <p:cond delay="8000"/>
                            </p:stCondLst>
                            <p:childTnLst>
                              <p:par>
                                <p:cTn id="63" presetID="10" presetClass="entr" presetSubtype="0" fill="hold" grpId="0"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childTnLst>
                          </p:cTn>
                        </p:par>
                        <p:par>
                          <p:cTn id="66" fill="hold">
                            <p:stCondLst>
                              <p:cond delay="8500"/>
                            </p:stCondLst>
                            <p:childTnLst>
                              <p:par>
                                <p:cTn id="67" presetID="10" presetClass="entr" presetSubtype="0" fill="hold" nodeType="after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childTnLst>
                          </p:cTn>
                        </p:par>
                        <p:par>
                          <p:cTn id="70" fill="hold">
                            <p:stCondLst>
                              <p:cond delay="9000"/>
                            </p:stCondLst>
                            <p:childTnLst>
                              <p:par>
                                <p:cTn id="71" presetID="42" presetClass="entr" presetSubtype="0"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1000"/>
                                        <p:tgtEl>
                                          <p:spTgt spid="51"/>
                                        </p:tgtEl>
                                      </p:cBhvr>
                                    </p:animEffect>
                                    <p:anim calcmode="lin" valueType="num">
                                      <p:cBhvr>
                                        <p:cTn id="74" dur="1000" fill="hold"/>
                                        <p:tgtEl>
                                          <p:spTgt spid="51"/>
                                        </p:tgtEl>
                                        <p:attrNameLst>
                                          <p:attrName>ppt_x</p:attrName>
                                        </p:attrNameLst>
                                      </p:cBhvr>
                                      <p:tavLst>
                                        <p:tav tm="0">
                                          <p:val>
                                            <p:strVal val="#ppt_x"/>
                                          </p:val>
                                        </p:tav>
                                        <p:tav tm="100000">
                                          <p:val>
                                            <p:strVal val="#ppt_x"/>
                                          </p:val>
                                        </p:tav>
                                      </p:tavLst>
                                    </p:anim>
                                    <p:anim calcmode="lin" valueType="num">
                                      <p:cBhvr>
                                        <p:cTn id="75" dur="1000" fill="hold"/>
                                        <p:tgtEl>
                                          <p:spTgt spid="51"/>
                                        </p:tgtEl>
                                        <p:attrNameLst>
                                          <p:attrName>ppt_y</p:attrName>
                                        </p:attrNameLst>
                                      </p:cBhvr>
                                      <p:tavLst>
                                        <p:tav tm="0">
                                          <p:val>
                                            <p:strVal val="#ppt_y+.1"/>
                                          </p:val>
                                        </p:tav>
                                        <p:tav tm="100000">
                                          <p:val>
                                            <p:strVal val="#ppt_y"/>
                                          </p:val>
                                        </p:tav>
                                      </p:tavLst>
                                    </p:anim>
                                  </p:childTnLst>
                                </p:cTn>
                              </p:par>
                            </p:childTnLst>
                          </p:cTn>
                        </p:par>
                        <p:par>
                          <p:cTn id="76" fill="hold">
                            <p:stCondLst>
                              <p:cond delay="10000"/>
                            </p:stCondLst>
                            <p:childTnLst>
                              <p:par>
                                <p:cTn id="77" presetID="10" presetClass="entr" presetSubtype="0" fill="hold" nodeType="after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500"/>
                                        <p:tgtEl>
                                          <p:spTgt spid="49"/>
                                        </p:tgtEl>
                                      </p:cBhvr>
                                    </p:animEffect>
                                  </p:childTnLst>
                                </p:cTn>
                              </p:par>
                            </p:childTnLst>
                          </p:cTn>
                        </p:par>
                        <p:par>
                          <p:cTn id="80" fill="hold">
                            <p:stCondLst>
                              <p:cond delay="10500"/>
                            </p:stCondLst>
                            <p:childTnLst>
                              <p:par>
                                <p:cTn id="81" presetID="42" presetClass="entr" presetSubtype="0"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1000"/>
                                        <p:tgtEl>
                                          <p:spTgt spid="54"/>
                                        </p:tgtEl>
                                      </p:cBhvr>
                                    </p:animEffect>
                                    <p:anim calcmode="lin" valueType="num">
                                      <p:cBhvr>
                                        <p:cTn id="84" dur="1000" fill="hold"/>
                                        <p:tgtEl>
                                          <p:spTgt spid="54"/>
                                        </p:tgtEl>
                                        <p:attrNameLst>
                                          <p:attrName>ppt_x</p:attrName>
                                        </p:attrNameLst>
                                      </p:cBhvr>
                                      <p:tavLst>
                                        <p:tav tm="0">
                                          <p:val>
                                            <p:strVal val="#ppt_x"/>
                                          </p:val>
                                        </p:tav>
                                        <p:tav tm="100000">
                                          <p:val>
                                            <p:strVal val="#ppt_x"/>
                                          </p:val>
                                        </p:tav>
                                      </p:tavLst>
                                    </p:anim>
                                    <p:anim calcmode="lin" valueType="num">
                                      <p:cBhvr>
                                        <p:cTn id="85" dur="1000" fill="hold"/>
                                        <p:tgtEl>
                                          <p:spTgt spid="54"/>
                                        </p:tgtEl>
                                        <p:attrNameLst>
                                          <p:attrName>ppt_y</p:attrName>
                                        </p:attrNameLst>
                                      </p:cBhvr>
                                      <p:tavLst>
                                        <p:tav tm="0">
                                          <p:val>
                                            <p:strVal val="#ppt_y+.1"/>
                                          </p:val>
                                        </p:tav>
                                        <p:tav tm="100000">
                                          <p:val>
                                            <p:strVal val="#ppt_y"/>
                                          </p:val>
                                        </p:tav>
                                      </p:tavLst>
                                    </p:anim>
                                  </p:childTnLst>
                                </p:cTn>
                              </p:par>
                            </p:childTnLst>
                          </p:cTn>
                        </p:par>
                        <p:par>
                          <p:cTn id="86" fill="hold">
                            <p:stCondLst>
                              <p:cond delay="11500"/>
                            </p:stCondLst>
                            <p:childTnLst>
                              <p:par>
                                <p:cTn id="87" presetID="10" presetClass="entr" presetSubtype="0" fill="hold" nodeType="after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500"/>
                                        <p:tgtEl>
                                          <p:spTgt spid="50"/>
                                        </p:tgtEl>
                                      </p:cBhvr>
                                    </p:animEffect>
                                  </p:childTnLst>
                                </p:cTn>
                              </p:par>
                            </p:childTnLst>
                          </p:cTn>
                        </p:par>
                        <p:par>
                          <p:cTn id="90" fill="hold">
                            <p:stCondLst>
                              <p:cond delay="12000"/>
                            </p:stCondLst>
                            <p:childTnLst>
                              <p:par>
                                <p:cTn id="91" presetID="42" presetClass="entr" presetSubtype="0" fill="hold" nodeType="after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1000"/>
                                        <p:tgtEl>
                                          <p:spTgt spid="57"/>
                                        </p:tgtEl>
                                      </p:cBhvr>
                                    </p:animEffect>
                                    <p:anim calcmode="lin" valueType="num">
                                      <p:cBhvr>
                                        <p:cTn id="94" dur="1000" fill="hold"/>
                                        <p:tgtEl>
                                          <p:spTgt spid="57"/>
                                        </p:tgtEl>
                                        <p:attrNameLst>
                                          <p:attrName>ppt_x</p:attrName>
                                        </p:attrNameLst>
                                      </p:cBhvr>
                                      <p:tavLst>
                                        <p:tav tm="0">
                                          <p:val>
                                            <p:strVal val="#ppt_x"/>
                                          </p:val>
                                        </p:tav>
                                        <p:tav tm="100000">
                                          <p:val>
                                            <p:strVal val="#ppt_x"/>
                                          </p:val>
                                        </p:tav>
                                      </p:tavLst>
                                    </p:anim>
                                    <p:anim calcmode="lin" valueType="num">
                                      <p:cBhvr>
                                        <p:cTn id="95" dur="1000" fill="hold"/>
                                        <p:tgtEl>
                                          <p:spTgt spid="57"/>
                                        </p:tgtEl>
                                        <p:attrNameLst>
                                          <p:attrName>ppt_y</p:attrName>
                                        </p:attrNameLst>
                                      </p:cBhvr>
                                      <p:tavLst>
                                        <p:tav tm="0">
                                          <p:val>
                                            <p:strVal val="#ppt_y+.1"/>
                                          </p:val>
                                        </p:tav>
                                        <p:tav tm="100000">
                                          <p:val>
                                            <p:strVal val="#ppt_y"/>
                                          </p:val>
                                        </p:tav>
                                      </p:tavLst>
                                    </p:anim>
                                  </p:childTnLst>
                                </p:cTn>
                              </p:par>
                            </p:childTnLst>
                          </p:cTn>
                        </p:par>
                        <p:par>
                          <p:cTn id="96" fill="hold">
                            <p:stCondLst>
                              <p:cond delay="13000"/>
                            </p:stCondLst>
                            <p:childTnLst>
                              <p:par>
                                <p:cTn id="97" presetID="10" presetClass="entr" presetSubtype="0" fill="hold" grpId="0" nodeType="after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fade">
                                      <p:cBhvr>
                                        <p:cTn id="9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67" grpId="0"/>
      <p:bldP spid="6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b="1" dirty="0">
                <a:solidFill>
                  <a:schemeClr val="accent2"/>
                </a:solidFill>
              </a:rPr>
              <a:t>此处添加标题</a:t>
            </a:r>
          </a:p>
        </p:txBody>
      </p:sp>
      <p:sp>
        <p:nvSpPr>
          <p:cNvPr id="6" name="Text Placeholder 5"/>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113" name="AutoShape 7"/>
          <p:cNvSpPr/>
          <p:nvPr/>
        </p:nvSpPr>
        <p:spPr bwMode="auto">
          <a:xfrm>
            <a:off x="14903351" y="7053271"/>
            <a:ext cx="6739037" cy="891821"/>
          </a:xfrm>
          <a:prstGeom prst="roundRect">
            <a:avLst>
              <a:gd name="adj" fmla="val 50000"/>
            </a:avLst>
          </a:prstGeom>
          <a:solidFill>
            <a:schemeClr val="accent3">
              <a:alpha val="80000"/>
            </a:schemeClr>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557020">
              <a:defRPr/>
            </a:pPr>
            <a:endParaRPr lang="en-US" sz="10700">
              <a:solidFill>
                <a:srgbClr val="FFFFFF"/>
              </a:solidFill>
              <a:effectLst>
                <a:outerShdw blurRad="38100" dist="38100" dir="2700000" algn="tl">
                  <a:srgbClr val="000000"/>
                </a:outerShdw>
              </a:effectLst>
              <a:latin typeface="+mn-ea"/>
              <a:cs typeface="Gill Sans" charset="0"/>
            </a:endParaRPr>
          </a:p>
        </p:txBody>
      </p:sp>
      <p:sp>
        <p:nvSpPr>
          <p:cNvPr id="114" name="AutoShape 8"/>
          <p:cNvSpPr/>
          <p:nvPr/>
        </p:nvSpPr>
        <p:spPr bwMode="auto">
          <a:xfrm>
            <a:off x="9197512" y="7053271"/>
            <a:ext cx="6739037" cy="891821"/>
          </a:xfrm>
          <a:prstGeom prst="roundRect">
            <a:avLst>
              <a:gd name="adj" fmla="val 50000"/>
            </a:avLst>
          </a:prstGeom>
          <a:solidFill>
            <a:schemeClr val="accent2">
              <a:alpha val="80000"/>
            </a:schemeClr>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557020">
              <a:defRPr/>
            </a:pPr>
            <a:endParaRPr lang="en-US" sz="10700">
              <a:solidFill>
                <a:srgbClr val="FFFFFF"/>
              </a:solidFill>
              <a:effectLst>
                <a:outerShdw blurRad="38100" dist="38100" dir="2700000" algn="tl">
                  <a:srgbClr val="000000"/>
                </a:outerShdw>
              </a:effectLst>
              <a:latin typeface="+mn-ea"/>
              <a:cs typeface="Gill Sans" charset="0"/>
            </a:endParaRPr>
          </a:p>
        </p:txBody>
      </p:sp>
      <p:sp>
        <p:nvSpPr>
          <p:cNvPr id="115" name="AutoShape 9"/>
          <p:cNvSpPr/>
          <p:nvPr/>
        </p:nvSpPr>
        <p:spPr bwMode="auto">
          <a:xfrm>
            <a:off x="3525424" y="7053271"/>
            <a:ext cx="6739037" cy="891821"/>
          </a:xfrm>
          <a:prstGeom prst="roundRect">
            <a:avLst>
              <a:gd name="adj" fmla="val 50000"/>
            </a:avLst>
          </a:prstGeom>
          <a:solidFill>
            <a:schemeClr val="accent1">
              <a:alpha val="89000"/>
            </a:schemeClr>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557020">
              <a:defRPr/>
            </a:pPr>
            <a:endParaRPr lang="en-US" sz="10700">
              <a:solidFill>
                <a:srgbClr val="FFFFFF"/>
              </a:solidFill>
              <a:effectLst>
                <a:outerShdw blurRad="38100" dist="38100" dir="2700000" algn="tl">
                  <a:srgbClr val="000000"/>
                </a:outerShdw>
              </a:effectLst>
              <a:latin typeface="+mn-ea"/>
              <a:cs typeface="Gill Sans" charset="0"/>
            </a:endParaRPr>
          </a:p>
        </p:txBody>
      </p:sp>
      <p:sp>
        <p:nvSpPr>
          <p:cNvPr id="120" name="Title 20"/>
          <p:cNvSpPr txBox="1"/>
          <p:nvPr/>
        </p:nvSpPr>
        <p:spPr>
          <a:xfrm>
            <a:off x="9861713" y="9106377"/>
            <a:ext cx="5585506" cy="2628424"/>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a:t>
            </a:r>
            <a:endParaRPr lang="en-US" altLang="zh-CN" sz="2400" dirty="0">
              <a:solidFill>
                <a:schemeClr val="tx2"/>
              </a:solidFill>
              <a:latin typeface="+mn-ea"/>
              <a:ea typeface="+mn-ea"/>
              <a:cs typeface="Raleway Light"/>
            </a:endParaRPr>
          </a:p>
        </p:txBody>
      </p:sp>
      <p:sp>
        <p:nvSpPr>
          <p:cNvPr id="121" name="Title 20"/>
          <p:cNvSpPr txBox="1"/>
          <p:nvPr/>
        </p:nvSpPr>
        <p:spPr>
          <a:xfrm>
            <a:off x="3851069" y="3987017"/>
            <a:ext cx="5585506" cy="2628424"/>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a:t>
            </a:r>
            <a:endParaRPr lang="en-US" sz="2400" dirty="0">
              <a:solidFill>
                <a:schemeClr val="tx2"/>
              </a:solidFill>
              <a:latin typeface="+mn-ea"/>
              <a:ea typeface="+mn-ea"/>
              <a:cs typeface="Raleway Light"/>
            </a:endParaRPr>
          </a:p>
        </p:txBody>
      </p:sp>
      <p:cxnSp>
        <p:nvCxnSpPr>
          <p:cNvPr id="122" name="Straight Connector 121"/>
          <p:cNvCxnSpPr/>
          <p:nvPr/>
        </p:nvCxnSpPr>
        <p:spPr>
          <a:xfrm>
            <a:off x="4076869" y="6736616"/>
            <a:ext cx="5092418" cy="0"/>
          </a:xfrm>
          <a:prstGeom prst="line">
            <a:avLst/>
          </a:prstGeom>
          <a:ln>
            <a:solidFill>
              <a:schemeClr val="accent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25" name="Title 20"/>
          <p:cNvSpPr txBox="1"/>
          <p:nvPr/>
        </p:nvSpPr>
        <p:spPr>
          <a:xfrm>
            <a:off x="3794619" y="3429000"/>
            <a:ext cx="5136925"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dirty="0">
                <a:solidFill>
                  <a:schemeClr val="tx2"/>
                </a:solidFill>
                <a:latin typeface="+mn-ea"/>
                <a:ea typeface="+mn-ea"/>
                <a:cs typeface="Raleway ExtraBold"/>
              </a:rPr>
              <a:t>添加标题</a:t>
            </a:r>
          </a:p>
        </p:txBody>
      </p:sp>
      <p:sp>
        <p:nvSpPr>
          <p:cNvPr id="126" name="Title 20"/>
          <p:cNvSpPr txBox="1"/>
          <p:nvPr/>
        </p:nvSpPr>
        <p:spPr>
          <a:xfrm>
            <a:off x="9826007" y="8382000"/>
            <a:ext cx="5136925"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dirty="0">
                <a:solidFill>
                  <a:schemeClr val="tx2"/>
                </a:solidFill>
                <a:latin typeface="+mn-ea"/>
                <a:ea typeface="+mn-ea"/>
                <a:cs typeface="Raleway ExtraBold"/>
              </a:rPr>
              <a:t>添加标题</a:t>
            </a:r>
          </a:p>
        </p:txBody>
      </p:sp>
      <p:sp>
        <p:nvSpPr>
          <p:cNvPr id="128" name="Title 20"/>
          <p:cNvSpPr txBox="1"/>
          <p:nvPr/>
        </p:nvSpPr>
        <p:spPr>
          <a:xfrm>
            <a:off x="15491617" y="3583867"/>
            <a:ext cx="5136925"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dirty="0">
                <a:solidFill>
                  <a:schemeClr val="tx2"/>
                </a:solidFill>
                <a:latin typeface="+mn-ea"/>
                <a:ea typeface="+mn-ea"/>
                <a:cs typeface="Raleway ExtraBold"/>
              </a:rPr>
              <a:t>添加标题</a:t>
            </a:r>
          </a:p>
        </p:txBody>
      </p:sp>
      <p:grpSp>
        <p:nvGrpSpPr>
          <p:cNvPr id="129" name="Group 4678"/>
          <p:cNvGrpSpPr/>
          <p:nvPr/>
        </p:nvGrpSpPr>
        <p:grpSpPr bwMode="auto">
          <a:xfrm>
            <a:off x="5421896" y="8537192"/>
            <a:ext cx="2113745" cy="1569653"/>
            <a:chOff x="6373813" y="2366962"/>
            <a:chExt cx="542925" cy="403225"/>
          </a:xfrm>
          <a:solidFill>
            <a:schemeClr val="accent1"/>
          </a:solidFill>
        </p:grpSpPr>
        <p:sp>
          <p:nvSpPr>
            <p:cNvPr id="130" name="Freeform 276"/>
            <p:cNvSpPr>
              <a:spLocks noChangeArrowheads="1"/>
            </p:cNvSpPr>
            <p:nvPr/>
          </p:nvSpPr>
          <p:spPr bwMode="auto">
            <a:xfrm>
              <a:off x="6373813" y="2366962"/>
              <a:ext cx="542925" cy="322262"/>
            </a:xfrm>
            <a:custGeom>
              <a:avLst/>
              <a:gdLst>
                <a:gd name="T0" fmla="*/ 67 w 1506"/>
                <a:gd name="T1" fmla="*/ 117 h 896"/>
                <a:gd name="T2" fmla="*/ 293 w 1506"/>
                <a:gd name="T3" fmla="*/ 117 h 896"/>
                <a:gd name="T4" fmla="*/ 518 w 1506"/>
                <a:gd name="T5" fmla="*/ 853 h 896"/>
                <a:gd name="T6" fmla="*/ 577 w 1506"/>
                <a:gd name="T7" fmla="*/ 895 h 896"/>
                <a:gd name="T8" fmla="*/ 1296 w 1506"/>
                <a:gd name="T9" fmla="*/ 895 h 896"/>
                <a:gd name="T10" fmla="*/ 1363 w 1506"/>
                <a:gd name="T11" fmla="*/ 836 h 896"/>
                <a:gd name="T12" fmla="*/ 1296 w 1506"/>
                <a:gd name="T13" fmla="*/ 778 h 896"/>
                <a:gd name="T14" fmla="*/ 619 w 1506"/>
                <a:gd name="T15" fmla="*/ 778 h 896"/>
                <a:gd name="T16" fmla="*/ 577 w 1506"/>
                <a:gd name="T17" fmla="*/ 636 h 896"/>
                <a:gd name="T18" fmla="*/ 1313 w 1506"/>
                <a:gd name="T19" fmla="*/ 636 h 896"/>
                <a:gd name="T20" fmla="*/ 1430 w 1506"/>
                <a:gd name="T21" fmla="*/ 544 h 896"/>
                <a:gd name="T22" fmla="*/ 1497 w 1506"/>
                <a:gd name="T23" fmla="*/ 234 h 896"/>
                <a:gd name="T24" fmla="*/ 1480 w 1506"/>
                <a:gd name="T25" fmla="*/ 151 h 896"/>
                <a:gd name="T26" fmla="*/ 1404 w 1506"/>
                <a:gd name="T27" fmla="*/ 117 h 896"/>
                <a:gd name="T28" fmla="*/ 418 w 1506"/>
                <a:gd name="T29" fmla="*/ 117 h 896"/>
                <a:gd name="T30" fmla="*/ 393 w 1506"/>
                <a:gd name="T31" fmla="*/ 42 h 896"/>
                <a:gd name="T32" fmla="*/ 334 w 1506"/>
                <a:gd name="T33" fmla="*/ 0 h 896"/>
                <a:gd name="T34" fmla="*/ 67 w 1506"/>
                <a:gd name="T35" fmla="*/ 0 h 896"/>
                <a:gd name="T36" fmla="*/ 0 w 1506"/>
                <a:gd name="T37" fmla="*/ 59 h 896"/>
                <a:gd name="T38" fmla="*/ 67 w 1506"/>
                <a:gd name="T39" fmla="*/ 117 h 896"/>
                <a:gd name="T40" fmla="*/ 1313 w 1506"/>
                <a:gd name="T41" fmla="*/ 510 h 896"/>
                <a:gd name="T42" fmla="*/ 544 w 1506"/>
                <a:gd name="T43" fmla="*/ 510 h 896"/>
                <a:gd name="T44" fmla="*/ 510 w 1506"/>
                <a:gd name="T45" fmla="*/ 435 h 896"/>
                <a:gd name="T46" fmla="*/ 1329 w 1506"/>
                <a:gd name="T47" fmla="*/ 435 h 896"/>
                <a:gd name="T48" fmla="*/ 1313 w 1506"/>
                <a:gd name="T49" fmla="*/ 510 h 896"/>
                <a:gd name="T50" fmla="*/ 451 w 1506"/>
                <a:gd name="T51" fmla="*/ 234 h 896"/>
                <a:gd name="T52" fmla="*/ 1371 w 1506"/>
                <a:gd name="T53" fmla="*/ 234 h 896"/>
                <a:gd name="T54" fmla="*/ 1354 w 1506"/>
                <a:gd name="T55" fmla="*/ 318 h 896"/>
                <a:gd name="T56" fmla="*/ 477 w 1506"/>
                <a:gd name="T57" fmla="*/ 318 h 896"/>
                <a:gd name="T58" fmla="*/ 451 w 1506"/>
                <a:gd name="T59" fmla="*/ 234 h 896"/>
                <a:gd name="T60" fmla="*/ 451 w 1506"/>
                <a:gd name="T61" fmla="*/ 234 h 896"/>
                <a:gd name="T62" fmla="*/ 451 w 1506"/>
                <a:gd name="T63" fmla="*/ 234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6" h="896">
                  <a:moveTo>
                    <a:pt x="67" y="117"/>
                  </a:moveTo>
                  <a:cubicBezTo>
                    <a:pt x="293" y="117"/>
                    <a:pt x="293" y="117"/>
                    <a:pt x="293" y="117"/>
                  </a:cubicBezTo>
                  <a:cubicBezTo>
                    <a:pt x="518" y="853"/>
                    <a:pt x="518" y="853"/>
                    <a:pt x="518" y="853"/>
                  </a:cubicBezTo>
                  <a:cubicBezTo>
                    <a:pt x="527" y="878"/>
                    <a:pt x="552" y="895"/>
                    <a:pt x="577" y="895"/>
                  </a:cubicBezTo>
                  <a:cubicBezTo>
                    <a:pt x="1296" y="895"/>
                    <a:pt x="1296" y="895"/>
                    <a:pt x="1296" y="895"/>
                  </a:cubicBezTo>
                  <a:cubicBezTo>
                    <a:pt x="1329" y="895"/>
                    <a:pt x="1363" y="870"/>
                    <a:pt x="1363" y="836"/>
                  </a:cubicBezTo>
                  <a:cubicBezTo>
                    <a:pt x="1363" y="803"/>
                    <a:pt x="1329" y="778"/>
                    <a:pt x="1296" y="778"/>
                  </a:cubicBezTo>
                  <a:cubicBezTo>
                    <a:pt x="619" y="778"/>
                    <a:pt x="619" y="778"/>
                    <a:pt x="619" y="778"/>
                  </a:cubicBezTo>
                  <a:cubicBezTo>
                    <a:pt x="577" y="636"/>
                    <a:pt x="577" y="636"/>
                    <a:pt x="577" y="636"/>
                  </a:cubicBezTo>
                  <a:cubicBezTo>
                    <a:pt x="1313" y="636"/>
                    <a:pt x="1313" y="636"/>
                    <a:pt x="1313" y="636"/>
                  </a:cubicBezTo>
                  <a:cubicBezTo>
                    <a:pt x="1371" y="636"/>
                    <a:pt x="1413" y="594"/>
                    <a:pt x="1430" y="544"/>
                  </a:cubicBezTo>
                  <a:cubicBezTo>
                    <a:pt x="1497" y="234"/>
                    <a:pt x="1497" y="234"/>
                    <a:pt x="1497" y="234"/>
                  </a:cubicBezTo>
                  <a:cubicBezTo>
                    <a:pt x="1505" y="201"/>
                    <a:pt x="1497" y="176"/>
                    <a:pt x="1480" y="151"/>
                  </a:cubicBezTo>
                  <a:cubicBezTo>
                    <a:pt x="1463" y="126"/>
                    <a:pt x="1430" y="117"/>
                    <a:pt x="1404" y="117"/>
                  </a:cubicBezTo>
                  <a:cubicBezTo>
                    <a:pt x="418" y="117"/>
                    <a:pt x="418" y="117"/>
                    <a:pt x="418" y="117"/>
                  </a:cubicBezTo>
                  <a:cubicBezTo>
                    <a:pt x="393" y="42"/>
                    <a:pt x="393" y="42"/>
                    <a:pt x="393" y="42"/>
                  </a:cubicBezTo>
                  <a:cubicBezTo>
                    <a:pt x="385" y="17"/>
                    <a:pt x="359" y="0"/>
                    <a:pt x="334" y="0"/>
                  </a:cubicBezTo>
                  <a:cubicBezTo>
                    <a:pt x="67" y="0"/>
                    <a:pt x="67" y="0"/>
                    <a:pt x="67" y="0"/>
                  </a:cubicBezTo>
                  <a:cubicBezTo>
                    <a:pt x="33" y="0"/>
                    <a:pt x="0" y="25"/>
                    <a:pt x="0" y="59"/>
                  </a:cubicBezTo>
                  <a:cubicBezTo>
                    <a:pt x="0" y="92"/>
                    <a:pt x="33" y="117"/>
                    <a:pt x="67" y="117"/>
                  </a:cubicBezTo>
                  <a:close/>
                  <a:moveTo>
                    <a:pt x="1313" y="510"/>
                  </a:moveTo>
                  <a:cubicBezTo>
                    <a:pt x="544" y="510"/>
                    <a:pt x="544" y="510"/>
                    <a:pt x="544" y="510"/>
                  </a:cubicBezTo>
                  <a:cubicBezTo>
                    <a:pt x="510" y="435"/>
                    <a:pt x="510" y="435"/>
                    <a:pt x="510" y="435"/>
                  </a:cubicBezTo>
                  <a:cubicBezTo>
                    <a:pt x="1329" y="435"/>
                    <a:pt x="1329" y="435"/>
                    <a:pt x="1329" y="435"/>
                  </a:cubicBezTo>
                  <a:lnTo>
                    <a:pt x="1313" y="510"/>
                  </a:lnTo>
                  <a:close/>
                  <a:moveTo>
                    <a:pt x="451" y="234"/>
                  </a:moveTo>
                  <a:cubicBezTo>
                    <a:pt x="1371" y="234"/>
                    <a:pt x="1371" y="234"/>
                    <a:pt x="1371" y="234"/>
                  </a:cubicBezTo>
                  <a:cubicBezTo>
                    <a:pt x="1354" y="318"/>
                    <a:pt x="1354" y="318"/>
                    <a:pt x="1354" y="318"/>
                  </a:cubicBezTo>
                  <a:cubicBezTo>
                    <a:pt x="477" y="318"/>
                    <a:pt x="477" y="318"/>
                    <a:pt x="477" y="318"/>
                  </a:cubicBezTo>
                  <a:cubicBezTo>
                    <a:pt x="451" y="234"/>
                    <a:pt x="451" y="234"/>
                    <a:pt x="451" y="234"/>
                  </a:cubicBezTo>
                  <a:close/>
                  <a:moveTo>
                    <a:pt x="451" y="234"/>
                  </a:moveTo>
                  <a:lnTo>
                    <a:pt x="451" y="23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131" name="Freeform 277"/>
            <p:cNvSpPr>
              <a:spLocks noChangeArrowheads="1"/>
            </p:cNvSpPr>
            <p:nvPr/>
          </p:nvSpPr>
          <p:spPr bwMode="auto">
            <a:xfrm>
              <a:off x="6581775" y="2709862"/>
              <a:ext cx="60325" cy="60325"/>
            </a:xfrm>
            <a:custGeom>
              <a:avLst/>
              <a:gdLst>
                <a:gd name="T0" fmla="*/ 167 w 168"/>
                <a:gd name="T1" fmla="*/ 84 h 169"/>
                <a:gd name="T2" fmla="*/ 83 w 168"/>
                <a:gd name="T3" fmla="*/ 168 h 169"/>
                <a:gd name="T4" fmla="*/ 0 w 168"/>
                <a:gd name="T5" fmla="*/ 84 h 169"/>
                <a:gd name="T6" fmla="*/ 83 w 168"/>
                <a:gd name="T7" fmla="*/ 0 h 169"/>
                <a:gd name="T8" fmla="*/ 167 w 168"/>
                <a:gd name="T9" fmla="*/ 84 h 169"/>
                <a:gd name="T10" fmla="*/ 167 w 168"/>
                <a:gd name="T11" fmla="*/ 84 h 169"/>
                <a:gd name="T12" fmla="*/ 167 w 168"/>
                <a:gd name="T13" fmla="*/ 84 h 169"/>
              </a:gdLst>
              <a:ahLst/>
              <a:cxnLst>
                <a:cxn ang="0">
                  <a:pos x="T0" y="T1"/>
                </a:cxn>
                <a:cxn ang="0">
                  <a:pos x="T2" y="T3"/>
                </a:cxn>
                <a:cxn ang="0">
                  <a:pos x="T4" y="T5"/>
                </a:cxn>
                <a:cxn ang="0">
                  <a:pos x="T6" y="T7"/>
                </a:cxn>
                <a:cxn ang="0">
                  <a:pos x="T8" y="T9"/>
                </a:cxn>
                <a:cxn ang="0">
                  <a:pos x="T10" y="T11"/>
                </a:cxn>
                <a:cxn ang="0">
                  <a:pos x="T12" y="T13"/>
                </a:cxn>
              </a:cxnLst>
              <a:rect l="0" t="0" r="r" b="b"/>
              <a:pathLst>
                <a:path w="168" h="169">
                  <a:moveTo>
                    <a:pt x="167" y="84"/>
                  </a:moveTo>
                  <a:cubicBezTo>
                    <a:pt x="167" y="134"/>
                    <a:pt x="125" y="168"/>
                    <a:pt x="83" y="168"/>
                  </a:cubicBezTo>
                  <a:cubicBezTo>
                    <a:pt x="33" y="168"/>
                    <a:pt x="0" y="134"/>
                    <a:pt x="0" y="84"/>
                  </a:cubicBezTo>
                  <a:cubicBezTo>
                    <a:pt x="0" y="34"/>
                    <a:pt x="33" y="0"/>
                    <a:pt x="83" y="0"/>
                  </a:cubicBezTo>
                  <a:cubicBezTo>
                    <a:pt x="125" y="0"/>
                    <a:pt x="167" y="34"/>
                    <a:pt x="167" y="84"/>
                  </a:cubicBezTo>
                  <a:close/>
                  <a:moveTo>
                    <a:pt x="167" y="84"/>
                  </a:moveTo>
                  <a:lnTo>
                    <a:pt x="167" y="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132" name="Freeform 278"/>
            <p:cNvSpPr>
              <a:spLocks noChangeArrowheads="1"/>
            </p:cNvSpPr>
            <p:nvPr/>
          </p:nvSpPr>
          <p:spPr bwMode="auto">
            <a:xfrm>
              <a:off x="6767513" y="2709862"/>
              <a:ext cx="60325" cy="60325"/>
            </a:xfrm>
            <a:custGeom>
              <a:avLst/>
              <a:gdLst>
                <a:gd name="T0" fmla="*/ 167 w 168"/>
                <a:gd name="T1" fmla="*/ 84 h 169"/>
                <a:gd name="T2" fmla="*/ 84 w 168"/>
                <a:gd name="T3" fmla="*/ 168 h 169"/>
                <a:gd name="T4" fmla="*/ 0 w 168"/>
                <a:gd name="T5" fmla="*/ 84 h 169"/>
                <a:gd name="T6" fmla="*/ 84 w 168"/>
                <a:gd name="T7" fmla="*/ 0 h 169"/>
                <a:gd name="T8" fmla="*/ 167 w 168"/>
                <a:gd name="T9" fmla="*/ 84 h 169"/>
                <a:gd name="T10" fmla="*/ 167 w 168"/>
                <a:gd name="T11" fmla="*/ 84 h 169"/>
                <a:gd name="T12" fmla="*/ 167 w 168"/>
                <a:gd name="T13" fmla="*/ 84 h 169"/>
              </a:gdLst>
              <a:ahLst/>
              <a:cxnLst>
                <a:cxn ang="0">
                  <a:pos x="T0" y="T1"/>
                </a:cxn>
                <a:cxn ang="0">
                  <a:pos x="T2" y="T3"/>
                </a:cxn>
                <a:cxn ang="0">
                  <a:pos x="T4" y="T5"/>
                </a:cxn>
                <a:cxn ang="0">
                  <a:pos x="T6" y="T7"/>
                </a:cxn>
                <a:cxn ang="0">
                  <a:pos x="T8" y="T9"/>
                </a:cxn>
                <a:cxn ang="0">
                  <a:pos x="T10" y="T11"/>
                </a:cxn>
                <a:cxn ang="0">
                  <a:pos x="T12" y="T13"/>
                </a:cxn>
              </a:cxnLst>
              <a:rect l="0" t="0" r="r" b="b"/>
              <a:pathLst>
                <a:path w="168" h="169">
                  <a:moveTo>
                    <a:pt x="167" y="84"/>
                  </a:moveTo>
                  <a:cubicBezTo>
                    <a:pt x="167" y="134"/>
                    <a:pt x="126" y="168"/>
                    <a:pt x="84" y="168"/>
                  </a:cubicBezTo>
                  <a:cubicBezTo>
                    <a:pt x="34" y="168"/>
                    <a:pt x="0" y="134"/>
                    <a:pt x="0" y="84"/>
                  </a:cubicBezTo>
                  <a:cubicBezTo>
                    <a:pt x="0" y="34"/>
                    <a:pt x="34" y="0"/>
                    <a:pt x="84" y="0"/>
                  </a:cubicBezTo>
                  <a:cubicBezTo>
                    <a:pt x="126" y="0"/>
                    <a:pt x="167" y="34"/>
                    <a:pt x="167" y="84"/>
                  </a:cubicBezTo>
                  <a:close/>
                  <a:moveTo>
                    <a:pt x="167" y="84"/>
                  </a:moveTo>
                  <a:lnTo>
                    <a:pt x="167" y="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nvGrpSpPr>
          <p:cNvPr id="133" name="Group 132"/>
          <p:cNvGrpSpPr/>
          <p:nvPr/>
        </p:nvGrpSpPr>
        <p:grpSpPr bwMode="auto">
          <a:xfrm>
            <a:off x="11555631" y="4120318"/>
            <a:ext cx="2273237" cy="2159765"/>
            <a:chOff x="1835150" y="2800349"/>
            <a:chExt cx="382588" cy="363538"/>
          </a:xfrm>
          <a:solidFill>
            <a:schemeClr val="accent2"/>
          </a:solidFill>
        </p:grpSpPr>
        <p:sp>
          <p:nvSpPr>
            <p:cNvPr id="134" name="Freeform 133"/>
            <p:cNvSpPr>
              <a:spLocks noChangeArrowheads="1"/>
            </p:cNvSpPr>
            <p:nvPr/>
          </p:nvSpPr>
          <p:spPr bwMode="auto">
            <a:xfrm>
              <a:off x="1868488" y="3140074"/>
              <a:ext cx="271462" cy="23813"/>
            </a:xfrm>
            <a:custGeom>
              <a:avLst/>
              <a:gdLst>
                <a:gd name="T0" fmla="*/ 41 w 753"/>
                <a:gd name="T1" fmla="*/ 42 h 68"/>
                <a:gd name="T2" fmla="*/ 192 w 753"/>
                <a:gd name="T3" fmla="*/ 42 h 68"/>
                <a:gd name="T4" fmla="*/ 217 w 753"/>
                <a:gd name="T5" fmla="*/ 67 h 68"/>
                <a:gd name="T6" fmla="*/ 543 w 753"/>
                <a:gd name="T7" fmla="*/ 67 h 68"/>
                <a:gd name="T8" fmla="*/ 568 w 753"/>
                <a:gd name="T9" fmla="*/ 42 h 68"/>
                <a:gd name="T10" fmla="*/ 710 w 753"/>
                <a:gd name="T11" fmla="*/ 42 h 68"/>
                <a:gd name="T12" fmla="*/ 752 w 753"/>
                <a:gd name="T13" fmla="*/ 0 h 68"/>
                <a:gd name="T14" fmla="*/ 0 w 753"/>
                <a:gd name="T15" fmla="*/ 0 h 68"/>
                <a:gd name="T16" fmla="*/ 41 w 753"/>
                <a:gd name="T17" fmla="*/ 42 h 68"/>
                <a:gd name="T18" fmla="*/ 41 w 753"/>
                <a:gd name="T19" fmla="*/ 42 h 68"/>
                <a:gd name="T20" fmla="*/ 41 w 753"/>
                <a:gd name="T21"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8">
                  <a:moveTo>
                    <a:pt x="41" y="42"/>
                  </a:moveTo>
                  <a:cubicBezTo>
                    <a:pt x="192" y="42"/>
                    <a:pt x="192" y="42"/>
                    <a:pt x="192" y="42"/>
                  </a:cubicBezTo>
                  <a:cubicBezTo>
                    <a:pt x="192" y="50"/>
                    <a:pt x="200" y="67"/>
                    <a:pt x="217" y="67"/>
                  </a:cubicBezTo>
                  <a:cubicBezTo>
                    <a:pt x="543" y="67"/>
                    <a:pt x="543" y="67"/>
                    <a:pt x="543" y="67"/>
                  </a:cubicBezTo>
                  <a:cubicBezTo>
                    <a:pt x="552" y="67"/>
                    <a:pt x="568" y="50"/>
                    <a:pt x="568" y="42"/>
                  </a:cubicBezTo>
                  <a:cubicBezTo>
                    <a:pt x="710" y="42"/>
                    <a:pt x="710" y="42"/>
                    <a:pt x="710" y="42"/>
                  </a:cubicBezTo>
                  <a:cubicBezTo>
                    <a:pt x="735" y="42"/>
                    <a:pt x="752" y="17"/>
                    <a:pt x="752" y="0"/>
                  </a:cubicBezTo>
                  <a:cubicBezTo>
                    <a:pt x="0" y="0"/>
                    <a:pt x="0" y="0"/>
                    <a:pt x="0" y="0"/>
                  </a:cubicBezTo>
                  <a:cubicBezTo>
                    <a:pt x="0" y="17"/>
                    <a:pt x="16" y="42"/>
                    <a:pt x="41" y="42"/>
                  </a:cubicBezTo>
                  <a:close/>
                  <a:moveTo>
                    <a:pt x="41" y="42"/>
                  </a:moveTo>
                  <a:lnTo>
                    <a:pt x="41" y="42"/>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35" name="Freeform 134"/>
            <p:cNvSpPr>
              <a:spLocks noChangeArrowheads="1"/>
            </p:cNvSpPr>
            <p:nvPr/>
          </p:nvSpPr>
          <p:spPr bwMode="auto">
            <a:xfrm>
              <a:off x="1835150" y="2955924"/>
              <a:ext cx="382588" cy="174625"/>
            </a:xfrm>
            <a:custGeom>
              <a:avLst/>
              <a:gdLst>
                <a:gd name="T0" fmla="*/ 1020 w 1062"/>
                <a:gd name="T1" fmla="*/ 100 h 486"/>
                <a:gd name="T2" fmla="*/ 894 w 1062"/>
                <a:gd name="T3" fmla="*/ 75 h 486"/>
                <a:gd name="T4" fmla="*/ 894 w 1062"/>
                <a:gd name="T5" fmla="*/ 0 h 486"/>
                <a:gd name="T6" fmla="*/ 0 w 1062"/>
                <a:gd name="T7" fmla="*/ 0 h 486"/>
                <a:gd name="T8" fmla="*/ 267 w 1062"/>
                <a:gd name="T9" fmla="*/ 485 h 486"/>
                <a:gd name="T10" fmla="*/ 627 w 1062"/>
                <a:gd name="T11" fmla="*/ 485 h 486"/>
                <a:gd name="T12" fmla="*/ 819 w 1062"/>
                <a:gd name="T13" fmla="*/ 351 h 486"/>
                <a:gd name="T14" fmla="*/ 1061 w 1062"/>
                <a:gd name="T15" fmla="*/ 192 h 486"/>
                <a:gd name="T16" fmla="*/ 1020 w 1062"/>
                <a:gd name="T17" fmla="*/ 100 h 486"/>
                <a:gd name="T18" fmla="*/ 861 w 1062"/>
                <a:gd name="T19" fmla="*/ 284 h 486"/>
                <a:gd name="T20" fmla="*/ 894 w 1062"/>
                <a:gd name="T21" fmla="*/ 142 h 486"/>
                <a:gd name="T22" fmla="*/ 978 w 1062"/>
                <a:gd name="T23" fmla="*/ 151 h 486"/>
                <a:gd name="T24" fmla="*/ 995 w 1062"/>
                <a:gd name="T25" fmla="*/ 192 h 486"/>
                <a:gd name="T26" fmla="*/ 861 w 1062"/>
                <a:gd name="T27" fmla="*/ 284 h 486"/>
                <a:gd name="T28" fmla="*/ 861 w 1062"/>
                <a:gd name="T29" fmla="*/ 284 h 486"/>
                <a:gd name="T30" fmla="*/ 861 w 1062"/>
                <a:gd name="T31" fmla="*/ 28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2" h="486">
                  <a:moveTo>
                    <a:pt x="1020" y="100"/>
                  </a:moveTo>
                  <a:cubicBezTo>
                    <a:pt x="986" y="67"/>
                    <a:pt x="928" y="67"/>
                    <a:pt x="894" y="75"/>
                  </a:cubicBezTo>
                  <a:cubicBezTo>
                    <a:pt x="894" y="50"/>
                    <a:pt x="894" y="25"/>
                    <a:pt x="894" y="0"/>
                  </a:cubicBezTo>
                  <a:cubicBezTo>
                    <a:pt x="0" y="0"/>
                    <a:pt x="0" y="0"/>
                    <a:pt x="0" y="0"/>
                  </a:cubicBezTo>
                  <a:cubicBezTo>
                    <a:pt x="0" y="243"/>
                    <a:pt x="42" y="418"/>
                    <a:pt x="267" y="485"/>
                  </a:cubicBezTo>
                  <a:cubicBezTo>
                    <a:pt x="627" y="485"/>
                    <a:pt x="627" y="485"/>
                    <a:pt x="627" y="485"/>
                  </a:cubicBezTo>
                  <a:cubicBezTo>
                    <a:pt x="719" y="452"/>
                    <a:pt x="786" y="410"/>
                    <a:pt x="819" y="351"/>
                  </a:cubicBezTo>
                  <a:cubicBezTo>
                    <a:pt x="911" y="351"/>
                    <a:pt x="1053" y="318"/>
                    <a:pt x="1061" y="192"/>
                  </a:cubicBezTo>
                  <a:cubicBezTo>
                    <a:pt x="1061" y="142"/>
                    <a:pt x="1036" y="117"/>
                    <a:pt x="1020" y="100"/>
                  </a:cubicBezTo>
                  <a:close/>
                  <a:moveTo>
                    <a:pt x="861" y="284"/>
                  </a:moveTo>
                  <a:cubicBezTo>
                    <a:pt x="878" y="243"/>
                    <a:pt x="886" y="192"/>
                    <a:pt x="894" y="142"/>
                  </a:cubicBezTo>
                  <a:cubicBezTo>
                    <a:pt x="919" y="134"/>
                    <a:pt x="961" y="134"/>
                    <a:pt x="978" y="151"/>
                  </a:cubicBezTo>
                  <a:cubicBezTo>
                    <a:pt x="978" y="151"/>
                    <a:pt x="995" y="159"/>
                    <a:pt x="995" y="192"/>
                  </a:cubicBezTo>
                  <a:cubicBezTo>
                    <a:pt x="986" y="259"/>
                    <a:pt x="911" y="276"/>
                    <a:pt x="861" y="284"/>
                  </a:cubicBezTo>
                  <a:close/>
                  <a:moveTo>
                    <a:pt x="861" y="284"/>
                  </a:moveTo>
                  <a:lnTo>
                    <a:pt x="861"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36" name="Freeform 135"/>
            <p:cNvSpPr>
              <a:spLocks noChangeArrowheads="1"/>
            </p:cNvSpPr>
            <p:nvPr/>
          </p:nvSpPr>
          <p:spPr bwMode="auto">
            <a:xfrm>
              <a:off x="1916113" y="2800349"/>
              <a:ext cx="112712" cy="144463"/>
            </a:xfrm>
            <a:custGeom>
              <a:avLst/>
              <a:gdLst>
                <a:gd name="T0" fmla="*/ 142 w 311"/>
                <a:gd name="T1" fmla="*/ 401 h 402"/>
                <a:gd name="T2" fmla="*/ 234 w 311"/>
                <a:gd name="T3" fmla="*/ 243 h 402"/>
                <a:gd name="T4" fmla="*/ 268 w 311"/>
                <a:gd name="T5" fmla="*/ 0 h 402"/>
                <a:gd name="T6" fmla="*/ 159 w 311"/>
                <a:gd name="T7" fmla="*/ 276 h 402"/>
                <a:gd name="T8" fmla="*/ 142 w 311"/>
                <a:gd name="T9" fmla="*/ 401 h 402"/>
                <a:gd name="T10" fmla="*/ 142 w 311"/>
                <a:gd name="T11" fmla="*/ 401 h 402"/>
                <a:gd name="T12" fmla="*/ 142 w 311"/>
                <a:gd name="T13" fmla="*/ 401 h 402"/>
              </a:gdLst>
              <a:ahLst/>
              <a:cxnLst>
                <a:cxn ang="0">
                  <a:pos x="T0" y="T1"/>
                </a:cxn>
                <a:cxn ang="0">
                  <a:pos x="T2" y="T3"/>
                </a:cxn>
                <a:cxn ang="0">
                  <a:pos x="T4" y="T5"/>
                </a:cxn>
                <a:cxn ang="0">
                  <a:pos x="T6" y="T7"/>
                </a:cxn>
                <a:cxn ang="0">
                  <a:pos x="T8" y="T9"/>
                </a:cxn>
                <a:cxn ang="0">
                  <a:pos x="T10" y="T11"/>
                </a:cxn>
                <a:cxn ang="0">
                  <a:pos x="T12" y="T13"/>
                </a:cxn>
              </a:cxnLst>
              <a:rect l="0" t="0" r="r" b="b"/>
              <a:pathLst>
                <a:path w="311" h="402">
                  <a:moveTo>
                    <a:pt x="142" y="401"/>
                  </a:moveTo>
                  <a:cubicBezTo>
                    <a:pt x="142" y="401"/>
                    <a:pt x="310" y="385"/>
                    <a:pt x="234" y="243"/>
                  </a:cubicBezTo>
                  <a:cubicBezTo>
                    <a:pt x="168" y="126"/>
                    <a:pt x="184" y="59"/>
                    <a:pt x="268" y="0"/>
                  </a:cubicBezTo>
                  <a:cubicBezTo>
                    <a:pt x="268" y="0"/>
                    <a:pt x="0" y="67"/>
                    <a:pt x="159" y="276"/>
                  </a:cubicBezTo>
                  <a:cubicBezTo>
                    <a:pt x="209" y="360"/>
                    <a:pt x="142" y="401"/>
                    <a:pt x="142" y="401"/>
                  </a:cubicBezTo>
                  <a:close/>
                  <a:moveTo>
                    <a:pt x="142" y="401"/>
                  </a:moveTo>
                  <a:lnTo>
                    <a:pt x="142" y="4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37" name="Freeform 136"/>
            <p:cNvSpPr>
              <a:spLocks noChangeArrowheads="1"/>
            </p:cNvSpPr>
            <p:nvPr/>
          </p:nvSpPr>
          <p:spPr bwMode="auto">
            <a:xfrm>
              <a:off x="2003425" y="2867024"/>
              <a:ext cx="53975" cy="73025"/>
            </a:xfrm>
            <a:custGeom>
              <a:avLst/>
              <a:gdLst>
                <a:gd name="T0" fmla="*/ 17 w 151"/>
                <a:gd name="T1" fmla="*/ 201 h 202"/>
                <a:gd name="T2" fmla="*/ 75 w 151"/>
                <a:gd name="T3" fmla="*/ 67 h 202"/>
                <a:gd name="T4" fmla="*/ 84 w 151"/>
                <a:gd name="T5" fmla="*/ 0 h 202"/>
                <a:gd name="T6" fmla="*/ 33 w 151"/>
                <a:gd name="T7" fmla="*/ 75 h 202"/>
                <a:gd name="T8" fmla="*/ 17 w 151"/>
                <a:gd name="T9" fmla="*/ 201 h 202"/>
                <a:gd name="T10" fmla="*/ 17 w 151"/>
                <a:gd name="T11" fmla="*/ 201 h 202"/>
                <a:gd name="T12" fmla="*/ 17 w 151"/>
                <a:gd name="T13" fmla="*/ 201 h 202"/>
              </a:gdLst>
              <a:ahLst/>
              <a:cxnLst>
                <a:cxn ang="0">
                  <a:pos x="T0" y="T1"/>
                </a:cxn>
                <a:cxn ang="0">
                  <a:pos x="T2" y="T3"/>
                </a:cxn>
                <a:cxn ang="0">
                  <a:pos x="T4" y="T5"/>
                </a:cxn>
                <a:cxn ang="0">
                  <a:pos x="T6" y="T7"/>
                </a:cxn>
                <a:cxn ang="0">
                  <a:pos x="T8" y="T9"/>
                </a:cxn>
                <a:cxn ang="0">
                  <a:pos x="T10" y="T11"/>
                </a:cxn>
                <a:cxn ang="0">
                  <a:pos x="T12" y="T13"/>
                </a:cxn>
              </a:cxnLst>
              <a:rect l="0" t="0" r="r" b="b"/>
              <a:pathLst>
                <a:path w="151" h="202">
                  <a:moveTo>
                    <a:pt x="17" y="201"/>
                  </a:moveTo>
                  <a:cubicBezTo>
                    <a:pt x="17" y="201"/>
                    <a:pt x="150" y="176"/>
                    <a:pt x="75" y="67"/>
                  </a:cubicBezTo>
                  <a:cubicBezTo>
                    <a:pt x="50" y="17"/>
                    <a:pt x="84" y="0"/>
                    <a:pt x="84" y="0"/>
                  </a:cubicBezTo>
                  <a:cubicBezTo>
                    <a:pt x="84" y="0"/>
                    <a:pt x="0" y="0"/>
                    <a:pt x="33" y="75"/>
                  </a:cubicBezTo>
                  <a:cubicBezTo>
                    <a:pt x="67" y="142"/>
                    <a:pt x="58" y="176"/>
                    <a:pt x="17" y="201"/>
                  </a:cubicBezTo>
                  <a:close/>
                  <a:moveTo>
                    <a:pt x="17" y="201"/>
                  </a:moveTo>
                  <a:lnTo>
                    <a:pt x="17" y="2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grpSp>
      <p:grpSp>
        <p:nvGrpSpPr>
          <p:cNvPr id="138" name="Group 137"/>
          <p:cNvGrpSpPr/>
          <p:nvPr/>
        </p:nvGrpSpPr>
        <p:grpSpPr bwMode="auto">
          <a:xfrm>
            <a:off x="17669883" y="8421153"/>
            <a:ext cx="1497382" cy="1961832"/>
            <a:chOff x="4576763" y="2300287"/>
            <a:chExt cx="276225" cy="361950"/>
          </a:xfrm>
          <a:solidFill>
            <a:schemeClr val="accent3"/>
          </a:solidFill>
        </p:grpSpPr>
        <p:sp>
          <p:nvSpPr>
            <p:cNvPr id="139" name="Freeform 138"/>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 name="T14" fmla="*/ 92 w 336"/>
                <a:gd name="T15" fmla="*/ 0 h 336"/>
                <a:gd name="T16" fmla="*/ 92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92" y="0"/>
                  </a:moveTo>
                  <a:lnTo>
                    <a:pt x="0" y="243"/>
                  </a:lnTo>
                  <a:lnTo>
                    <a:pt x="159" y="193"/>
                  </a:lnTo>
                  <a:lnTo>
                    <a:pt x="251" y="335"/>
                  </a:lnTo>
                  <a:lnTo>
                    <a:pt x="335" y="84"/>
                  </a:lnTo>
                  <a:lnTo>
                    <a:pt x="251" y="9"/>
                  </a:lnTo>
                  <a:lnTo>
                    <a:pt x="92" y="0"/>
                  </a:lnTo>
                  <a:close/>
                  <a:moveTo>
                    <a:pt x="92" y="0"/>
                  </a:moveTo>
                  <a:lnTo>
                    <a:pt x="92"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0" name="Freeform 139"/>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92" y="0"/>
                  </a:moveTo>
                  <a:lnTo>
                    <a:pt x="0" y="243"/>
                  </a:lnTo>
                  <a:lnTo>
                    <a:pt x="159" y="193"/>
                  </a:lnTo>
                  <a:lnTo>
                    <a:pt x="251" y="335"/>
                  </a:lnTo>
                  <a:lnTo>
                    <a:pt x="335" y="84"/>
                  </a:lnTo>
                  <a:lnTo>
                    <a:pt x="251" y="9"/>
                  </a:lnTo>
                  <a:lnTo>
                    <a:pt x="92"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1" name="Freeform 140"/>
            <p:cNvSpPr>
              <a:spLocks noChangeArrowheads="1"/>
            </p:cNvSpPr>
            <p:nvPr/>
          </p:nvSpPr>
          <p:spPr bwMode="auto">
            <a:xfrm>
              <a:off x="4610100"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2" name="Freeform 141"/>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 name="T14" fmla="*/ 251 w 336"/>
                <a:gd name="T15" fmla="*/ 0 h 336"/>
                <a:gd name="T16" fmla="*/ 251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251" y="0"/>
                  </a:moveTo>
                  <a:lnTo>
                    <a:pt x="84" y="9"/>
                  </a:lnTo>
                  <a:lnTo>
                    <a:pt x="0" y="84"/>
                  </a:lnTo>
                  <a:lnTo>
                    <a:pt x="92" y="335"/>
                  </a:lnTo>
                  <a:lnTo>
                    <a:pt x="176" y="193"/>
                  </a:lnTo>
                  <a:lnTo>
                    <a:pt x="335" y="243"/>
                  </a:lnTo>
                  <a:lnTo>
                    <a:pt x="251" y="0"/>
                  </a:lnTo>
                  <a:close/>
                  <a:moveTo>
                    <a:pt x="251" y="0"/>
                  </a:moveTo>
                  <a:lnTo>
                    <a:pt x="251"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3" name="Freeform 142"/>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251" y="0"/>
                  </a:moveTo>
                  <a:lnTo>
                    <a:pt x="84" y="9"/>
                  </a:lnTo>
                  <a:lnTo>
                    <a:pt x="0" y="84"/>
                  </a:lnTo>
                  <a:lnTo>
                    <a:pt x="92" y="335"/>
                  </a:lnTo>
                  <a:lnTo>
                    <a:pt x="176" y="193"/>
                  </a:lnTo>
                  <a:lnTo>
                    <a:pt x="335" y="243"/>
                  </a:lnTo>
                  <a:lnTo>
                    <a:pt x="251"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4" name="Freeform 143"/>
            <p:cNvSpPr>
              <a:spLocks noChangeArrowheads="1"/>
            </p:cNvSpPr>
            <p:nvPr/>
          </p:nvSpPr>
          <p:spPr bwMode="auto">
            <a:xfrm>
              <a:off x="4822825"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5" name="Freeform 144"/>
            <p:cNvSpPr>
              <a:spLocks noChangeArrowheads="1"/>
            </p:cNvSpPr>
            <p:nvPr/>
          </p:nvSpPr>
          <p:spPr bwMode="auto">
            <a:xfrm>
              <a:off x="4586288" y="2300287"/>
              <a:ext cx="261937" cy="258762"/>
            </a:xfrm>
            <a:custGeom>
              <a:avLst/>
              <a:gdLst>
                <a:gd name="T0" fmla="*/ 618 w 728"/>
                <a:gd name="T1" fmla="*/ 619 h 720"/>
                <a:gd name="T2" fmla="*/ 627 w 728"/>
                <a:gd name="T3" fmla="*/ 469 h 720"/>
                <a:gd name="T4" fmla="*/ 727 w 728"/>
                <a:gd name="T5" fmla="*/ 360 h 720"/>
                <a:gd name="T6" fmla="*/ 627 w 728"/>
                <a:gd name="T7" fmla="*/ 251 h 720"/>
                <a:gd name="T8" fmla="*/ 618 w 728"/>
                <a:gd name="T9" fmla="*/ 101 h 720"/>
                <a:gd name="T10" fmla="*/ 468 w 728"/>
                <a:gd name="T11" fmla="*/ 92 h 720"/>
                <a:gd name="T12" fmla="*/ 359 w 728"/>
                <a:gd name="T13" fmla="*/ 0 h 720"/>
                <a:gd name="T14" fmla="*/ 250 w 728"/>
                <a:gd name="T15" fmla="*/ 92 h 720"/>
                <a:gd name="T16" fmla="*/ 100 w 728"/>
                <a:gd name="T17" fmla="*/ 101 h 720"/>
                <a:gd name="T18" fmla="*/ 92 w 728"/>
                <a:gd name="T19" fmla="*/ 251 h 720"/>
                <a:gd name="T20" fmla="*/ 0 w 728"/>
                <a:gd name="T21" fmla="*/ 360 h 720"/>
                <a:gd name="T22" fmla="*/ 92 w 728"/>
                <a:gd name="T23" fmla="*/ 469 h 720"/>
                <a:gd name="T24" fmla="*/ 100 w 728"/>
                <a:gd name="T25" fmla="*/ 619 h 720"/>
                <a:gd name="T26" fmla="*/ 250 w 728"/>
                <a:gd name="T27" fmla="*/ 628 h 720"/>
                <a:gd name="T28" fmla="*/ 359 w 728"/>
                <a:gd name="T29" fmla="*/ 719 h 720"/>
                <a:gd name="T30" fmla="*/ 468 w 728"/>
                <a:gd name="T31" fmla="*/ 628 h 720"/>
                <a:gd name="T32" fmla="*/ 618 w 728"/>
                <a:gd name="T33" fmla="*/ 619 h 720"/>
                <a:gd name="T34" fmla="*/ 359 w 728"/>
                <a:gd name="T35" fmla="*/ 561 h 720"/>
                <a:gd name="T36" fmla="*/ 159 w 728"/>
                <a:gd name="T37" fmla="*/ 360 h 720"/>
                <a:gd name="T38" fmla="*/ 359 w 728"/>
                <a:gd name="T39" fmla="*/ 159 h 720"/>
                <a:gd name="T40" fmla="*/ 560 w 728"/>
                <a:gd name="T41" fmla="*/ 360 h 720"/>
                <a:gd name="T42" fmla="*/ 359 w 728"/>
                <a:gd name="T43" fmla="*/ 561 h 720"/>
                <a:gd name="T44" fmla="*/ 359 w 728"/>
                <a:gd name="T45" fmla="*/ 561 h 720"/>
                <a:gd name="T46" fmla="*/ 359 w 728"/>
                <a:gd name="T47" fmla="*/ 56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8" h="720">
                  <a:moveTo>
                    <a:pt x="618" y="619"/>
                  </a:moveTo>
                  <a:cubicBezTo>
                    <a:pt x="627" y="469"/>
                    <a:pt x="627" y="469"/>
                    <a:pt x="627" y="469"/>
                  </a:cubicBezTo>
                  <a:cubicBezTo>
                    <a:pt x="727" y="360"/>
                    <a:pt x="727" y="360"/>
                    <a:pt x="727" y="360"/>
                  </a:cubicBezTo>
                  <a:cubicBezTo>
                    <a:pt x="627" y="251"/>
                    <a:pt x="627" y="251"/>
                    <a:pt x="627" y="251"/>
                  </a:cubicBezTo>
                  <a:cubicBezTo>
                    <a:pt x="618" y="101"/>
                    <a:pt x="618" y="101"/>
                    <a:pt x="618" y="101"/>
                  </a:cubicBezTo>
                  <a:cubicBezTo>
                    <a:pt x="468" y="92"/>
                    <a:pt x="468" y="92"/>
                    <a:pt x="468" y="92"/>
                  </a:cubicBezTo>
                  <a:cubicBezTo>
                    <a:pt x="359" y="0"/>
                    <a:pt x="359" y="0"/>
                    <a:pt x="359" y="0"/>
                  </a:cubicBezTo>
                  <a:cubicBezTo>
                    <a:pt x="250" y="92"/>
                    <a:pt x="250" y="92"/>
                    <a:pt x="250" y="92"/>
                  </a:cubicBezTo>
                  <a:cubicBezTo>
                    <a:pt x="100" y="101"/>
                    <a:pt x="100" y="101"/>
                    <a:pt x="100" y="101"/>
                  </a:cubicBezTo>
                  <a:cubicBezTo>
                    <a:pt x="92" y="251"/>
                    <a:pt x="92" y="251"/>
                    <a:pt x="92" y="251"/>
                  </a:cubicBezTo>
                  <a:cubicBezTo>
                    <a:pt x="0" y="360"/>
                    <a:pt x="0" y="360"/>
                    <a:pt x="0" y="360"/>
                  </a:cubicBezTo>
                  <a:cubicBezTo>
                    <a:pt x="92" y="469"/>
                    <a:pt x="92" y="469"/>
                    <a:pt x="92" y="469"/>
                  </a:cubicBezTo>
                  <a:cubicBezTo>
                    <a:pt x="100" y="619"/>
                    <a:pt x="100" y="619"/>
                    <a:pt x="100" y="619"/>
                  </a:cubicBezTo>
                  <a:cubicBezTo>
                    <a:pt x="250" y="628"/>
                    <a:pt x="250" y="628"/>
                    <a:pt x="250" y="628"/>
                  </a:cubicBezTo>
                  <a:cubicBezTo>
                    <a:pt x="359" y="719"/>
                    <a:pt x="359" y="719"/>
                    <a:pt x="359" y="719"/>
                  </a:cubicBezTo>
                  <a:cubicBezTo>
                    <a:pt x="468" y="628"/>
                    <a:pt x="468" y="628"/>
                    <a:pt x="468" y="628"/>
                  </a:cubicBezTo>
                  <a:lnTo>
                    <a:pt x="618" y="619"/>
                  </a:lnTo>
                  <a:close/>
                  <a:moveTo>
                    <a:pt x="359" y="561"/>
                  </a:moveTo>
                  <a:cubicBezTo>
                    <a:pt x="250" y="561"/>
                    <a:pt x="159" y="469"/>
                    <a:pt x="159" y="360"/>
                  </a:cubicBezTo>
                  <a:cubicBezTo>
                    <a:pt x="159" y="243"/>
                    <a:pt x="250" y="159"/>
                    <a:pt x="359" y="159"/>
                  </a:cubicBezTo>
                  <a:cubicBezTo>
                    <a:pt x="468" y="159"/>
                    <a:pt x="560" y="243"/>
                    <a:pt x="560" y="360"/>
                  </a:cubicBezTo>
                  <a:cubicBezTo>
                    <a:pt x="560" y="469"/>
                    <a:pt x="468" y="561"/>
                    <a:pt x="359" y="561"/>
                  </a:cubicBezTo>
                  <a:close/>
                  <a:moveTo>
                    <a:pt x="359" y="561"/>
                  </a:moveTo>
                  <a:lnTo>
                    <a:pt x="359" y="56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6" name="Freeform 145"/>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226 h 227"/>
                <a:gd name="T8" fmla="*/ 101 w 102"/>
                <a:gd name="T9" fmla="*/ 226 h 227"/>
                <a:gd name="T10" fmla="*/ 101 w 102"/>
                <a:gd name="T11" fmla="*/ 0 h 227"/>
                <a:gd name="T12" fmla="*/ 59 w 102"/>
                <a:gd name="T13" fmla="*/ 0 h 227"/>
                <a:gd name="T14" fmla="*/ 0 w 102"/>
                <a:gd name="T15" fmla="*/ 33 h 227"/>
                <a:gd name="T16" fmla="*/ 0 w 102"/>
                <a:gd name="T17" fmla="*/ 33 h 227"/>
                <a:gd name="T18" fmla="*/ 0 w 102"/>
                <a:gd name="T19"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27">
                  <a:moveTo>
                    <a:pt x="0" y="33"/>
                  </a:moveTo>
                  <a:lnTo>
                    <a:pt x="9" y="67"/>
                  </a:lnTo>
                  <a:lnTo>
                    <a:pt x="50" y="50"/>
                  </a:lnTo>
                  <a:lnTo>
                    <a:pt x="50" y="226"/>
                  </a:lnTo>
                  <a:lnTo>
                    <a:pt x="101" y="226"/>
                  </a:lnTo>
                  <a:lnTo>
                    <a:pt x="101" y="0"/>
                  </a:lnTo>
                  <a:lnTo>
                    <a:pt x="59" y="0"/>
                  </a:lnTo>
                  <a:lnTo>
                    <a:pt x="0" y="33"/>
                  </a:lnTo>
                  <a:close/>
                  <a:moveTo>
                    <a:pt x="0" y="33"/>
                  </a:moveTo>
                  <a:lnTo>
                    <a:pt x="0" y="3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7" name="Freeform 146"/>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50 h 227"/>
                <a:gd name="T8" fmla="*/ 50 w 102"/>
                <a:gd name="T9" fmla="*/ 226 h 227"/>
                <a:gd name="T10" fmla="*/ 101 w 102"/>
                <a:gd name="T11" fmla="*/ 226 h 227"/>
                <a:gd name="T12" fmla="*/ 101 w 102"/>
                <a:gd name="T13" fmla="*/ 0 h 227"/>
                <a:gd name="T14" fmla="*/ 59 w 102"/>
                <a:gd name="T15" fmla="*/ 0 h 227"/>
                <a:gd name="T16" fmla="*/ 0 w 102"/>
                <a:gd name="T17"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27">
                  <a:moveTo>
                    <a:pt x="0" y="33"/>
                  </a:moveTo>
                  <a:lnTo>
                    <a:pt x="9" y="67"/>
                  </a:lnTo>
                  <a:lnTo>
                    <a:pt x="50" y="50"/>
                  </a:lnTo>
                  <a:lnTo>
                    <a:pt x="50" y="50"/>
                  </a:lnTo>
                  <a:lnTo>
                    <a:pt x="50" y="226"/>
                  </a:lnTo>
                  <a:lnTo>
                    <a:pt x="101" y="226"/>
                  </a:lnTo>
                  <a:lnTo>
                    <a:pt x="101" y="0"/>
                  </a:lnTo>
                  <a:lnTo>
                    <a:pt x="59" y="0"/>
                  </a:lnTo>
                  <a:lnTo>
                    <a:pt x="0" y="33"/>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8" name="Freeform 147"/>
            <p:cNvSpPr>
              <a:spLocks noChangeArrowheads="1"/>
            </p:cNvSpPr>
            <p:nvPr/>
          </p:nvSpPr>
          <p:spPr bwMode="auto">
            <a:xfrm>
              <a:off x="4691063" y="2400299"/>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grpSp>
      <p:sp>
        <p:nvSpPr>
          <p:cNvPr id="38" name="Title 20"/>
          <p:cNvSpPr txBox="1"/>
          <p:nvPr/>
        </p:nvSpPr>
        <p:spPr>
          <a:xfrm>
            <a:off x="15548067" y="4141887"/>
            <a:ext cx="5585506" cy="2628424"/>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a:t>
            </a:r>
            <a:endParaRPr lang="en-US" altLang="zh-CN" sz="2400" dirty="0">
              <a:solidFill>
                <a:schemeClr val="tx2"/>
              </a:solidFill>
              <a:latin typeface="+mn-ea"/>
              <a:ea typeface="+mn-ea"/>
              <a:cs typeface="Raleway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500"/>
                                        <p:tgtEl>
                                          <p:spTgt spid="121"/>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0-#ppt_w/2"/>
                                          </p:val>
                                        </p:tav>
                                        <p:tav tm="100000">
                                          <p:val>
                                            <p:strVal val="#ppt_x"/>
                                          </p:val>
                                        </p:tav>
                                      </p:tavLst>
                                    </p:anim>
                                    <p:anim calcmode="lin" valueType="num">
                                      <p:cBhvr additive="base">
                                        <p:cTn id="16" dur="500" fill="hold"/>
                                        <p:tgtEl>
                                          <p:spTgt spid="11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29"/>
                                        </p:tgtEl>
                                        <p:attrNameLst>
                                          <p:attrName>style.visibility</p:attrName>
                                        </p:attrNameLst>
                                      </p:cBhvr>
                                      <p:to>
                                        <p:strVal val="visible"/>
                                      </p:to>
                                    </p:set>
                                    <p:anim calcmode="lin" valueType="num">
                                      <p:cBhvr additive="base">
                                        <p:cTn id="20" dur="500" fill="hold"/>
                                        <p:tgtEl>
                                          <p:spTgt spid="129"/>
                                        </p:tgtEl>
                                        <p:attrNameLst>
                                          <p:attrName>ppt_x</p:attrName>
                                        </p:attrNameLst>
                                      </p:cBhvr>
                                      <p:tavLst>
                                        <p:tav tm="0">
                                          <p:val>
                                            <p:strVal val="#ppt_x"/>
                                          </p:val>
                                        </p:tav>
                                        <p:tav tm="100000">
                                          <p:val>
                                            <p:strVal val="#ppt_x"/>
                                          </p:val>
                                        </p:tav>
                                      </p:tavLst>
                                    </p:anim>
                                    <p:anim calcmode="lin" valueType="num">
                                      <p:cBhvr additive="base">
                                        <p:cTn id="21" dur="500" fill="hold"/>
                                        <p:tgtEl>
                                          <p:spTgt spid="12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14"/>
                                        </p:tgtEl>
                                        <p:attrNameLst>
                                          <p:attrName>style.visibility</p:attrName>
                                        </p:attrNameLst>
                                      </p:cBhvr>
                                      <p:to>
                                        <p:strVal val="visible"/>
                                      </p:to>
                                    </p:set>
                                    <p:anim calcmode="lin" valueType="num">
                                      <p:cBhvr additive="base">
                                        <p:cTn id="25" dur="500" fill="hold"/>
                                        <p:tgtEl>
                                          <p:spTgt spid="114"/>
                                        </p:tgtEl>
                                        <p:attrNameLst>
                                          <p:attrName>ppt_x</p:attrName>
                                        </p:attrNameLst>
                                      </p:cBhvr>
                                      <p:tavLst>
                                        <p:tav tm="0">
                                          <p:val>
                                            <p:strVal val="#ppt_x"/>
                                          </p:val>
                                        </p:tav>
                                        <p:tav tm="100000">
                                          <p:val>
                                            <p:strVal val="#ppt_x"/>
                                          </p:val>
                                        </p:tav>
                                      </p:tavLst>
                                    </p:anim>
                                    <p:anim calcmode="lin" valueType="num">
                                      <p:cBhvr additive="base">
                                        <p:cTn id="26" dur="500" fill="hold"/>
                                        <p:tgtEl>
                                          <p:spTgt spid="11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133"/>
                                        </p:tgtEl>
                                        <p:attrNameLst>
                                          <p:attrName>style.visibility</p:attrName>
                                        </p:attrNameLst>
                                      </p:cBhvr>
                                      <p:to>
                                        <p:strVal val="visible"/>
                                      </p:to>
                                    </p:set>
                                    <p:anim calcmode="lin" valueType="num">
                                      <p:cBhvr additive="base">
                                        <p:cTn id="30" dur="500" fill="hold"/>
                                        <p:tgtEl>
                                          <p:spTgt spid="133"/>
                                        </p:tgtEl>
                                        <p:attrNameLst>
                                          <p:attrName>ppt_x</p:attrName>
                                        </p:attrNameLst>
                                      </p:cBhvr>
                                      <p:tavLst>
                                        <p:tav tm="0">
                                          <p:val>
                                            <p:strVal val="#ppt_x"/>
                                          </p:val>
                                        </p:tav>
                                        <p:tav tm="100000">
                                          <p:val>
                                            <p:strVal val="#ppt_x"/>
                                          </p:val>
                                        </p:tav>
                                      </p:tavLst>
                                    </p:anim>
                                    <p:anim calcmode="lin" valueType="num">
                                      <p:cBhvr additive="base">
                                        <p:cTn id="31" dur="500" fill="hold"/>
                                        <p:tgtEl>
                                          <p:spTgt spid="133"/>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fade">
                                      <p:cBhvr>
                                        <p:cTn id="35" dur="500"/>
                                        <p:tgtEl>
                                          <p:spTgt spid="126"/>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500"/>
                                        <p:tgtEl>
                                          <p:spTgt spid="120"/>
                                        </p:tgtEl>
                                      </p:cBhvr>
                                    </p:animEffect>
                                  </p:childTnLst>
                                </p:cTn>
                              </p:par>
                            </p:childTnLst>
                          </p:cTn>
                        </p:par>
                        <p:par>
                          <p:cTn id="40" fill="hold">
                            <p:stCondLst>
                              <p:cond delay="4000"/>
                            </p:stCondLst>
                            <p:childTnLst>
                              <p:par>
                                <p:cTn id="41" presetID="2" presetClass="entr" presetSubtype="2"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 calcmode="lin" valueType="num">
                                      <p:cBhvr additive="base">
                                        <p:cTn id="43" dur="500" fill="hold"/>
                                        <p:tgtEl>
                                          <p:spTgt spid="113"/>
                                        </p:tgtEl>
                                        <p:attrNameLst>
                                          <p:attrName>ppt_x</p:attrName>
                                        </p:attrNameLst>
                                      </p:cBhvr>
                                      <p:tavLst>
                                        <p:tav tm="0">
                                          <p:val>
                                            <p:strVal val="1+#ppt_w/2"/>
                                          </p:val>
                                        </p:tav>
                                        <p:tav tm="100000">
                                          <p:val>
                                            <p:strVal val="#ppt_x"/>
                                          </p:val>
                                        </p:tav>
                                      </p:tavLst>
                                    </p:anim>
                                    <p:anim calcmode="lin" valueType="num">
                                      <p:cBhvr additive="base">
                                        <p:cTn id="44" dur="500" fill="hold"/>
                                        <p:tgtEl>
                                          <p:spTgt spid="113"/>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4" fill="hold" nodeType="afterEffect">
                                  <p:stCondLst>
                                    <p:cond delay="0"/>
                                  </p:stCondLst>
                                  <p:childTnLst>
                                    <p:set>
                                      <p:cBhvr>
                                        <p:cTn id="47" dur="1" fill="hold">
                                          <p:stCondLst>
                                            <p:cond delay="0"/>
                                          </p:stCondLst>
                                        </p:cTn>
                                        <p:tgtEl>
                                          <p:spTgt spid="138"/>
                                        </p:tgtEl>
                                        <p:attrNameLst>
                                          <p:attrName>style.visibility</p:attrName>
                                        </p:attrNameLst>
                                      </p:cBhvr>
                                      <p:to>
                                        <p:strVal val="visible"/>
                                      </p:to>
                                    </p:set>
                                    <p:anim calcmode="lin" valueType="num">
                                      <p:cBhvr additive="base">
                                        <p:cTn id="48" dur="500" fill="hold"/>
                                        <p:tgtEl>
                                          <p:spTgt spid="138"/>
                                        </p:tgtEl>
                                        <p:attrNameLst>
                                          <p:attrName>ppt_x</p:attrName>
                                        </p:attrNameLst>
                                      </p:cBhvr>
                                      <p:tavLst>
                                        <p:tav tm="0">
                                          <p:val>
                                            <p:strVal val="#ppt_x"/>
                                          </p:val>
                                        </p:tav>
                                        <p:tav tm="100000">
                                          <p:val>
                                            <p:strVal val="#ppt_x"/>
                                          </p:val>
                                        </p:tav>
                                      </p:tavLst>
                                    </p:anim>
                                    <p:anim calcmode="lin" valueType="num">
                                      <p:cBhvr additive="base">
                                        <p:cTn id="49" dur="500" fill="hold"/>
                                        <p:tgtEl>
                                          <p:spTgt spid="138"/>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28"/>
                                        </p:tgtEl>
                                        <p:attrNameLst>
                                          <p:attrName>style.visibility</p:attrName>
                                        </p:attrNameLst>
                                      </p:cBhvr>
                                      <p:to>
                                        <p:strVal val="visible"/>
                                      </p:to>
                                    </p:set>
                                    <p:animEffect transition="in" filter="fade">
                                      <p:cBhvr>
                                        <p:cTn id="53" dur="500"/>
                                        <p:tgtEl>
                                          <p:spTgt spid="128"/>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20" grpId="0"/>
      <p:bldP spid="121" grpId="0"/>
      <p:bldP spid="125" grpId="0"/>
      <p:bldP spid="126" grpId="0"/>
      <p:bldP spid="128" grpId="0"/>
      <p:bldP spid="3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b="1" dirty="0">
                <a:solidFill>
                  <a:schemeClr val="accent2"/>
                </a:solidFill>
              </a:rPr>
              <a:t>此处添加标题</a:t>
            </a:r>
          </a:p>
        </p:txBody>
      </p:sp>
      <p:sp>
        <p:nvSpPr>
          <p:cNvPr id="6" name="Text Placeholder 5"/>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39" name="Right Arrow 38"/>
          <p:cNvSpPr/>
          <p:nvPr/>
        </p:nvSpPr>
        <p:spPr>
          <a:xfrm>
            <a:off x="2744786" y="2656947"/>
            <a:ext cx="19354899" cy="2846949"/>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40" name="Right Arrow 39"/>
          <p:cNvSpPr/>
          <p:nvPr/>
        </p:nvSpPr>
        <p:spPr>
          <a:xfrm>
            <a:off x="7136936" y="4080423"/>
            <a:ext cx="14962751" cy="2846952"/>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41" name="Right Arrow 40"/>
          <p:cNvSpPr/>
          <p:nvPr/>
        </p:nvSpPr>
        <p:spPr>
          <a:xfrm>
            <a:off x="11529081" y="5503895"/>
            <a:ext cx="10570606" cy="2846952"/>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42" name="Right Arrow 41"/>
          <p:cNvSpPr/>
          <p:nvPr/>
        </p:nvSpPr>
        <p:spPr>
          <a:xfrm>
            <a:off x="15921227" y="6927375"/>
            <a:ext cx="6178458" cy="2846952"/>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43" name="Title 20"/>
          <p:cNvSpPr txBox="1"/>
          <p:nvPr/>
        </p:nvSpPr>
        <p:spPr>
          <a:xfrm>
            <a:off x="3747140" y="3682865"/>
            <a:ext cx="8549372" cy="738664"/>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800" b="1" dirty="0">
                <a:solidFill>
                  <a:schemeClr val="bg1"/>
                </a:solidFill>
                <a:latin typeface="+mn-ea"/>
                <a:ea typeface="+mn-ea"/>
                <a:cs typeface="Raleway Light"/>
              </a:rPr>
              <a:t>主要理念</a:t>
            </a:r>
            <a:endParaRPr lang="en-US" sz="4800" b="1" dirty="0">
              <a:solidFill>
                <a:schemeClr val="bg1"/>
              </a:solidFill>
              <a:latin typeface="+mn-ea"/>
              <a:ea typeface="+mn-ea"/>
              <a:cs typeface="Raleway Light"/>
            </a:endParaRPr>
          </a:p>
        </p:txBody>
      </p:sp>
      <p:sp>
        <p:nvSpPr>
          <p:cNvPr id="44" name="Title 20"/>
          <p:cNvSpPr txBox="1"/>
          <p:nvPr/>
        </p:nvSpPr>
        <p:spPr>
          <a:xfrm>
            <a:off x="2773014" y="5215572"/>
            <a:ext cx="4448595" cy="2166760"/>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a:t>
            </a:r>
            <a:endParaRPr lang="en-US" sz="2400" dirty="0">
              <a:solidFill>
                <a:schemeClr val="tx2"/>
              </a:solidFill>
              <a:latin typeface="+mn-ea"/>
              <a:ea typeface="+mn-ea"/>
              <a:cs typeface="Raleway Light"/>
            </a:endParaRPr>
          </a:p>
        </p:txBody>
      </p:sp>
      <p:sp>
        <p:nvSpPr>
          <p:cNvPr id="45" name="Title 20"/>
          <p:cNvSpPr txBox="1"/>
          <p:nvPr/>
        </p:nvSpPr>
        <p:spPr>
          <a:xfrm>
            <a:off x="7124245" y="6741623"/>
            <a:ext cx="4448595" cy="2166760"/>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a:t>
            </a:r>
            <a:endParaRPr lang="en-US" altLang="zh-CN" sz="2400" dirty="0">
              <a:solidFill>
                <a:schemeClr val="tx2"/>
              </a:solidFill>
              <a:latin typeface="+mn-ea"/>
              <a:ea typeface="+mn-ea"/>
              <a:cs typeface="Raleway Light"/>
            </a:endParaRPr>
          </a:p>
        </p:txBody>
      </p:sp>
      <p:sp>
        <p:nvSpPr>
          <p:cNvPr id="46" name="Title 20"/>
          <p:cNvSpPr txBox="1"/>
          <p:nvPr/>
        </p:nvSpPr>
        <p:spPr>
          <a:xfrm>
            <a:off x="11572843" y="8018727"/>
            <a:ext cx="4448595" cy="2166760"/>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a:t>
            </a:r>
            <a:endParaRPr lang="en-US" altLang="zh-CN" sz="2400" dirty="0">
              <a:solidFill>
                <a:schemeClr val="tx2"/>
              </a:solidFill>
              <a:latin typeface="+mn-ea"/>
              <a:ea typeface="+mn-ea"/>
              <a:cs typeface="Raleway Light"/>
            </a:endParaRPr>
          </a:p>
        </p:txBody>
      </p:sp>
      <p:sp>
        <p:nvSpPr>
          <p:cNvPr id="47" name="Title 20"/>
          <p:cNvSpPr txBox="1"/>
          <p:nvPr/>
        </p:nvSpPr>
        <p:spPr>
          <a:xfrm>
            <a:off x="16024372" y="9572999"/>
            <a:ext cx="4448595" cy="2166760"/>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a:t>
            </a:r>
            <a:endParaRPr lang="en-US" altLang="zh-CN" sz="2400" dirty="0">
              <a:solidFill>
                <a:schemeClr val="tx2"/>
              </a:solidFill>
              <a:latin typeface="+mn-ea"/>
              <a:ea typeface="+mn-ea"/>
              <a:cs typeface="Raleway Light"/>
            </a:endParaRPr>
          </a:p>
        </p:txBody>
      </p:sp>
      <p:sp>
        <p:nvSpPr>
          <p:cNvPr id="48" name="Freeform 16"/>
          <p:cNvSpPr>
            <a:spLocks noChangeArrowheads="1"/>
          </p:cNvSpPr>
          <p:nvPr/>
        </p:nvSpPr>
        <p:spPr bwMode="auto">
          <a:xfrm>
            <a:off x="3135922" y="3556897"/>
            <a:ext cx="630847" cy="990600"/>
          </a:xfrm>
          <a:custGeom>
            <a:avLst/>
            <a:gdLst>
              <a:gd name="T0" fmla="*/ 406 w 657"/>
              <a:gd name="T1" fmla="*/ 947 h 1032"/>
              <a:gd name="T2" fmla="*/ 333 w 657"/>
              <a:gd name="T3" fmla="*/ 1031 h 1032"/>
              <a:gd name="T4" fmla="*/ 250 w 657"/>
              <a:gd name="T5" fmla="*/ 947 h 1032"/>
              <a:gd name="T6" fmla="*/ 448 w 657"/>
              <a:gd name="T7" fmla="*/ 916 h 1032"/>
              <a:gd name="T8" fmla="*/ 198 w 657"/>
              <a:gd name="T9" fmla="*/ 833 h 1032"/>
              <a:gd name="T10" fmla="*/ 656 w 657"/>
              <a:gd name="T11" fmla="*/ 333 h 1032"/>
              <a:gd name="T12" fmla="*/ 562 w 657"/>
              <a:gd name="T13" fmla="*/ 562 h 1032"/>
              <a:gd name="T14" fmla="*/ 531 w 657"/>
              <a:gd name="T15" fmla="*/ 635 h 1032"/>
              <a:gd name="T16" fmla="*/ 500 w 657"/>
              <a:gd name="T17" fmla="*/ 708 h 1032"/>
              <a:gd name="T18" fmla="*/ 500 w 657"/>
              <a:gd name="T19" fmla="*/ 729 h 1032"/>
              <a:gd name="T20" fmla="*/ 166 w 657"/>
              <a:gd name="T21" fmla="*/ 791 h 1032"/>
              <a:gd name="T22" fmla="*/ 156 w 657"/>
              <a:gd name="T23" fmla="*/ 708 h 1032"/>
              <a:gd name="T24" fmla="*/ 135 w 657"/>
              <a:gd name="T25" fmla="*/ 635 h 1032"/>
              <a:gd name="T26" fmla="*/ 93 w 657"/>
              <a:gd name="T27" fmla="*/ 552 h 1032"/>
              <a:gd name="T28" fmla="*/ 0 w 657"/>
              <a:gd name="T29" fmla="*/ 333 h 1032"/>
              <a:gd name="T30" fmla="*/ 333 w 657"/>
              <a:gd name="T31" fmla="*/ 0 h 1032"/>
              <a:gd name="T32" fmla="*/ 656 w 657"/>
              <a:gd name="T33" fmla="*/ 333 h 1032"/>
              <a:gd name="T34" fmla="*/ 510 w 657"/>
              <a:gd name="T35" fmla="*/ 156 h 1032"/>
              <a:gd name="T36" fmla="*/ 156 w 657"/>
              <a:gd name="T37" fmla="*/ 156 h 1032"/>
              <a:gd name="T38" fmla="*/ 146 w 657"/>
              <a:gd name="T39" fmla="*/ 499 h 1032"/>
              <a:gd name="T40" fmla="*/ 166 w 657"/>
              <a:gd name="T41" fmla="*/ 541 h 1032"/>
              <a:gd name="T42" fmla="*/ 229 w 657"/>
              <a:gd name="T43" fmla="*/ 666 h 1032"/>
              <a:gd name="T44" fmla="*/ 427 w 657"/>
              <a:gd name="T45" fmla="*/ 718 h 1032"/>
              <a:gd name="T46" fmla="*/ 458 w 657"/>
              <a:gd name="T47" fmla="*/ 604 h 1032"/>
              <a:gd name="T48" fmla="*/ 510 w 657"/>
              <a:gd name="T49" fmla="*/ 520 h 1032"/>
              <a:gd name="T50" fmla="*/ 583 w 657"/>
              <a:gd name="T51" fmla="*/ 333 h 1032"/>
              <a:gd name="T52" fmla="*/ 354 w 657"/>
              <a:gd name="T53" fmla="*/ 354 h 1032"/>
              <a:gd name="T54" fmla="*/ 302 w 657"/>
              <a:gd name="T55" fmla="*/ 354 h 1032"/>
              <a:gd name="T56" fmla="*/ 239 w 657"/>
              <a:gd name="T57" fmla="*/ 354 h 1032"/>
              <a:gd name="T58" fmla="*/ 250 w 657"/>
              <a:gd name="T59" fmla="*/ 499 h 1032"/>
              <a:gd name="T60" fmla="*/ 302 w 657"/>
              <a:gd name="T61" fmla="*/ 499 h 1032"/>
              <a:gd name="T62" fmla="*/ 364 w 657"/>
              <a:gd name="T63" fmla="*/ 499 h 1032"/>
              <a:gd name="T64" fmla="*/ 416 w 657"/>
              <a:gd name="T65" fmla="*/ 499 h 1032"/>
              <a:gd name="T66" fmla="*/ 427 w 657"/>
              <a:gd name="T67" fmla="*/ 354 h 1032"/>
              <a:gd name="T68" fmla="*/ 385 w 657"/>
              <a:gd name="T69" fmla="*/ 416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7" h="1032">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bg1"/>
          </a:solidFill>
          <a:ln>
            <a:noFill/>
          </a:ln>
          <a:effectLst/>
        </p:spPr>
        <p:txBody>
          <a:bodyPr wrap="none" lIns="243799" tIns="121899" rIns="243799" bIns="121899" anchor="ctr"/>
          <a:lstStyle/>
          <a:p>
            <a:pPr>
              <a:defRPr/>
            </a:pPr>
            <a:endParaRPr lang="en-US">
              <a:latin typeface="+mn-ea"/>
              <a:cs typeface="Raleway Light"/>
            </a:endParaRPr>
          </a:p>
        </p:txBody>
      </p:sp>
      <p:sp>
        <p:nvSpPr>
          <p:cNvPr id="49" name="Title 20"/>
          <p:cNvSpPr txBox="1"/>
          <p:nvPr/>
        </p:nvSpPr>
        <p:spPr>
          <a:xfrm>
            <a:off x="8448637" y="5053607"/>
            <a:ext cx="8549372" cy="738664"/>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800" b="1" dirty="0">
                <a:solidFill>
                  <a:schemeClr val="bg1"/>
                </a:solidFill>
                <a:latin typeface="+mn-ea"/>
                <a:ea typeface="+mn-ea"/>
                <a:cs typeface="Raleway Light"/>
              </a:rPr>
              <a:t>搜索</a:t>
            </a:r>
            <a:endParaRPr lang="en-US" sz="4800" b="1" dirty="0">
              <a:solidFill>
                <a:schemeClr val="bg1"/>
              </a:solidFill>
              <a:latin typeface="+mn-ea"/>
              <a:ea typeface="+mn-ea"/>
              <a:cs typeface="Raleway Light"/>
            </a:endParaRPr>
          </a:p>
        </p:txBody>
      </p:sp>
      <p:sp>
        <p:nvSpPr>
          <p:cNvPr id="50" name="Freeform 49"/>
          <p:cNvSpPr>
            <a:spLocks noChangeArrowheads="1"/>
          </p:cNvSpPr>
          <p:nvPr/>
        </p:nvSpPr>
        <p:spPr bwMode="auto">
          <a:xfrm>
            <a:off x="7555965" y="5010761"/>
            <a:ext cx="978442" cy="971544"/>
          </a:xfrm>
          <a:custGeom>
            <a:avLst/>
            <a:gdLst>
              <a:gd name="T0" fmla="*/ 1003 w 1375"/>
              <a:gd name="T1" fmla="*/ 761 h 1272"/>
              <a:gd name="T2" fmla="*/ 1082 w 1375"/>
              <a:gd name="T3" fmla="*/ 500 h 1272"/>
              <a:gd name="T4" fmla="*/ 925 w 1375"/>
              <a:gd name="T5" fmla="*/ 147 h 1272"/>
              <a:gd name="T6" fmla="*/ 541 w 1375"/>
              <a:gd name="T7" fmla="*/ 0 h 1272"/>
              <a:gd name="T8" fmla="*/ 160 w 1375"/>
              <a:gd name="T9" fmla="*/ 147 h 1272"/>
              <a:gd name="T10" fmla="*/ 0 w 1375"/>
              <a:gd name="T11" fmla="*/ 500 h 1272"/>
              <a:gd name="T12" fmla="*/ 160 w 1375"/>
              <a:gd name="T13" fmla="*/ 856 h 1272"/>
              <a:gd name="T14" fmla="*/ 541 w 1375"/>
              <a:gd name="T15" fmla="*/ 1004 h 1272"/>
              <a:gd name="T16" fmla="*/ 819 w 1375"/>
              <a:gd name="T17" fmla="*/ 930 h 1272"/>
              <a:gd name="T18" fmla="*/ 1190 w 1375"/>
              <a:gd name="T19" fmla="*/ 1271 h 1272"/>
              <a:gd name="T20" fmla="*/ 1374 w 1375"/>
              <a:gd name="T21" fmla="*/ 1103 h 1272"/>
              <a:gd name="T22" fmla="*/ 1003 w 1375"/>
              <a:gd name="T23" fmla="*/ 761 h 1272"/>
              <a:gd name="T24" fmla="*/ 779 w 1375"/>
              <a:gd name="T25" fmla="*/ 720 h 1272"/>
              <a:gd name="T26" fmla="*/ 541 w 1375"/>
              <a:gd name="T27" fmla="*/ 812 h 1272"/>
              <a:gd name="T28" fmla="*/ 306 w 1375"/>
              <a:gd name="T29" fmla="*/ 720 h 1272"/>
              <a:gd name="T30" fmla="*/ 208 w 1375"/>
              <a:gd name="T31" fmla="*/ 504 h 1272"/>
              <a:gd name="T32" fmla="*/ 306 w 1375"/>
              <a:gd name="T33" fmla="*/ 283 h 1272"/>
              <a:gd name="T34" fmla="*/ 541 w 1375"/>
              <a:gd name="T35" fmla="*/ 191 h 1272"/>
              <a:gd name="T36" fmla="*/ 779 w 1375"/>
              <a:gd name="T37" fmla="*/ 283 h 1272"/>
              <a:gd name="T38" fmla="*/ 877 w 1375"/>
              <a:gd name="T39" fmla="*/ 504 h 1272"/>
              <a:gd name="T40" fmla="*/ 779 w 1375"/>
              <a:gd name="T41" fmla="*/ 72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5" h="1272">
                <a:moveTo>
                  <a:pt x="1003" y="761"/>
                </a:moveTo>
                <a:cubicBezTo>
                  <a:pt x="1054" y="680"/>
                  <a:pt x="1082" y="595"/>
                  <a:pt x="1082" y="500"/>
                </a:cubicBezTo>
                <a:cubicBezTo>
                  <a:pt x="1082" y="364"/>
                  <a:pt x="1030" y="243"/>
                  <a:pt x="925" y="147"/>
                </a:cubicBezTo>
                <a:cubicBezTo>
                  <a:pt x="819" y="51"/>
                  <a:pt x="690" y="0"/>
                  <a:pt x="541" y="0"/>
                </a:cubicBezTo>
                <a:cubicBezTo>
                  <a:pt x="391" y="0"/>
                  <a:pt x="265" y="51"/>
                  <a:pt x="160" y="147"/>
                </a:cubicBezTo>
                <a:cubicBezTo>
                  <a:pt x="54" y="243"/>
                  <a:pt x="0" y="364"/>
                  <a:pt x="0" y="500"/>
                </a:cubicBezTo>
                <a:cubicBezTo>
                  <a:pt x="0" y="640"/>
                  <a:pt x="54" y="757"/>
                  <a:pt x="160" y="856"/>
                </a:cubicBezTo>
                <a:cubicBezTo>
                  <a:pt x="265" y="956"/>
                  <a:pt x="391" y="1004"/>
                  <a:pt x="541" y="1004"/>
                </a:cubicBezTo>
                <a:cubicBezTo>
                  <a:pt x="643" y="1004"/>
                  <a:pt x="734" y="978"/>
                  <a:pt x="819" y="930"/>
                </a:cubicBezTo>
                <a:cubicBezTo>
                  <a:pt x="1190" y="1271"/>
                  <a:pt x="1190" y="1271"/>
                  <a:pt x="1190" y="1271"/>
                </a:cubicBezTo>
                <a:cubicBezTo>
                  <a:pt x="1374" y="1103"/>
                  <a:pt x="1374" y="1103"/>
                  <a:pt x="1374" y="1103"/>
                </a:cubicBezTo>
                <a:lnTo>
                  <a:pt x="1003" y="761"/>
                </a:lnTo>
                <a:close/>
                <a:moveTo>
                  <a:pt x="779" y="720"/>
                </a:moveTo>
                <a:cubicBezTo>
                  <a:pt x="714" y="783"/>
                  <a:pt x="636" y="812"/>
                  <a:pt x="541" y="812"/>
                </a:cubicBezTo>
                <a:cubicBezTo>
                  <a:pt x="449" y="812"/>
                  <a:pt x="370" y="783"/>
                  <a:pt x="306" y="720"/>
                </a:cubicBezTo>
                <a:cubicBezTo>
                  <a:pt x="241" y="662"/>
                  <a:pt x="208" y="588"/>
                  <a:pt x="208" y="504"/>
                </a:cubicBezTo>
                <a:cubicBezTo>
                  <a:pt x="208" y="415"/>
                  <a:pt x="241" y="345"/>
                  <a:pt x="306" y="283"/>
                </a:cubicBezTo>
                <a:cubicBezTo>
                  <a:pt x="370" y="224"/>
                  <a:pt x="449" y="191"/>
                  <a:pt x="541" y="191"/>
                </a:cubicBezTo>
                <a:cubicBezTo>
                  <a:pt x="636" y="191"/>
                  <a:pt x="714" y="224"/>
                  <a:pt x="779" y="283"/>
                </a:cubicBezTo>
                <a:cubicBezTo>
                  <a:pt x="844" y="345"/>
                  <a:pt x="877" y="415"/>
                  <a:pt x="877" y="504"/>
                </a:cubicBezTo>
                <a:cubicBezTo>
                  <a:pt x="877" y="588"/>
                  <a:pt x="844" y="662"/>
                  <a:pt x="779" y="720"/>
                </a:cubicBezTo>
                <a:close/>
              </a:path>
            </a:pathLst>
          </a:custGeom>
          <a:solidFill>
            <a:schemeClr val="bg1"/>
          </a:solidFill>
          <a:ln>
            <a:noFill/>
          </a:ln>
          <a:effectLst/>
        </p:spPr>
        <p:txBody>
          <a:bodyPr wrap="none" lIns="243799" tIns="121899" rIns="243799" bIns="121899" anchor="ctr"/>
          <a:lstStyle/>
          <a:p>
            <a:pPr>
              <a:defRPr/>
            </a:pPr>
            <a:endParaRPr lang="en-US" kern="1200">
              <a:latin typeface="+mn-ea"/>
              <a:cs typeface="Raleway Light"/>
            </a:endParaRPr>
          </a:p>
        </p:txBody>
      </p:sp>
      <p:sp>
        <p:nvSpPr>
          <p:cNvPr id="51" name="Freeform 109"/>
          <p:cNvSpPr>
            <a:spLocks noChangeArrowheads="1"/>
          </p:cNvSpPr>
          <p:nvPr/>
        </p:nvSpPr>
        <p:spPr bwMode="auto">
          <a:xfrm>
            <a:off x="11898708" y="6420265"/>
            <a:ext cx="938157" cy="938035"/>
          </a:xfrm>
          <a:custGeom>
            <a:avLst/>
            <a:gdLst>
              <a:gd name="T0" fmla="*/ 552 w 1105"/>
              <a:gd name="T1" fmla="*/ 0 h 1105"/>
              <a:gd name="T2" fmla="*/ 0 w 1105"/>
              <a:gd name="T3" fmla="*/ 552 h 1105"/>
              <a:gd name="T4" fmla="*/ 552 w 1105"/>
              <a:gd name="T5" fmla="*/ 1104 h 1105"/>
              <a:gd name="T6" fmla="*/ 1104 w 1105"/>
              <a:gd name="T7" fmla="*/ 552 h 1105"/>
              <a:gd name="T8" fmla="*/ 552 w 1105"/>
              <a:gd name="T9" fmla="*/ 0 h 1105"/>
              <a:gd name="T10" fmla="*/ 552 w 1105"/>
              <a:gd name="T11" fmla="*/ 1012 h 1105"/>
              <a:gd name="T12" fmla="*/ 84 w 1105"/>
              <a:gd name="T13" fmla="*/ 552 h 1105"/>
              <a:gd name="T14" fmla="*/ 552 w 1105"/>
              <a:gd name="T15" fmla="*/ 84 h 1105"/>
              <a:gd name="T16" fmla="*/ 1012 w 1105"/>
              <a:gd name="T17" fmla="*/ 552 h 1105"/>
              <a:gd name="T18" fmla="*/ 552 w 1105"/>
              <a:gd name="T19" fmla="*/ 1012 h 1105"/>
              <a:gd name="T20" fmla="*/ 836 w 1105"/>
              <a:gd name="T21" fmla="*/ 410 h 1105"/>
              <a:gd name="T22" fmla="*/ 828 w 1105"/>
              <a:gd name="T23" fmla="*/ 452 h 1105"/>
              <a:gd name="T24" fmla="*/ 560 w 1105"/>
              <a:gd name="T25" fmla="*/ 636 h 1105"/>
              <a:gd name="T26" fmla="*/ 544 w 1105"/>
              <a:gd name="T27" fmla="*/ 636 h 1105"/>
              <a:gd name="T28" fmla="*/ 527 w 1105"/>
              <a:gd name="T29" fmla="*/ 636 h 1105"/>
              <a:gd name="T30" fmla="*/ 518 w 1105"/>
              <a:gd name="T31" fmla="*/ 611 h 1105"/>
              <a:gd name="T32" fmla="*/ 518 w 1105"/>
              <a:gd name="T33" fmla="*/ 218 h 1105"/>
              <a:gd name="T34" fmla="*/ 544 w 1105"/>
              <a:gd name="T35" fmla="*/ 184 h 1105"/>
              <a:gd name="T36" fmla="*/ 577 w 1105"/>
              <a:gd name="T37" fmla="*/ 218 h 1105"/>
              <a:gd name="T38" fmla="*/ 577 w 1105"/>
              <a:gd name="T39" fmla="*/ 552 h 1105"/>
              <a:gd name="T40" fmla="*/ 795 w 1105"/>
              <a:gd name="T41" fmla="*/ 402 h 1105"/>
              <a:gd name="T42" fmla="*/ 836 w 1105"/>
              <a:gd name="T43" fmla="*/ 410 h 1105"/>
              <a:gd name="T44" fmla="*/ 836 w 1105"/>
              <a:gd name="T45" fmla="*/ 410 h 1105"/>
              <a:gd name="T46" fmla="*/ 836 w 1105"/>
              <a:gd name="T47" fmla="*/ 410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5" h="1105">
                <a:moveTo>
                  <a:pt x="552" y="0"/>
                </a:moveTo>
                <a:cubicBezTo>
                  <a:pt x="243" y="0"/>
                  <a:pt x="0" y="243"/>
                  <a:pt x="0" y="552"/>
                </a:cubicBezTo>
                <a:cubicBezTo>
                  <a:pt x="0" y="853"/>
                  <a:pt x="243" y="1104"/>
                  <a:pt x="552" y="1104"/>
                </a:cubicBezTo>
                <a:cubicBezTo>
                  <a:pt x="853" y="1104"/>
                  <a:pt x="1104" y="853"/>
                  <a:pt x="1104" y="552"/>
                </a:cubicBezTo>
                <a:cubicBezTo>
                  <a:pt x="1104" y="243"/>
                  <a:pt x="853" y="0"/>
                  <a:pt x="552" y="0"/>
                </a:cubicBezTo>
                <a:close/>
                <a:moveTo>
                  <a:pt x="552" y="1012"/>
                </a:moveTo>
                <a:cubicBezTo>
                  <a:pt x="293" y="1012"/>
                  <a:pt x="84" y="803"/>
                  <a:pt x="84" y="552"/>
                </a:cubicBezTo>
                <a:cubicBezTo>
                  <a:pt x="84" y="293"/>
                  <a:pt x="293" y="84"/>
                  <a:pt x="552" y="84"/>
                </a:cubicBezTo>
                <a:cubicBezTo>
                  <a:pt x="803" y="84"/>
                  <a:pt x="1012" y="293"/>
                  <a:pt x="1012" y="552"/>
                </a:cubicBezTo>
                <a:cubicBezTo>
                  <a:pt x="1012" y="803"/>
                  <a:pt x="803" y="1012"/>
                  <a:pt x="552" y="1012"/>
                </a:cubicBezTo>
                <a:close/>
                <a:moveTo>
                  <a:pt x="836" y="410"/>
                </a:moveTo>
                <a:cubicBezTo>
                  <a:pt x="845" y="419"/>
                  <a:pt x="845" y="435"/>
                  <a:pt x="828" y="452"/>
                </a:cubicBezTo>
                <a:cubicBezTo>
                  <a:pt x="560" y="636"/>
                  <a:pt x="560" y="636"/>
                  <a:pt x="560" y="636"/>
                </a:cubicBezTo>
                <a:cubicBezTo>
                  <a:pt x="552" y="636"/>
                  <a:pt x="552" y="636"/>
                  <a:pt x="544" y="636"/>
                </a:cubicBezTo>
                <a:cubicBezTo>
                  <a:pt x="544" y="636"/>
                  <a:pt x="535" y="636"/>
                  <a:pt x="527" y="636"/>
                </a:cubicBezTo>
                <a:cubicBezTo>
                  <a:pt x="518" y="628"/>
                  <a:pt x="518" y="619"/>
                  <a:pt x="518" y="611"/>
                </a:cubicBezTo>
                <a:cubicBezTo>
                  <a:pt x="518" y="218"/>
                  <a:pt x="518" y="218"/>
                  <a:pt x="518" y="218"/>
                </a:cubicBezTo>
                <a:cubicBezTo>
                  <a:pt x="518" y="201"/>
                  <a:pt x="527" y="184"/>
                  <a:pt x="544" y="184"/>
                </a:cubicBezTo>
                <a:cubicBezTo>
                  <a:pt x="560" y="184"/>
                  <a:pt x="577" y="201"/>
                  <a:pt x="577" y="218"/>
                </a:cubicBezTo>
                <a:cubicBezTo>
                  <a:pt x="577" y="552"/>
                  <a:pt x="577" y="552"/>
                  <a:pt x="577" y="552"/>
                </a:cubicBezTo>
                <a:cubicBezTo>
                  <a:pt x="795" y="402"/>
                  <a:pt x="795" y="402"/>
                  <a:pt x="795" y="402"/>
                </a:cubicBezTo>
                <a:cubicBezTo>
                  <a:pt x="811" y="393"/>
                  <a:pt x="828" y="393"/>
                  <a:pt x="836" y="410"/>
                </a:cubicBezTo>
                <a:close/>
                <a:moveTo>
                  <a:pt x="836" y="410"/>
                </a:moveTo>
                <a:lnTo>
                  <a:pt x="836" y="410"/>
                </a:lnTo>
                <a:close/>
              </a:path>
            </a:pathLst>
          </a:custGeom>
          <a:solidFill>
            <a:schemeClr val="bg1"/>
          </a:solidFill>
          <a:ln>
            <a:noFill/>
          </a:ln>
          <a:effectLst/>
        </p:spPr>
        <p:txBody>
          <a:bodyPr wrap="none" lIns="243799" tIns="121899" rIns="243799" bIns="121899" anchor="ctr"/>
          <a:lstStyle/>
          <a:p>
            <a:pPr>
              <a:defRPr/>
            </a:pPr>
            <a:endParaRPr lang="en-US">
              <a:latin typeface="+mn-ea"/>
              <a:cs typeface="Raleway Light"/>
            </a:endParaRPr>
          </a:p>
        </p:txBody>
      </p:sp>
      <p:sp>
        <p:nvSpPr>
          <p:cNvPr id="52" name="Title 20"/>
          <p:cNvSpPr txBox="1"/>
          <p:nvPr/>
        </p:nvSpPr>
        <p:spPr>
          <a:xfrm>
            <a:off x="12791439" y="6478873"/>
            <a:ext cx="7681528" cy="738664"/>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800" b="1" dirty="0">
                <a:solidFill>
                  <a:schemeClr val="bg1"/>
                </a:solidFill>
                <a:latin typeface="+mn-ea"/>
                <a:ea typeface="+mn-ea"/>
                <a:cs typeface="Raleway Light"/>
              </a:rPr>
              <a:t>时间成本</a:t>
            </a:r>
            <a:endParaRPr lang="en-US" sz="4800" b="1" dirty="0">
              <a:solidFill>
                <a:schemeClr val="bg1"/>
              </a:solidFill>
              <a:latin typeface="+mn-ea"/>
              <a:ea typeface="+mn-ea"/>
              <a:cs typeface="Raleway Light"/>
            </a:endParaRPr>
          </a:p>
        </p:txBody>
      </p:sp>
      <p:sp>
        <p:nvSpPr>
          <p:cNvPr id="53" name="Title 20"/>
          <p:cNvSpPr txBox="1"/>
          <p:nvPr/>
        </p:nvSpPr>
        <p:spPr>
          <a:xfrm>
            <a:off x="17432764" y="7957857"/>
            <a:ext cx="3840764" cy="738664"/>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800" b="1" dirty="0">
                <a:solidFill>
                  <a:schemeClr val="bg1"/>
                </a:solidFill>
                <a:latin typeface="+mn-ea"/>
                <a:ea typeface="+mn-ea"/>
                <a:cs typeface="Raleway Light"/>
              </a:rPr>
              <a:t>交付</a:t>
            </a:r>
            <a:endParaRPr lang="en-US" sz="4800" b="1" dirty="0">
              <a:solidFill>
                <a:schemeClr val="bg1"/>
              </a:solidFill>
              <a:latin typeface="+mn-ea"/>
              <a:ea typeface="+mn-ea"/>
              <a:cs typeface="Raleway Light"/>
            </a:endParaRPr>
          </a:p>
        </p:txBody>
      </p:sp>
      <p:sp>
        <p:nvSpPr>
          <p:cNvPr id="54" name="Freeform 328"/>
          <p:cNvSpPr>
            <a:spLocks noChangeArrowheads="1"/>
          </p:cNvSpPr>
          <p:nvPr/>
        </p:nvSpPr>
        <p:spPr bwMode="auto">
          <a:xfrm>
            <a:off x="16112818" y="8049571"/>
            <a:ext cx="1301289" cy="725696"/>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solidFill>
            <a:schemeClr val="bg1"/>
          </a:solidFill>
          <a:ln>
            <a:noFill/>
          </a:ln>
          <a:effectLst/>
        </p:spPr>
        <p:txBody>
          <a:bodyPr wrap="none" lIns="243799" tIns="121899" rIns="243799" bIns="121899" anchor="ctr"/>
          <a:lstStyle/>
          <a:p>
            <a:pPr>
              <a:defRPr/>
            </a:pPr>
            <a:endParaRPr lang="en-US">
              <a:latin typeface="+mn-ea"/>
              <a:cs typeface="Raleway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fltVal val="0"/>
                                          </p:val>
                                        </p:tav>
                                        <p:tav tm="100000">
                                          <p:val>
                                            <p:strVal val="#ppt_h"/>
                                          </p:val>
                                        </p:tav>
                                      </p:tavLst>
                                    </p:anim>
                                    <p:animEffect transition="in" filter="fade">
                                      <p:cBhvr>
                                        <p:cTn id="14" dur="500"/>
                                        <p:tgtEl>
                                          <p:spTgt spid="4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ppt_w</p:attrName>
                                        </p:attrNameLst>
                                      </p:cBhvr>
                                      <p:tavLst>
                                        <p:tav tm="0">
                                          <p:val>
                                            <p:fltVal val="0"/>
                                          </p:val>
                                        </p:tav>
                                        <p:tav tm="100000">
                                          <p:val>
                                            <p:strVal val="#ppt_w"/>
                                          </p:val>
                                        </p:tav>
                                      </p:tavLst>
                                    </p:anim>
                                    <p:anim calcmode="lin" valueType="num">
                                      <p:cBhvr>
                                        <p:cTn id="32" dur="500" fill="hold"/>
                                        <p:tgtEl>
                                          <p:spTgt spid="50"/>
                                        </p:tgtEl>
                                        <p:attrNameLst>
                                          <p:attrName>ppt_h</p:attrName>
                                        </p:attrNameLst>
                                      </p:cBhvr>
                                      <p:tavLst>
                                        <p:tav tm="0">
                                          <p:val>
                                            <p:fltVal val="0"/>
                                          </p:val>
                                        </p:tav>
                                        <p:tav tm="100000">
                                          <p:val>
                                            <p:strVal val="#ppt_h"/>
                                          </p:val>
                                        </p:tav>
                                      </p:tavLst>
                                    </p:anim>
                                    <p:animEffect transition="in" filter="fade">
                                      <p:cBhvr>
                                        <p:cTn id="33" dur="500"/>
                                        <p:tgtEl>
                                          <p:spTgt spid="50"/>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par>
                          <p:cTn id="42" fill="hold">
                            <p:stCondLst>
                              <p:cond delay="4000"/>
                            </p:stCondLst>
                            <p:childTnLst>
                              <p:par>
                                <p:cTn id="43" presetID="2" presetClass="entr" presetSubtype="8"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0-#ppt_w/2"/>
                                          </p:val>
                                        </p:tav>
                                        <p:tav tm="100000">
                                          <p:val>
                                            <p:strVal val="#ppt_x"/>
                                          </p:val>
                                        </p:tav>
                                      </p:tavLst>
                                    </p:anim>
                                    <p:anim calcmode="lin" valueType="num">
                                      <p:cBhvr additive="base">
                                        <p:cTn id="46" dur="500" fill="hold"/>
                                        <p:tgtEl>
                                          <p:spTgt spid="4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53" presetClass="entr" presetSubtype="16"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Effect transition="in" filter="fade">
                                      <p:cBhvr>
                                        <p:cTn id="52" dur="500"/>
                                        <p:tgtEl>
                                          <p:spTgt spid="51"/>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par>
                          <p:cTn id="61" fill="hold">
                            <p:stCondLst>
                              <p:cond delay="6000"/>
                            </p:stCondLst>
                            <p:childTnLst>
                              <p:par>
                                <p:cTn id="62" presetID="2" presetClass="entr" presetSubtype="8"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500" fill="hold"/>
                                        <p:tgtEl>
                                          <p:spTgt spid="42"/>
                                        </p:tgtEl>
                                        <p:attrNameLst>
                                          <p:attrName>ppt_x</p:attrName>
                                        </p:attrNameLst>
                                      </p:cBhvr>
                                      <p:tavLst>
                                        <p:tav tm="0">
                                          <p:val>
                                            <p:strVal val="0-#ppt_w/2"/>
                                          </p:val>
                                        </p:tav>
                                        <p:tav tm="100000">
                                          <p:val>
                                            <p:strVal val="#ppt_x"/>
                                          </p:val>
                                        </p:tav>
                                      </p:tavLst>
                                    </p:anim>
                                    <p:anim calcmode="lin" valueType="num">
                                      <p:cBhvr additive="base">
                                        <p:cTn id="65" dur="500" fill="hold"/>
                                        <p:tgtEl>
                                          <p:spTgt spid="42"/>
                                        </p:tgtEl>
                                        <p:attrNameLst>
                                          <p:attrName>ppt_y</p:attrName>
                                        </p:attrNameLst>
                                      </p:cBhvr>
                                      <p:tavLst>
                                        <p:tav tm="0">
                                          <p:val>
                                            <p:strVal val="#ppt_y"/>
                                          </p:val>
                                        </p:tav>
                                        <p:tav tm="100000">
                                          <p:val>
                                            <p:strVal val="#ppt_y"/>
                                          </p:val>
                                        </p:tav>
                                      </p:tavLst>
                                    </p:anim>
                                  </p:childTnLst>
                                </p:cTn>
                              </p:par>
                            </p:childTnLst>
                          </p:cTn>
                        </p:par>
                        <p:par>
                          <p:cTn id="66" fill="hold">
                            <p:stCondLst>
                              <p:cond delay="6500"/>
                            </p:stCondLst>
                            <p:childTnLst>
                              <p:par>
                                <p:cTn id="67" presetID="53" presetClass="entr" presetSubtype="16" fill="hold" grpId="0" nodeType="afterEffect">
                                  <p:stCondLst>
                                    <p:cond delay="0"/>
                                  </p:stCondLst>
                                  <p:childTnLst>
                                    <p:set>
                                      <p:cBhvr>
                                        <p:cTn id="68" dur="1" fill="hold">
                                          <p:stCondLst>
                                            <p:cond delay="0"/>
                                          </p:stCondLst>
                                        </p:cTn>
                                        <p:tgtEl>
                                          <p:spTgt spid="54"/>
                                        </p:tgtEl>
                                        <p:attrNameLst>
                                          <p:attrName>style.visibility</p:attrName>
                                        </p:attrNameLst>
                                      </p:cBhvr>
                                      <p:to>
                                        <p:strVal val="visible"/>
                                      </p:to>
                                    </p:set>
                                    <p:anim calcmode="lin" valueType="num">
                                      <p:cBhvr>
                                        <p:cTn id="69" dur="500" fill="hold"/>
                                        <p:tgtEl>
                                          <p:spTgt spid="54"/>
                                        </p:tgtEl>
                                        <p:attrNameLst>
                                          <p:attrName>ppt_w</p:attrName>
                                        </p:attrNameLst>
                                      </p:cBhvr>
                                      <p:tavLst>
                                        <p:tav tm="0">
                                          <p:val>
                                            <p:fltVal val="0"/>
                                          </p:val>
                                        </p:tav>
                                        <p:tav tm="100000">
                                          <p:val>
                                            <p:strVal val="#ppt_w"/>
                                          </p:val>
                                        </p:tav>
                                      </p:tavLst>
                                    </p:anim>
                                    <p:anim calcmode="lin" valueType="num">
                                      <p:cBhvr>
                                        <p:cTn id="70" dur="500" fill="hold"/>
                                        <p:tgtEl>
                                          <p:spTgt spid="54"/>
                                        </p:tgtEl>
                                        <p:attrNameLst>
                                          <p:attrName>ppt_h</p:attrName>
                                        </p:attrNameLst>
                                      </p:cBhvr>
                                      <p:tavLst>
                                        <p:tav tm="0">
                                          <p:val>
                                            <p:fltVal val="0"/>
                                          </p:val>
                                        </p:tav>
                                        <p:tav tm="100000">
                                          <p:val>
                                            <p:strVal val="#ppt_h"/>
                                          </p:val>
                                        </p:tav>
                                      </p:tavLst>
                                    </p:anim>
                                    <p:animEffect transition="in" filter="fade">
                                      <p:cBhvr>
                                        <p:cTn id="71" dur="500"/>
                                        <p:tgtEl>
                                          <p:spTgt spid="54"/>
                                        </p:tgtEl>
                                      </p:cBhvr>
                                    </p:animEffect>
                                  </p:childTnLst>
                                </p:cTn>
                              </p:par>
                            </p:childTnLst>
                          </p:cTn>
                        </p:par>
                        <p:par>
                          <p:cTn id="72" fill="hold">
                            <p:stCondLst>
                              <p:cond delay="7000"/>
                            </p:stCondLst>
                            <p:childTnLst>
                              <p:par>
                                <p:cTn id="73" presetID="10" presetClass="entr" presetSubtype="0" fill="hold" grpId="0"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childTnLst>
                          </p:cTn>
                        </p:par>
                        <p:par>
                          <p:cTn id="76" fill="hold">
                            <p:stCondLst>
                              <p:cond delay="7500"/>
                            </p:stCondLst>
                            <p:childTnLst>
                              <p:par>
                                <p:cTn id="77" presetID="10" presetClass="entr" presetSubtype="0" fill="hold" grpId="0" nodeType="after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p:bldP spid="44" grpId="0"/>
      <p:bldP spid="45" grpId="0"/>
      <p:bldP spid="46" grpId="0"/>
      <p:bldP spid="47" grpId="0"/>
      <p:bldP spid="48" grpId="0" animBg="1"/>
      <p:bldP spid="49" grpId="0"/>
      <p:bldP spid="50" grpId="0" animBg="1"/>
      <p:bldP spid="51" grpId="0" animBg="1"/>
      <p:bldP spid="52" grpId="0"/>
      <p:bldP spid="53" grpId="0"/>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b="1" dirty="0" smtClean="0">
                <a:latin typeface="+mn-ea"/>
              </a:rPr>
              <a:t>企业理念</a:t>
            </a:r>
            <a:endParaRPr lang="en-US" b="1" dirty="0">
              <a:latin typeface="+mn-ea"/>
            </a:endParaRPr>
          </a:p>
        </p:txBody>
      </p:sp>
      <p:sp>
        <p:nvSpPr>
          <p:cNvPr id="5" name="Text Placeholder 4"/>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13" name="TextBox 12"/>
          <p:cNvSpPr txBox="1"/>
          <p:nvPr/>
        </p:nvSpPr>
        <p:spPr>
          <a:xfrm>
            <a:off x="6739528" y="2621139"/>
            <a:ext cx="15615382" cy="984885"/>
          </a:xfrm>
          <a:prstGeom prst="rect">
            <a:avLst/>
          </a:prstGeom>
          <a:noFill/>
        </p:spPr>
        <p:txBody>
          <a:bodyPr wrap="square" lIns="243799" tIns="121899" rIns="243799" bIns="121899" rtlCol="0">
            <a:spAutoFit/>
          </a:bodyPr>
          <a:lstStyle/>
          <a:p>
            <a:r>
              <a:rPr lang="zh-CN" altLang="en-US" dirty="0" smtClean="0">
                <a:solidFill>
                  <a:schemeClr val="accent1"/>
                </a:solidFill>
                <a:latin typeface="+mn-ea"/>
                <a:cs typeface="Raleway Regular"/>
              </a:rPr>
              <a:t>我们的使命</a:t>
            </a:r>
            <a:endParaRPr lang="en-US" dirty="0">
              <a:solidFill>
                <a:schemeClr val="accent1"/>
              </a:solidFill>
              <a:latin typeface="+mn-ea"/>
              <a:cs typeface="Raleway Regular"/>
            </a:endParaRPr>
          </a:p>
        </p:txBody>
      </p:sp>
      <p:sp>
        <p:nvSpPr>
          <p:cNvPr id="14" name="TextBox 13"/>
          <p:cNvSpPr txBox="1"/>
          <p:nvPr/>
        </p:nvSpPr>
        <p:spPr>
          <a:xfrm>
            <a:off x="6739528" y="3422032"/>
            <a:ext cx="15615382" cy="1585061"/>
          </a:xfrm>
          <a:prstGeom prst="rect">
            <a:avLst/>
          </a:prstGeom>
          <a:noFill/>
        </p:spPr>
        <p:txBody>
          <a:bodyPr wrap="square" lIns="243799" tIns="121899" rIns="243799" bIns="121899" rtlCol="0">
            <a:spAutoFit/>
          </a:bodyPr>
          <a:lstStyle/>
          <a:p>
            <a:r>
              <a:rPr lang="zh-CN" altLang="en-US" sz="2900" dirty="0">
                <a:solidFill>
                  <a:schemeClr val="bg1">
                    <a:lumMod val="65000"/>
                  </a:schemeClr>
                </a:solidFill>
                <a:latin typeface="+mn-ea"/>
                <a:cs typeface="Raleway Light"/>
              </a:rPr>
              <a:t>所谓企业使命是指企业在社会进步和社会经济发展中所应担当的角色和责任。是指企业的根本性质和存在的理由，说明企业的经营领域、经营思想，为企业目标的确立与战略的制定提供依据。</a:t>
            </a:r>
            <a:endParaRPr lang="en-US" sz="2900" dirty="0">
              <a:solidFill>
                <a:schemeClr val="bg1">
                  <a:lumMod val="65000"/>
                </a:schemeClr>
              </a:solidFill>
              <a:latin typeface="+mn-ea"/>
              <a:cs typeface="Raleway Light"/>
            </a:endParaRPr>
          </a:p>
        </p:txBody>
      </p:sp>
      <p:sp>
        <p:nvSpPr>
          <p:cNvPr id="15" name="TextBox 14"/>
          <p:cNvSpPr txBox="1"/>
          <p:nvPr/>
        </p:nvSpPr>
        <p:spPr>
          <a:xfrm>
            <a:off x="6739528" y="5874704"/>
            <a:ext cx="15615382" cy="984885"/>
          </a:xfrm>
          <a:prstGeom prst="rect">
            <a:avLst/>
          </a:prstGeom>
          <a:noFill/>
        </p:spPr>
        <p:txBody>
          <a:bodyPr wrap="square" lIns="243799" tIns="121899" rIns="243799" bIns="121899" rtlCol="0">
            <a:spAutoFit/>
          </a:bodyPr>
          <a:lstStyle/>
          <a:p>
            <a:r>
              <a:rPr lang="zh-CN" altLang="en-US" dirty="0" smtClean="0">
                <a:solidFill>
                  <a:schemeClr val="accent2"/>
                </a:solidFill>
                <a:latin typeface="+mn-ea"/>
                <a:cs typeface="Raleway Regular"/>
              </a:rPr>
              <a:t>企业愿景</a:t>
            </a:r>
            <a:endParaRPr lang="en-US" dirty="0">
              <a:solidFill>
                <a:schemeClr val="accent2"/>
              </a:solidFill>
              <a:latin typeface="+mn-ea"/>
              <a:cs typeface="Raleway Regular"/>
            </a:endParaRPr>
          </a:p>
        </p:txBody>
      </p:sp>
      <p:sp>
        <p:nvSpPr>
          <p:cNvPr id="16" name="TextBox 15"/>
          <p:cNvSpPr txBox="1"/>
          <p:nvPr/>
        </p:nvSpPr>
        <p:spPr>
          <a:xfrm>
            <a:off x="6739528" y="6675600"/>
            <a:ext cx="15615382" cy="1585061"/>
          </a:xfrm>
          <a:prstGeom prst="rect">
            <a:avLst/>
          </a:prstGeom>
          <a:noFill/>
        </p:spPr>
        <p:txBody>
          <a:bodyPr wrap="square" lIns="243799" tIns="121899" rIns="243799" bIns="121899" rtlCol="0">
            <a:spAutoFit/>
          </a:bodyPr>
          <a:lstStyle/>
          <a:p>
            <a:r>
              <a:rPr lang="zh-CN" altLang="en-US" sz="2900" dirty="0">
                <a:solidFill>
                  <a:schemeClr val="bg1">
                    <a:lumMod val="65000"/>
                  </a:schemeClr>
                </a:solidFill>
                <a:latin typeface="+mn-ea"/>
                <a:cs typeface="Raleway Light"/>
              </a:rPr>
              <a:t>企业愿景：体现了企业家的立场和信仰，是企业最高管理者头脑中的一种概念，是这些最高管理者对企业未来的设想。是对“我们代表什么”“我们希望成为怎样的企业？”的持久性回答和承诺。</a:t>
            </a:r>
            <a:endParaRPr lang="en-US" sz="2900" dirty="0">
              <a:solidFill>
                <a:schemeClr val="bg1">
                  <a:lumMod val="65000"/>
                </a:schemeClr>
              </a:solidFill>
              <a:latin typeface="+mn-ea"/>
              <a:cs typeface="Raleway Light"/>
            </a:endParaRPr>
          </a:p>
        </p:txBody>
      </p:sp>
      <p:sp>
        <p:nvSpPr>
          <p:cNvPr id="17" name="TextBox 16"/>
          <p:cNvSpPr txBox="1"/>
          <p:nvPr/>
        </p:nvSpPr>
        <p:spPr>
          <a:xfrm>
            <a:off x="6739528" y="9288464"/>
            <a:ext cx="15615382" cy="984885"/>
          </a:xfrm>
          <a:prstGeom prst="rect">
            <a:avLst/>
          </a:prstGeom>
          <a:noFill/>
        </p:spPr>
        <p:txBody>
          <a:bodyPr wrap="square" lIns="243799" tIns="121899" rIns="243799" bIns="121899" rtlCol="0">
            <a:spAutoFit/>
          </a:bodyPr>
          <a:lstStyle/>
          <a:p>
            <a:r>
              <a:rPr lang="zh-CN" altLang="en-US" dirty="0" smtClean="0">
                <a:solidFill>
                  <a:schemeClr val="accent3"/>
                </a:solidFill>
                <a:latin typeface="+mn-ea"/>
                <a:cs typeface="Raleway Regular"/>
              </a:rPr>
              <a:t>企业价值</a:t>
            </a:r>
            <a:endParaRPr lang="en-US" dirty="0">
              <a:solidFill>
                <a:schemeClr val="accent3"/>
              </a:solidFill>
              <a:latin typeface="+mn-ea"/>
              <a:cs typeface="Raleway Regular"/>
            </a:endParaRPr>
          </a:p>
        </p:txBody>
      </p:sp>
      <p:sp>
        <p:nvSpPr>
          <p:cNvPr id="18" name="TextBox 17"/>
          <p:cNvSpPr txBox="1"/>
          <p:nvPr/>
        </p:nvSpPr>
        <p:spPr>
          <a:xfrm>
            <a:off x="6739528" y="10089360"/>
            <a:ext cx="15615382" cy="1585061"/>
          </a:xfrm>
          <a:prstGeom prst="rect">
            <a:avLst/>
          </a:prstGeom>
          <a:noFill/>
        </p:spPr>
        <p:txBody>
          <a:bodyPr wrap="square" lIns="243799" tIns="121899" rIns="243799" bIns="121899" rtlCol="0">
            <a:spAutoFit/>
          </a:bodyPr>
          <a:lstStyle/>
          <a:p>
            <a:r>
              <a:rPr lang="zh-CN" altLang="en-US" sz="2900" dirty="0">
                <a:solidFill>
                  <a:schemeClr val="bg1">
                    <a:lumMod val="65000"/>
                  </a:schemeClr>
                </a:solidFill>
                <a:latin typeface="+mn-ea"/>
                <a:cs typeface="Raleway Light"/>
              </a:rPr>
              <a:t>金融经济学家给企业价值下的定义是：企业的价值是该企业预期自由现金流量以其加权平均资本成本为贴现率折现的现值，它与企业的财务决策密切相关，体现了企业资金的时间价值、风险以及持续发展能力。</a:t>
            </a:r>
            <a:endParaRPr lang="en-US" sz="2900" dirty="0">
              <a:solidFill>
                <a:schemeClr val="bg1">
                  <a:lumMod val="65000"/>
                </a:schemeClr>
              </a:solidFill>
              <a:latin typeface="+mn-ea"/>
              <a:cs typeface="Raleway Light"/>
            </a:endParaRPr>
          </a:p>
        </p:txBody>
      </p:sp>
      <p:grpSp>
        <p:nvGrpSpPr>
          <p:cNvPr id="2" name="Group 1"/>
          <p:cNvGrpSpPr/>
          <p:nvPr/>
        </p:nvGrpSpPr>
        <p:grpSpPr>
          <a:xfrm>
            <a:off x="3861302" y="2632256"/>
            <a:ext cx="2438718" cy="2438400"/>
            <a:chOff x="3861302" y="2632256"/>
            <a:chExt cx="2438718" cy="2438400"/>
          </a:xfrm>
        </p:grpSpPr>
        <p:sp>
          <p:nvSpPr>
            <p:cNvPr id="10" name="Oval 9"/>
            <p:cNvSpPr/>
            <p:nvPr/>
          </p:nvSpPr>
          <p:spPr>
            <a:xfrm>
              <a:off x="3861302" y="2632256"/>
              <a:ext cx="2438718" cy="2438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mn-ea"/>
              </a:endParaRPr>
            </a:p>
          </p:txBody>
        </p:sp>
        <p:sp>
          <p:nvSpPr>
            <p:cNvPr id="19" name="AutoShape 114"/>
            <p:cNvSpPr/>
            <p:nvPr/>
          </p:nvSpPr>
          <p:spPr bwMode="auto">
            <a:xfrm>
              <a:off x="4309130" y="3048000"/>
              <a:ext cx="1578265" cy="15782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6" name="Group 5"/>
          <p:cNvGrpSpPr/>
          <p:nvPr/>
        </p:nvGrpSpPr>
        <p:grpSpPr>
          <a:xfrm>
            <a:off x="3861302" y="6034200"/>
            <a:ext cx="2438718" cy="2438400"/>
            <a:chOff x="3861302" y="6034200"/>
            <a:chExt cx="2438718" cy="2438400"/>
          </a:xfrm>
        </p:grpSpPr>
        <p:sp>
          <p:nvSpPr>
            <p:cNvPr id="11" name="Oval 10"/>
            <p:cNvSpPr/>
            <p:nvPr/>
          </p:nvSpPr>
          <p:spPr>
            <a:xfrm>
              <a:off x="3861302" y="6034200"/>
              <a:ext cx="2438718" cy="2438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mn-ea"/>
              </a:endParaRPr>
            </a:p>
          </p:txBody>
        </p:sp>
        <p:sp>
          <p:nvSpPr>
            <p:cNvPr id="21" name="Freeform 260"/>
            <p:cNvSpPr>
              <a:spLocks noChangeArrowheads="1"/>
            </p:cNvSpPr>
            <p:nvPr/>
          </p:nvSpPr>
          <p:spPr bwMode="auto">
            <a:xfrm>
              <a:off x="4697333" y="6517318"/>
              <a:ext cx="1095454" cy="1460416"/>
            </a:xfrm>
            <a:custGeom>
              <a:avLst/>
              <a:gdLst>
                <a:gd name="T0" fmla="*/ 594 w 595"/>
                <a:gd name="T1" fmla="*/ 242 h 795"/>
                <a:gd name="T2" fmla="*/ 577 w 595"/>
                <a:gd name="T3" fmla="*/ 259 h 795"/>
                <a:gd name="T4" fmla="*/ 218 w 595"/>
                <a:gd name="T5" fmla="*/ 409 h 795"/>
                <a:gd name="T6" fmla="*/ 209 w 595"/>
                <a:gd name="T7" fmla="*/ 409 h 795"/>
                <a:gd name="T8" fmla="*/ 201 w 595"/>
                <a:gd name="T9" fmla="*/ 401 h 795"/>
                <a:gd name="T10" fmla="*/ 193 w 595"/>
                <a:gd name="T11" fmla="*/ 384 h 795"/>
                <a:gd name="T12" fmla="*/ 193 w 595"/>
                <a:gd name="T13" fmla="*/ 117 h 795"/>
                <a:gd name="T14" fmla="*/ 201 w 595"/>
                <a:gd name="T15" fmla="*/ 100 h 795"/>
                <a:gd name="T16" fmla="*/ 218 w 595"/>
                <a:gd name="T17" fmla="*/ 100 h 795"/>
                <a:gd name="T18" fmla="*/ 577 w 595"/>
                <a:gd name="T19" fmla="*/ 217 h 795"/>
                <a:gd name="T20" fmla="*/ 594 w 595"/>
                <a:gd name="T21" fmla="*/ 242 h 795"/>
                <a:gd name="T22" fmla="*/ 251 w 595"/>
                <a:gd name="T23" fmla="*/ 719 h 795"/>
                <a:gd name="T24" fmla="*/ 126 w 595"/>
                <a:gd name="T25" fmla="*/ 794 h 795"/>
                <a:gd name="T26" fmla="*/ 0 w 595"/>
                <a:gd name="T27" fmla="*/ 719 h 795"/>
                <a:gd name="T28" fmla="*/ 92 w 595"/>
                <a:gd name="T29" fmla="*/ 652 h 795"/>
                <a:gd name="T30" fmla="*/ 92 w 595"/>
                <a:gd name="T31" fmla="*/ 92 h 795"/>
                <a:gd name="T32" fmla="*/ 101 w 595"/>
                <a:gd name="T33" fmla="*/ 83 h 795"/>
                <a:gd name="T34" fmla="*/ 75 w 595"/>
                <a:gd name="T35" fmla="*/ 42 h 795"/>
                <a:gd name="T36" fmla="*/ 126 w 595"/>
                <a:gd name="T37" fmla="*/ 0 h 795"/>
                <a:gd name="T38" fmla="*/ 142 w 595"/>
                <a:gd name="T39" fmla="*/ 0 h 795"/>
                <a:gd name="T40" fmla="*/ 193 w 595"/>
                <a:gd name="T41" fmla="*/ 42 h 795"/>
                <a:gd name="T42" fmla="*/ 159 w 595"/>
                <a:gd name="T43" fmla="*/ 92 h 795"/>
                <a:gd name="T44" fmla="*/ 159 w 595"/>
                <a:gd name="T45" fmla="*/ 652 h 795"/>
                <a:gd name="T46" fmla="*/ 251 w 595"/>
                <a:gd name="T47" fmla="*/ 719 h 795"/>
                <a:gd name="T48" fmla="*/ 226 w 595"/>
                <a:gd name="T49" fmla="*/ 719 h 795"/>
                <a:gd name="T50" fmla="*/ 159 w 595"/>
                <a:gd name="T51" fmla="*/ 677 h 795"/>
                <a:gd name="T52" fmla="*/ 159 w 595"/>
                <a:gd name="T53" fmla="*/ 719 h 795"/>
                <a:gd name="T54" fmla="*/ 126 w 595"/>
                <a:gd name="T55" fmla="*/ 752 h 795"/>
                <a:gd name="T56" fmla="*/ 92 w 595"/>
                <a:gd name="T57" fmla="*/ 719 h 795"/>
                <a:gd name="T58" fmla="*/ 92 w 595"/>
                <a:gd name="T59" fmla="*/ 677 h 795"/>
                <a:gd name="T60" fmla="*/ 25 w 595"/>
                <a:gd name="T61" fmla="*/ 719 h 795"/>
                <a:gd name="T62" fmla="*/ 126 w 595"/>
                <a:gd name="T63" fmla="*/ 777 h 795"/>
                <a:gd name="T64" fmla="*/ 226 w 595"/>
                <a:gd name="T65" fmla="*/ 719 h 795"/>
                <a:gd name="T66" fmla="*/ 226 w 595"/>
                <a:gd name="T67" fmla="*/ 719 h 795"/>
                <a:gd name="T68" fmla="*/ 226 w 595"/>
                <a:gd name="T69" fmla="*/ 719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 h="795">
                  <a:moveTo>
                    <a:pt x="594" y="242"/>
                  </a:moveTo>
                  <a:cubicBezTo>
                    <a:pt x="594" y="251"/>
                    <a:pt x="586" y="259"/>
                    <a:pt x="577" y="259"/>
                  </a:cubicBezTo>
                  <a:cubicBezTo>
                    <a:pt x="218" y="409"/>
                    <a:pt x="218" y="409"/>
                    <a:pt x="218" y="409"/>
                  </a:cubicBezTo>
                  <a:lnTo>
                    <a:pt x="209" y="409"/>
                  </a:lnTo>
                  <a:cubicBezTo>
                    <a:pt x="209" y="409"/>
                    <a:pt x="201" y="409"/>
                    <a:pt x="201" y="401"/>
                  </a:cubicBezTo>
                  <a:cubicBezTo>
                    <a:pt x="193" y="401"/>
                    <a:pt x="193" y="393"/>
                    <a:pt x="193" y="384"/>
                  </a:cubicBezTo>
                  <a:cubicBezTo>
                    <a:pt x="193" y="117"/>
                    <a:pt x="193" y="117"/>
                    <a:pt x="193" y="117"/>
                  </a:cubicBezTo>
                  <a:cubicBezTo>
                    <a:pt x="193" y="108"/>
                    <a:pt x="193" y="108"/>
                    <a:pt x="201" y="100"/>
                  </a:cubicBezTo>
                  <a:cubicBezTo>
                    <a:pt x="201" y="100"/>
                    <a:pt x="209" y="100"/>
                    <a:pt x="218" y="100"/>
                  </a:cubicBezTo>
                  <a:cubicBezTo>
                    <a:pt x="577" y="217"/>
                    <a:pt x="577" y="217"/>
                    <a:pt x="577" y="217"/>
                  </a:cubicBezTo>
                  <a:cubicBezTo>
                    <a:pt x="586" y="225"/>
                    <a:pt x="594" y="234"/>
                    <a:pt x="594" y="242"/>
                  </a:cubicBezTo>
                  <a:close/>
                  <a:moveTo>
                    <a:pt x="251" y="719"/>
                  </a:moveTo>
                  <a:cubicBezTo>
                    <a:pt x="251" y="760"/>
                    <a:pt x="193" y="794"/>
                    <a:pt x="126" y="794"/>
                  </a:cubicBezTo>
                  <a:cubicBezTo>
                    <a:pt x="59" y="794"/>
                    <a:pt x="0" y="760"/>
                    <a:pt x="0" y="719"/>
                  </a:cubicBezTo>
                  <a:cubicBezTo>
                    <a:pt x="0" y="685"/>
                    <a:pt x="42" y="660"/>
                    <a:pt x="92" y="652"/>
                  </a:cubicBezTo>
                  <a:cubicBezTo>
                    <a:pt x="92" y="92"/>
                    <a:pt x="92" y="92"/>
                    <a:pt x="92" y="92"/>
                  </a:cubicBezTo>
                  <a:lnTo>
                    <a:pt x="101" y="83"/>
                  </a:lnTo>
                  <a:cubicBezTo>
                    <a:pt x="84" y="75"/>
                    <a:pt x="75" y="67"/>
                    <a:pt x="75" y="42"/>
                  </a:cubicBezTo>
                  <a:cubicBezTo>
                    <a:pt x="75" y="16"/>
                    <a:pt x="92" y="0"/>
                    <a:pt x="126" y="0"/>
                  </a:cubicBezTo>
                  <a:cubicBezTo>
                    <a:pt x="142" y="0"/>
                    <a:pt x="142" y="0"/>
                    <a:pt x="142" y="0"/>
                  </a:cubicBezTo>
                  <a:cubicBezTo>
                    <a:pt x="168" y="0"/>
                    <a:pt x="193" y="16"/>
                    <a:pt x="193" y="42"/>
                  </a:cubicBezTo>
                  <a:cubicBezTo>
                    <a:pt x="193" y="67"/>
                    <a:pt x="176" y="83"/>
                    <a:pt x="159" y="92"/>
                  </a:cubicBezTo>
                  <a:cubicBezTo>
                    <a:pt x="159" y="652"/>
                    <a:pt x="159" y="652"/>
                    <a:pt x="159" y="652"/>
                  </a:cubicBezTo>
                  <a:cubicBezTo>
                    <a:pt x="209" y="660"/>
                    <a:pt x="251" y="685"/>
                    <a:pt x="251" y="719"/>
                  </a:cubicBezTo>
                  <a:close/>
                  <a:moveTo>
                    <a:pt x="226" y="719"/>
                  </a:moveTo>
                  <a:cubicBezTo>
                    <a:pt x="226" y="702"/>
                    <a:pt x="201" y="677"/>
                    <a:pt x="159" y="677"/>
                  </a:cubicBezTo>
                  <a:cubicBezTo>
                    <a:pt x="159" y="719"/>
                    <a:pt x="159" y="719"/>
                    <a:pt x="159" y="719"/>
                  </a:cubicBezTo>
                  <a:cubicBezTo>
                    <a:pt x="159" y="736"/>
                    <a:pt x="142" y="752"/>
                    <a:pt x="126" y="752"/>
                  </a:cubicBezTo>
                  <a:cubicBezTo>
                    <a:pt x="109" y="752"/>
                    <a:pt x="92" y="736"/>
                    <a:pt x="92" y="719"/>
                  </a:cubicBezTo>
                  <a:cubicBezTo>
                    <a:pt x="92" y="677"/>
                    <a:pt x="92" y="677"/>
                    <a:pt x="92" y="677"/>
                  </a:cubicBezTo>
                  <a:cubicBezTo>
                    <a:pt x="59" y="677"/>
                    <a:pt x="25" y="702"/>
                    <a:pt x="25" y="719"/>
                  </a:cubicBezTo>
                  <a:cubicBezTo>
                    <a:pt x="25" y="752"/>
                    <a:pt x="75" y="777"/>
                    <a:pt x="126" y="777"/>
                  </a:cubicBezTo>
                  <a:cubicBezTo>
                    <a:pt x="184" y="777"/>
                    <a:pt x="226" y="752"/>
                    <a:pt x="226" y="719"/>
                  </a:cubicBezTo>
                  <a:close/>
                  <a:moveTo>
                    <a:pt x="226" y="719"/>
                  </a:moveTo>
                  <a:lnTo>
                    <a:pt x="226" y="719"/>
                  </a:lnTo>
                  <a:close/>
                </a:path>
              </a:pathLst>
            </a:custGeom>
            <a:solidFill>
              <a:schemeClr val="bg1"/>
            </a:solidFill>
            <a:ln>
              <a:noFill/>
            </a:ln>
            <a:effectLst/>
          </p:spPr>
          <p:txBody>
            <a:bodyPr wrap="none" anchor="ctr"/>
            <a:lstStyle/>
            <a:p>
              <a:pPr>
                <a:defRPr/>
              </a:pPr>
              <a:endParaRPr lang="en-US">
                <a:latin typeface="+mn-ea"/>
              </a:endParaRPr>
            </a:p>
          </p:txBody>
        </p:sp>
      </p:grpSp>
      <p:grpSp>
        <p:nvGrpSpPr>
          <p:cNvPr id="7" name="Group 6"/>
          <p:cNvGrpSpPr/>
          <p:nvPr/>
        </p:nvGrpSpPr>
        <p:grpSpPr>
          <a:xfrm>
            <a:off x="3861302" y="9447960"/>
            <a:ext cx="2438718" cy="2438400"/>
            <a:chOff x="3861302" y="9447960"/>
            <a:chExt cx="2438718" cy="2438400"/>
          </a:xfrm>
        </p:grpSpPr>
        <p:sp>
          <p:nvSpPr>
            <p:cNvPr id="12" name="Oval 11"/>
            <p:cNvSpPr/>
            <p:nvPr/>
          </p:nvSpPr>
          <p:spPr>
            <a:xfrm>
              <a:off x="3861302" y="9447960"/>
              <a:ext cx="2438718" cy="2438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mn-ea"/>
              </a:endParaRPr>
            </a:p>
          </p:txBody>
        </p:sp>
        <p:grpSp>
          <p:nvGrpSpPr>
            <p:cNvPr id="24" name="Group 23"/>
            <p:cNvGrpSpPr/>
            <p:nvPr/>
          </p:nvGrpSpPr>
          <p:grpSpPr>
            <a:xfrm>
              <a:off x="4604565" y="9967759"/>
              <a:ext cx="1228595" cy="1309841"/>
              <a:chOff x="1588" y="1588"/>
              <a:chExt cx="984250" cy="1049337"/>
            </a:xfrm>
            <a:solidFill>
              <a:schemeClr val="bg1"/>
            </a:solidFill>
          </p:grpSpPr>
          <p:sp>
            <p:nvSpPr>
              <p:cNvPr id="25" name="Freeform 23"/>
              <p:cNvSpPr>
                <a:spLocks noEditPoints="1"/>
              </p:cNvSpPr>
              <p:nvPr/>
            </p:nvSpPr>
            <p:spPr bwMode="auto">
              <a:xfrm>
                <a:off x="592138" y="395288"/>
                <a:ext cx="393700" cy="655637"/>
              </a:xfrm>
              <a:custGeom>
                <a:avLst/>
                <a:gdLst>
                  <a:gd name="T0" fmla="*/ 52 w 104"/>
                  <a:gd name="T1" fmla="*/ 0 h 173"/>
                  <a:gd name="T2" fmla="*/ 0 w 104"/>
                  <a:gd name="T3" fmla="*/ 52 h 173"/>
                  <a:gd name="T4" fmla="*/ 17 w 104"/>
                  <a:gd name="T5" fmla="*/ 90 h 173"/>
                  <a:gd name="T6" fmla="*/ 17 w 104"/>
                  <a:gd name="T7" fmla="*/ 173 h 173"/>
                  <a:gd name="T8" fmla="*/ 52 w 104"/>
                  <a:gd name="T9" fmla="*/ 139 h 173"/>
                  <a:gd name="T10" fmla="*/ 87 w 104"/>
                  <a:gd name="T11" fmla="*/ 173 h 173"/>
                  <a:gd name="T12" fmla="*/ 87 w 104"/>
                  <a:gd name="T13" fmla="*/ 90 h 173"/>
                  <a:gd name="T14" fmla="*/ 104 w 104"/>
                  <a:gd name="T15" fmla="*/ 52 h 173"/>
                  <a:gd name="T16" fmla="*/ 52 w 104"/>
                  <a:gd name="T17" fmla="*/ 0 h 173"/>
                  <a:gd name="T18" fmla="*/ 52 w 104"/>
                  <a:gd name="T19" fmla="*/ 87 h 173"/>
                  <a:gd name="T20" fmla="*/ 17 w 104"/>
                  <a:gd name="T21" fmla="*/ 52 h 173"/>
                  <a:gd name="T22" fmla="*/ 52 w 104"/>
                  <a:gd name="T23" fmla="*/ 17 h 173"/>
                  <a:gd name="T24" fmla="*/ 87 w 104"/>
                  <a:gd name="T25" fmla="*/ 52 h 173"/>
                  <a:gd name="T26" fmla="*/ 52 w 104"/>
                  <a:gd name="T2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73">
                    <a:moveTo>
                      <a:pt x="52" y="0"/>
                    </a:moveTo>
                    <a:cubicBezTo>
                      <a:pt x="23" y="0"/>
                      <a:pt x="0" y="23"/>
                      <a:pt x="0" y="52"/>
                    </a:cubicBezTo>
                    <a:cubicBezTo>
                      <a:pt x="0" y="67"/>
                      <a:pt x="7" y="81"/>
                      <a:pt x="17" y="90"/>
                    </a:cubicBezTo>
                    <a:cubicBezTo>
                      <a:pt x="17" y="173"/>
                      <a:pt x="17" y="173"/>
                      <a:pt x="17" y="173"/>
                    </a:cubicBezTo>
                    <a:cubicBezTo>
                      <a:pt x="52" y="139"/>
                      <a:pt x="52" y="139"/>
                      <a:pt x="52" y="139"/>
                    </a:cubicBezTo>
                    <a:cubicBezTo>
                      <a:pt x="87" y="173"/>
                      <a:pt x="87" y="173"/>
                      <a:pt x="87" y="173"/>
                    </a:cubicBezTo>
                    <a:cubicBezTo>
                      <a:pt x="87" y="90"/>
                      <a:pt x="87" y="90"/>
                      <a:pt x="87" y="90"/>
                    </a:cubicBezTo>
                    <a:cubicBezTo>
                      <a:pt x="97" y="81"/>
                      <a:pt x="104" y="67"/>
                      <a:pt x="104" y="52"/>
                    </a:cubicBezTo>
                    <a:cubicBezTo>
                      <a:pt x="104" y="23"/>
                      <a:pt x="81" y="0"/>
                      <a:pt x="52" y="0"/>
                    </a:cubicBezTo>
                    <a:close/>
                    <a:moveTo>
                      <a:pt x="52" y="87"/>
                    </a:moveTo>
                    <a:cubicBezTo>
                      <a:pt x="33" y="87"/>
                      <a:pt x="17" y="71"/>
                      <a:pt x="17" y="52"/>
                    </a:cubicBezTo>
                    <a:cubicBezTo>
                      <a:pt x="17" y="33"/>
                      <a:pt x="33" y="17"/>
                      <a:pt x="52" y="17"/>
                    </a:cubicBezTo>
                    <a:cubicBezTo>
                      <a:pt x="71" y="17"/>
                      <a:pt x="87" y="33"/>
                      <a:pt x="87" y="52"/>
                    </a:cubicBezTo>
                    <a:cubicBezTo>
                      <a:pt x="87" y="71"/>
                      <a:pt x="71" y="87"/>
                      <a:pt x="52"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6" name="Freeform 24"/>
              <p:cNvSpPr/>
              <p:nvPr/>
            </p:nvSpPr>
            <p:spPr bwMode="auto">
              <a:xfrm>
                <a:off x="1588" y="1588"/>
                <a:ext cx="852488" cy="1049337"/>
              </a:xfrm>
              <a:custGeom>
                <a:avLst/>
                <a:gdLst>
                  <a:gd name="T0" fmla="*/ 277 w 537"/>
                  <a:gd name="T1" fmla="*/ 580 h 661"/>
                  <a:gd name="T2" fmla="*/ 83 w 537"/>
                  <a:gd name="T3" fmla="*/ 580 h 661"/>
                  <a:gd name="T4" fmla="*/ 83 w 537"/>
                  <a:gd name="T5" fmla="*/ 84 h 661"/>
                  <a:gd name="T6" fmla="*/ 312 w 537"/>
                  <a:gd name="T7" fmla="*/ 84 h 661"/>
                  <a:gd name="T8" fmla="*/ 437 w 537"/>
                  <a:gd name="T9" fmla="*/ 208 h 661"/>
                  <a:gd name="T10" fmla="*/ 537 w 537"/>
                  <a:gd name="T11" fmla="*/ 208 h 661"/>
                  <a:gd name="T12" fmla="*/ 537 w 537"/>
                  <a:gd name="T13" fmla="*/ 189 h 661"/>
                  <a:gd name="T14" fmla="*/ 348 w 537"/>
                  <a:gd name="T15" fmla="*/ 0 h 661"/>
                  <a:gd name="T16" fmla="*/ 0 w 537"/>
                  <a:gd name="T17" fmla="*/ 0 h 661"/>
                  <a:gd name="T18" fmla="*/ 0 w 537"/>
                  <a:gd name="T19" fmla="*/ 661 h 661"/>
                  <a:gd name="T20" fmla="*/ 355 w 537"/>
                  <a:gd name="T21" fmla="*/ 661 h 661"/>
                  <a:gd name="T22" fmla="*/ 279 w 537"/>
                  <a:gd name="T23" fmla="*/ 580 h 661"/>
                  <a:gd name="T24" fmla="*/ 277 w 537"/>
                  <a:gd name="T25" fmla="*/ 58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7" h="661">
                    <a:moveTo>
                      <a:pt x="277" y="580"/>
                    </a:moveTo>
                    <a:lnTo>
                      <a:pt x="83" y="580"/>
                    </a:lnTo>
                    <a:lnTo>
                      <a:pt x="83" y="84"/>
                    </a:lnTo>
                    <a:lnTo>
                      <a:pt x="312" y="84"/>
                    </a:lnTo>
                    <a:lnTo>
                      <a:pt x="437" y="208"/>
                    </a:lnTo>
                    <a:lnTo>
                      <a:pt x="537" y="208"/>
                    </a:lnTo>
                    <a:lnTo>
                      <a:pt x="537" y="189"/>
                    </a:lnTo>
                    <a:lnTo>
                      <a:pt x="348" y="0"/>
                    </a:lnTo>
                    <a:lnTo>
                      <a:pt x="0" y="0"/>
                    </a:lnTo>
                    <a:lnTo>
                      <a:pt x="0" y="661"/>
                    </a:lnTo>
                    <a:lnTo>
                      <a:pt x="355" y="661"/>
                    </a:lnTo>
                    <a:lnTo>
                      <a:pt x="279" y="580"/>
                    </a:lnTo>
                    <a:lnTo>
                      <a:pt x="277" y="5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7" name="Rectangle 25"/>
              <p:cNvSpPr>
                <a:spLocks noChangeArrowheads="1"/>
              </p:cNvSpPr>
              <p:nvPr/>
            </p:nvSpPr>
            <p:spPr bwMode="auto">
              <a:xfrm>
                <a:off x="198438" y="331788"/>
                <a:ext cx="3302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28" name="Rectangle 26"/>
              <p:cNvSpPr>
                <a:spLocks noChangeArrowheads="1"/>
              </p:cNvSpPr>
              <p:nvPr/>
            </p:nvSpPr>
            <p:spPr bwMode="auto">
              <a:xfrm>
                <a:off x="198438" y="460375"/>
                <a:ext cx="330200" cy="682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29" name="Rectangle 27"/>
              <p:cNvSpPr>
                <a:spLocks noChangeArrowheads="1"/>
              </p:cNvSpPr>
              <p:nvPr/>
            </p:nvSpPr>
            <p:spPr bwMode="auto">
              <a:xfrm>
                <a:off x="198438" y="592138"/>
                <a:ext cx="330200"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3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900" decel="100000" fill="hold"/>
                                        <p:tgtEl>
                                          <p:spTgt spid="1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3000"/>
                            </p:stCondLst>
                            <p:childTnLst>
                              <p:par>
                                <p:cTn id="31" presetID="37"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900" decel="100000" fill="hold"/>
                                        <p:tgtEl>
                                          <p:spTgt spid="1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7" fill="hold">
                            <p:stCondLst>
                              <p:cond delay="4000"/>
                            </p:stCondLst>
                            <p:childTnLst>
                              <p:par>
                                <p:cTn id="38" presetID="37"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900" decel="100000" fill="hold"/>
                                        <p:tgtEl>
                                          <p:spTgt spid="1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par>
                          <p:cTn id="50" fill="hold">
                            <p:stCondLst>
                              <p:cond delay="5500"/>
                            </p:stCondLst>
                            <p:childTnLst>
                              <p:par>
                                <p:cTn id="51" presetID="37"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900" decel="100000" fill="hold"/>
                                        <p:tgtEl>
                                          <p:spTgt spid="17"/>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57" fill="hold">
                            <p:stCondLst>
                              <p:cond delay="6500"/>
                            </p:stCondLst>
                            <p:childTnLst>
                              <p:par>
                                <p:cTn id="58" presetID="37" presetClass="entr" presetSubtype="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900" decel="100000" fill="hold"/>
                                        <p:tgtEl>
                                          <p:spTgt spid="18"/>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18" name="Group 17"/>
          <p:cNvGrpSpPr/>
          <p:nvPr/>
        </p:nvGrpSpPr>
        <p:grpSpPr>
          <a:xfrm>
            <a:off x="3910330" y="4608492"/>
            <a:ext cx="2579152" cy="5775672"/>
            <a:chOff x="2745043" y="1666209"/>
            <a:chExt cx="740512" cy="1658495"/>
          </a:xfrm>
        </p:grpSpPr>
        <p:sp>
          <p:nvSpPr>
            <p:cNvPr id="41" name="Freeform 1"/>
            <p:cNvSpPr>
              <a:spLocks noChangeArrowheads="1"/>
            </p:cNvSpPr>
            <p:nvPr/>
          </p:nvSpPr>
          <p:spPr bwMode="auto">
            <a:xfrm rot="16200000">
              <a:off x="2286052" y="2125201"/>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mn-ea"/>
              </a:endParaRPr>
            </a:p>
          </p:txBody>
        </p:sp>
        <p:sp>
          <p:nvSpPr>
            <p:cNvPr id="42" name="Rectangle 41"/>
            <p:cNvSpPr/>
            <p:nvPr/>
          </p:nvSpPr>
          <p:spPr>
            <a:xfrm>
              <a:off x="2745043" y="1666209"/>
              <a:ext cx="740512" cy="635000"/>
            </a:xfrm>
            <a:prstGeom prst="rect">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4" name="Group 3"/>
          <p:cNvGrpSpPr/>
          <p:nvPr/>
        </p:nvGrpSpPr>
        <p:grpSpPr>
          <a:xfrm>
            <a:off x="6688700" y="4608492"/>
            <a:ext cx="2579152" cy="5775672"/>
            <a:chOff x="6688700" y="4608490"/>
            <a:chExt cx="2579152" cy="5775671"/>
          </a:xfrm>
        </p:grpSpPr>
        <p:sp>
          <p:nvSpPr>
            <p:cNvPr id="39" name="Freeform 1"/>
            <p:cNvSpPr>
              <a:spLocks noChangeArrowheads="1"/>
            </p:cNvSpPr>
            <p:nvPr/>
          </p:nvSpPr>
          <p:spPr bwMode="auto">
            <a:xfrm rot="16200000">
              <a:off x="5090442" y="6206752"/>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endParaRPr lang="en-US">
                <a:latin typeface="+mn-ea"/>
              </a:endParaRPr>
            </a:p>
          </p:txBody>
        </p:sp>
        <p:sp>
          <p:nvSpPr>
            <p:cNvPr id="40" name="Rectangle 39"/>
            <p:cNvSpPr/>
            <p:nvPr/>
          </p:nvSpPr>
          <p:spPr>
            <a:xfrm>
              <a:off x="6688700" y="4608490"/>
              <a:ext cx="2579152" cy="2211373"/>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5" name="Group 4"/>
          <p:cNvGrpSpPr/>
          <p:nvPr/>
        </p:nvGrpSpPr>
        <p:grpSpPr>
          <a:xfrm>
            <a:off x="9493657" y="4645303"/>
            <a:ext cx="2579152" cy="5775672"/>
            <a:chOff x="9493657" y="4645301"/>
            <a:chExt cx="2579152" cy="5775671"/>
          </a:xfrm>
        </p:grpSpPr>
        <p:sp>
          <p:nvSpPr>
            <p:cNvPr id="37" name="Freeform 1"/>
            <p:cNvSpPr>
              <a:spLocks noChangeArrowheads="1"/>
            </p:cNvSpPr>
            <p:nvPr/>
          </p:nvSpPr>
          <p:spPr bwMode="auto">
            <a:xfrm rot="16200000">
              <a:off x="7895399" y="6243563"/>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3"/>
            </a:solidFill>
            <a:ln>
              <a:noFill/>
            </a:ln>
            <a:effectLst/>
          </p:spPr>
          <p:txBody>
            <a:bodyPr wrap="none" anchor="ctr"/>
            <a:lstStyle/>
            <a:p>
              <a:endParaRPr lang="en-US">
                <a:latin typeface="+mn-ea"/>
              </a:endParaRPr>
            </a:p>
          </p:txBody>
        </p:sp>
        <p:sp>
          <p:nvSpPr>
            <p:cNvPr id="38" name="Rectangle 37"/>
            <p:cNvSpPr/>
            <p:nvPr/>
          </p:nvSpPr>
          <p:spPr>
            <a:xfrm>
              <a:off x="9493657" y="4645301"/>
              <a:ext cx="2579152" cy="2211373"/>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6" name="Group 5"/>
          <p:cNvGrpSpPr/>
          <p:nvPr/>
        </p:nvGrpSpPr>
        <p:grpSpPr>
          <a:xfrm>
            <a:off x="12272027" y="4645303"/>
            <a:ext cx="2579152" cy="5775672"/>
            <a:chOff x="12272027" y="4645301"/>
            <a:chExt cx="2579152" cy="5775671"/>
          </a:xfrm>
        </p:grpSpPr>
        <p:sp>
          <p:nvSpPr>
            <p:cNvPr id="35" name="Freeform 1"/>
            <p:cNvSpPr>
              <a:spLocks noChangeArrowheads="1"/>
            </p:cNvSpPr>
            <p:nvPr/>
          </p:nvSpPr>
          <p:spPr bwMode="auto">
            <a:xfrm rot="16200000">
              <a:off x="10673769" y="6243563"/>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4"/>
            </a:solidFill>
            <a:ln>
              <a:noFill/>
            </a:ln>
            <a:effectLst/>
          </p:spPr>
          <p:txBody>
            <a:bodyPr wrap="none" anchor="ctr"/>
            <a:lstStyle/>
            <a:p>
              <a:endParaRPr lang="en-US">
                <a:latin typeface="+mn-ea"/>
              </a:endParaRPr>
            </a:p>
          </p:txBody>
        </p:sp>
        <p:sp>
          <p:nvSpPr>
            <p:cNvPr id="36" name="Rectangle 35"/>
            <p:cNvSpPr/>
            <p:nvPr/>
          </p:nvSpPr>
          <p:spPr>
            <a:xfrm>
              <a:off x="12272027" y="4645301"/>
              <a:ext cx="2579152" cy="2211373"/>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7" name="Group 6"/>
          <p:cNvGrpSpPr/>
          <p:nvPr/>
        </p:nvGrpSpPr>
        <p:grpSpPr>
          <a:xfrm>
            <a:off x="15076984" y="4608492"/>
            <a:ext cx="2579152" cy="5775672"/>
            <a:chOff x="15076984" y="4608490"/>
            <a:chExt cx="2579152" cy="5775671"/>
          </a:xfrm>
        </p:grpSpPr>
        <p:sp>
          <p:nvSpPr>
            <p:cNvPr id="33" name="Freeform 1"/>
            <p:cNvSpPr>
              <a:spLocks noChangeArrowheads="1"/>
            </p:cNvSpPr>
            <p:nvPr/>
          </p:nvSpPr>
          <p:spPr bwMode="auto">
            <a:xfrm rot="16200000">
              <a:off x="13478726" y="6206752"/>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5"/>
            </a:solidFill>
            <a:ln>
              <a:noFill/>
            </a:ln>
            <a:effectLst/>
          </p:spPr>
          <p:txBody>
            <a:bodyPr wrap="none" anchor="ctr"/>
            <a:lstStyle/>
            <a:p>
              <a:endParaRPr lang="en-US">
                <a:latin typeface="+mn-ea"/>
              </a:endParaRPr>
            </a:p>
          </p:txBody>
        </p:sp>
        <p:sp>
          <p:nvSpPr>
            <p:cNvPr id="34" name="Rectangle 33"/>
            <p:cNvSpPr/>
            <p:nvPr/>
          </p:nvSpPr>
          <p:spPr>
            <a:xfrm>
              <a:off x="15076984" y="4608490"/>
              <a:ext cx="2579152" cy="2211373"/>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8" name="Group 7"/>
          <p:cNvGrpSpPr/>
          <p:nvPr/>
        </p:nvGrpSpPr>
        <p:grpSpPr>
          <a:xfrm>
            <a:off x="17855354" y="4608492"/>
            <a:ext cx="2579152" cy="5775672"/>
            <a:chOff x="17855354" y="4608490"/>
            <a:chExt cx="2579152" cy="5775671"/>
          </a:xfrm>
        </p:grpSpPr>
        <p:sp>
          <p:nvSpPr>
            <p:cNvPr id="31" name="Freeform 1"/>
            <p:cNvSpPr>
              <a:spLocks noChangeArrowheads="1"/>
            </p:cNvSpPr>
            <p:nvPr/>
          </p:nvSpPr>
          <p:spPr bwMode="auto">
            <a:xfrm rot="16200000">
              <a:off x="16257096" y="6206752"/>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6"/>
            </a:solidFill>
            <a:ln>
              <a:noFill/>
            </a:ln>
            <a:effectLst/>
          </p:spPr>
          <p:txBody>
            <a:bodyPr wrap="none" anchor="ctr"/>
            <a:lstStyle/>
            <a:p>
              <a:endParaRPr lang="en-US">
                <a:latin typeface="+mn-ea"/>
              </a:endParaRPr>
            </a:p>
          </p:txBody>
        </p:sp>
        <p:sp>
          <p:nvSpPr>
            <p:cNvPr id="32" name="Rectangle 31"/>
            <p:cNvSpPr/>
            <p:nvPr/>
          </p:nvSpPr>
          <p:spPr>
            <a:xfrm>
              <a:off x="17855354" y="4608490"/>
              <a:ext cx="2579152" cy="2211373"/>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sp>
        <p:nvSpPr>
          <p:cNvPr id="29" name="Title 20"/>
          <p:cNvSpPr txBox="1"/>
          <p:nvPr/>
        </p:nvSpPr>
        <p:spPr>
          <a:xfrm>
            <a:off x="3910330" y="4529508"/>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a:rPr>
              <a:t>1</a:t>
            </a:r>
          </a:p>
        </p:txBody>
      </p:sp>
      <p:sp>
        <p:nvSpPr>
          <p:cNvPr id="30" name="Title 20"/>
          <p:cNvSpPr txBox="1"/>
          <p:nvPr/>
        </p:nvSpPr>
        <p:spPr>
          <a:xfrm>
            <a:off x="6688700" y="4581551"/>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a:rPr>
              <a:t>2</a:t>
            </a:r>
          </a:p>
        </p:txBody>
      </p:sp>
      <p:sp>
        <p:nvSpPr>
          <p:cNvPr id="25" name="Title 20"/>
          <p:cNvSpPr txBox="1"/>
          <p:nvPr/>
        </p:nvSpPr>
        <p:spPr>
          <a:xfrm>
            <a:off x="9461400" y="4657740"/>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a:rPr>
              <a:t>3</a:t>
            </a:r>
          </a:p>
        </p:txBody>
      </p:sp>
      <p:sp>
        <p:nvSpPr>
          <p:cNvPr id="26" name="Title 20"/>
          <p:cNvSpPr txBox="1"/>
          <p:nvPr/>
        </p:nvSpPr>
        <p:spPr>
          <a:xfrm>
            <a:off x="12304284" y="4709783"/>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a:rPr>
              <a:t>4</a:t>
            </a:r>
          </a:p>
        </p:txBody>
      </p:sp>
      <p:sp>
        <p:nvSpPr>
          <p:cNvPr id="27" name="Title 20"/>
          <p:cNvSpPr txBox="1"/>
          <p:nvPr/>
        </p:nvSpPr>
        <p:spPr>
          <a:xfrm>
            <a:off x="15076984" y="4670204"/>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a:rPr>
              <a:t>5</a:t>
            </a:r>
          </a:p>
        </p:txBody>
      </p:sp>
      <p:sp>
        <p:nvSpPr>
          <p:cNvPr id="28" name="Title 20"/>
          <p:cNvSpPr txBox="1"/>
          <p:nvPr/>
        </p:nvSpPr>
        <p:spPr>
          <a:xfrm>
            <a:off x="17887611" y="4722247"/>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a:rPr>
              <a:t>6</a:t>
            </a:r>
          </a:p>
        </p:txBody>
      </p:sp>
      <p:sp>
        <p:nvSpPr>
          <p:cNvPr id="43" name="Title 20"/>
          <p:cNvSpPr txBox="1"/>
          <p:nvPr/>
        </p:nvSpPr>
        <p:spPr>
          <a:xfrm>
            <a:off x="1466618" y="2385312"/>
            <a:ext cx="21508875" cy="1492674"/>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r>
              <a:rPr lang="zh-CN" altLang="en-US" sz="27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700" dirty="0">
                <a:solidFill>
                  <a:schemeClr val="tx2"/>
                </a:solidFill>
                <a:latin typeface="+mn-ea"/>
                <a:ea typeface="+mn-ea"/>
                <a:cs typeface="Raleway Light"/>
              </a:rPr>
              <a:t>200</a:t>
            </a:r>
            <a:r>
              <a:rPr lang="zh-CN" altLang="en-US" sz="2700" dirty="0">
                <a:solidFill>
                  <a:schemeClr val="tx2"/>
                </a:solidFill>
                <a:latin typeface="+mn-ea"/>
                <a:ea typeface="+mn-ea"/>
                <a:cs typeface="Raleway Light"/>
              </a:rPr>
              <a:t>字以内，据统计每页幻灯片的最好控制在</a:t>
            </a:r>
            <a:r>
              <a:rPr lang="en-US" altLang="zh-CN" sz="2700" dirty="0">
                <a:solidFill>
                  <a:schemeClr val="tx2"/>
                </a:solidFill>
                <a:latin typeface="+mn-ea"/>
                <a:ea typeface="+mn-ea"/>
                <a:cs typeface="Raleway Light"/>
              </a:rPr>
              <a:t>5</a:t>
            </a:r>
            <a:r>
              <a:rPr lang="zh-CN" altLang="en-US" sz="2700" dirty="0">
                <a:solidFill>
                  <a:schemeClr val="tx2"/>
                </a:solidFill>
                <a:latin typeface="+mn-ea"/>
                <a:ea typeface="+mn-ea"/>
                <a:cs typeface="Raleway Light"/>
              </a:rPr>
              <a:t>分钟之内。此处添加详细文本描述，建议与标题相关并符合整体语言风格，语言描述尽量简洁生动。尽量将每页幻灯片的字数控制在</a:t>
            </a:r>
            <a:r>
              <a:rPr lang="en-US" altLang="zh-CN" sz="2700" dirty="0">
                <a:solidFill>
                  <a:schemeClr val="tx2"/>
                </a:solidFill>
                <a:latin typeface="+mn-ea"/>
                <a:ea typeface="+mn-ea"/>
                <a:cs typeface="Raleway Light"/>
              </a:rPr>
              <a:t>200</a:t>
            </a:r>
            <a:r>
              <a:rPr lang="zh-CN" altLang="en-US" sz="2700" dirty="0">
                <a:solidFill>
                  <a:schemeClr val="tx2"/>
                </a:solidFill>
                <a:latin typeface="+mn-ea"/>
                <a:ea typeface="+mn-ea"/>
                <a:cs typeface="Raleway Light"/>
              </a:rPr>
              <a:t>字以内，据统计每页幻灯片的最好控制在</a:t>
            </a:r>
            <a:r>
              <a:rPr lang="en-US" altLang="zh-CN" sz="2700" dirty="0">
                <a:solidFill>
                  <a:schemeClr val="tx2"/>
                </a:solidFill>
                <a:latin typeface="+mn-ea"/>
                <a:ea typeface="+mn-ea"/>
                <a:cs typeface="Raleway Light"/>
              </a:rPr>
              <a:t>5</a:t>
            </a:r>
            <a:r>
              <a:rPr lang="zh-CN" altLang="en-US" sz="2700" dirty="0">
                <a:solidFill>
                  <a:schemeClr val="tx2"/>
                </a:solidFill>
                <a:latin typeface="+mn-ea"/>
                <a:ea typeface="+mn-ea"/>
                <a:cs typeface="Raleway Light"/>
              </a:rPr>
              <a:t>分钟之内。</a:t>
            </a:r>
          </a:p>
        </p:txBody>
      </p:sp>
      <p:sp>
        <p:nvSpPr>
          <p:cNvPr id="44" name="Freeform 218"/>
          <p:cNvSpPr>
            <a:spLocks noChangeArrowheads="1"/>
          </p:cNvSpPr>
          <p:nvPr/>
        </p:nvSpPr>
        <p:spPr bwMode="auto">
          <a:xfrm>
            <a:off x="18720829" y="7254509"/>
            <a:ext cx="859477" cy="1502832"/>
          </a:xfrm>
          <a:custGeom>
            <a:avLst/>
            <a:gdLst>
              <a:gd name="T0" fmla="*/ 791 w 896"/>
              <a:gd name="T1" fmla="*/ 0 h 1564"/>
              <a:gd name="T2" fmla="*/ 104 w 896"/>
              <a:gd name="T3" fmla="*/ 0 h 1564"/>
              <a:gd name="T4" fmla="*/ 0 w 896"/>
              <a:gd name="T5" fmla="*/ 115 h 1564"/>
              <a:gd name="T6" fmla="*/ 0 w 896"/>
              <a:gd name="T7" fmla="*/ 1458 h 1564"/>
              <a:gd name="T8" fmla="*/ 104 w 896"/>
              <a:gd name="T9" fmla="*/ 1563 h 1564"/>
              <a:gd name="T10" fmla="*/ 791 w 896"/>
              <a:gd name="T11" fmla="*/ 1563 h 1564"/>
              <a:gd name="T12" fmla="*/ 895 w 896"/>
              <a:gd name="T13" fmla="*/ 1458 h 1564"/>
              <a:gd name="T14" fmla="*/ 895 w 896"/>
              <a:gd name="T15" fmla="*/ 115 h 1564"/>
              <a:gd name="T16" fmla="*/ 791 w 896"/>
              <a:gd name="T17" fmla="*/ 0 h 1564"/>
              <a:gd name="T18" fmla="*/ 333 w 896"/>
              <a:gd name="T19" fmla="*/ 84 h 1564"/>
              <a:gd name="T20" fmla="*/ 562 w 896"/>
              <a:gd name="T21" fmla="*/ 84 h 1564"/>
              <a:gd name="T22" fmla="*/ 572 w 896"/>
              <a:gd name="T23" fmla="*/ 94 h 1564"/>
              <a:gd name="T24" fmla="*/ 562 w 896"/>
              <a:gd name="T25" fmla="*/ 105 h 1564"/>
              <a:gd name="T26" fmla="*/ 333 w 896"/>
              <a:gd name="T27" fmla="*/ 105 h 1564"/>
              <a:gd name="T28" fmla="*/ 322 w 896"/>
              <a:gd name="T29" fmla="*/ 94 h 1564"/>
              <a:gd name="T30" fmla="*/ 333 w 896"/>
              <a:gd name="T31" fmla="*/ 84 h 1564"/>
              <a:gd name="T32" fmla="*/ 447 w 896"/>
              <a:gd name="T33" fmla="*/ 1511 h 1564"/>
              <a:gd name="T34" fmla="*/ 395 w 896"/>
              <a:gd name="T35" fmla="*/ 1458 h 1564"/>
              <a:gd name="T36" fmla="*/ 447 w 896"/>
              <a:gd name="T37" fmla="*/ 1406 h 1564"/>
              <a:gd name="T38" fmla="*/ 499 w 896"/>
              <a:gd name="T39" fmla="*/ 1458 h 1564"/>
              <a:gd name="T40" fmla="*/ 447 w 896"/>
              <a:gd name="T41" fmla="*/ 1511 h 1564"/>
              <a:gd name="T42" fmla="*/ 822 w 896"/>
              <a:gd name="T43" fmla="*/ 1365 h 1564"/>
              <a:gd name="T44" fmla="*/ 73 w 896"/>
              <a:gd name="T45" fmla="*/ 1365 h 1564"/>
              <a:gd name="T46" fmla="*/ 73 w 896"/>
              <a:gd name="T47" fmla="*/ 167 h 1564"/>
              <a:gd name="T48" fmla="*/ 822 w 896"/>
              <a:gd name="T49" fmla="*/ 167 h 1564"/>
              <a:gd name="T50" fmla="*/ 822 w 896"/>
              <a:gd name="T51" fmla="*/ 1365 h 1564"/>
              <a:gd name="T52" fmla="*/ 822 w 896"/>
              <a:gd name="T53" fmla="*/ 1365 h 1564"/>
              <a:gd name="T54" fmla="*/ 822 w 896"/>
              <a:gd name="T55" fmla="*/ 1365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6" h="1564">
                <a:moveTo>
                  <a:pt x="791" y="0"/>
                </a:moveTo>
                <a:cubicBezTo>
                  <a:pt x="104" y="0"/>
                  <a:pt x="104" y="0"/>
                  <a:pt x="104" y="0"/>
                </a:cubicBezTo>
                <a:cubicBezTo>
                  <a:pt x="41" y="0"/>
                  <a:pt x="0" y="53"/>
                  <a:pt x="0" y="115"/>
                </a:cubicBezTo>
                <a:cubicBezTo>
                  <a:pt x="0" y="1458"/>
                  <a:pt x="0" y="1458"/>
                  <a:pt x="0" y="1458"/>
                </a:cubicBezTo>
                <a:cubicBezTo>
                  <a:pt x="0" y="1511"/>
                  <a:pt x="41" y="1563"/>
                  <a:pt x="104" y="1563"/>
                </a:cubicBezTo>
                <a:cubicBezTo>
                  <a:pt x="791" y="1563"/>
                  <a:pt x="791" y="1563"/>
                  <a:pt x="791" y="1563"/>
                </a:cubicBezTo>
                <a:cubicBezTo>
                  <a:pt x="853" y="1563"/>
                  <a:pt x="895" y="1511"/>
                  <a:pt x="895" y="1458"/>
                </a:cubicBezTo>
                <a:cubicBezTo>
                  <a:pt x="895" y="115"/>
                  <a:pt x="895" y="115"/>
                  <a:pt x="895" y="115"/>
                </a:cubicBezTo>
                <a:cubicBezTo>
                  <a:pt x="895" y="53"/>
                  <a:pt x="853" y="0"/>
                  <a:pt x="791" y="0"/>
                </a:cubicBezTo>
                <a:close/>
                <a:moveTo>
                  <a:pt x="333" y="84"/>
                </a:moveTo>
                <a:cubicBezTo>
                  <a:pt x="562" y="84"/>
                  <a:pt x="562" y="84"/>
                  <a:pt x="562" y="84"/>
                </a:cubicBezTo>
                <a:cubicBezTo>
                  <a:pt x="562" y="84"/>
                  <a:pt x="572" y="84"/>
                  <a:pt x="572" y="94"/>
                </a:cubicBezTo>
                <a:cubicBezTo>
                  <a:pt x="572" y="105"/>
                  <a:pt x="562" y="105"/>
                  <a:pt x="562" y="105"/>
                </a:cubicBezTo>
                <a:cubicBezTo>
                  <a:pt x="333" y="105"/>
                  <a:pt x="333" y="105"/>
                  <a:pt x="333" y="105"/>
                </a:cubicBezTo>
                <a:cubicBezTo>
                  <a:pt x="333" y="105"/>
                  <a:pt x="322" y="105"/>
                  <a:pt x="322" y="94"/>
                </a:cubicBezTo>
                <a:cubicBezTo>
                  <a:pt x="322" y="84"/>
                  <a:pt x="333" y="84"/>
                  <a:pt x="333" y="84"/>
                </a:cubicBezTo>
                <a:close/>
                <a:moveTo>
                  <a:pt x="447" y="1511"/>
                </a:moveTo>
                <a:cubicBezTo>
                  <a:pt x="416" y="1511"/>
                  <a:pt x="395" y="1490"/>
                  <a:pt x="395" y="1458"/>
                </a:cubicBezTo>
                <a:cubicBezTo>
                  <a:pt x="395" y="1427"/>
                  <a:pt x="416" y="1406"/>
                  <a:pt x="447" y="1406"/>
                </a:cubicBezTo>
                <a:cubicBezTo>
                  <a:pt x="478" y="1406"/>
                  <a:pt x="499" y="1427"/>
                  <a:pt x="499" y="1458"/>
                </a:cubicBezTo>
                <a:cubicBezTo>
                  <a:pt x="499" y="1490"/>
                  <a:pt x="478" y="1511"/>
                  <a:pt x="447" y="1511"/>
                </a:cubicBezTo>
                <a:close/>
                <a:moveTo>
                  <a:pt x="822" y="1365"/>
                </a:moveTo>
                <a:cubicBezTo>
                  <a:pt x="73" y="1365"/>
                  <a:pt x="73" y="1365"/>
                  <a:pt x="73" y="1365"/>
                </a:cubicBezTo>
                <a:cubicBezTo>
                  <a:pt x="73" y="167"/>
                  <a:pt x="73" y="167"/>
                  <a:pt x="73" y="167"/>
                </a:cubicBezTo>
                <a:cubicBezTo>
                  <a:pt x="822" y="167"/>
                  <a:pt x="822" y="167"/>
                  <a:pt x="822" y="167"/>
                </a:cubicBezTo>
                <a:lnTo>
                  <a:pt x="822" y="1365"/>
                </a:lnTo>
                <a:close/>
                <a:moveTo>
                  <a:pt x="822" y="1365"/>
                </a:moveTo>
                <a:lnTo>
                  <a:pt x="822" y="1365"/>
                </a:lnTo>
                <a:close/>
              </a:path>
            </a:pathLst>
          </a:custGeom>
          <a:solidFill>
            <a:schemeClr val="bg1"/>
          </a:solidFill>
          <a:ln>
            <a:noFill/>
          </a:ln>
          <a:effectLst/>
        </p:spPr>
        <p:txBody>
          <a:bodyPr wrap="none" lIns="243799" tIns="121899" rIns="243799" bIns="121899" anchor="ctr"/>
          <a:lstStyle/>
          <a:p>
            <a:pPr>
              <a:defRPr/>
            </a:pPr>
            <a:r>
              <a:rPr lang="en-US" dirty="0" smtClean="0">
                <a:latin typeface="+mn-ea"/>
              </a:rPr>
              <a:t>					</a:t>
            </a:r>
            <a:endParaRPr lang="en-US" dirty="0">
              <a:latin typeface="+mn-ea"/>
            </a:endParaRPr>
          </a:p>
        </p:txBody>
      </p:sp>
      <p:grpSp>
        <p:nvGrpSpPr>
          <p:cNvPr id="45" name="Group 13"/>
          <p:cNvGrpSpPr/>
          <p:nvPr/>
        </p:nvGrpSpPr>
        <p:grpSpPr bwMode="auto">
          <a:xfrm>
            <a:off x="12902772" y="7391057"/>
            <a:ext cx="1345671" cy="1161683"/>
            <a:chOff x="4679950" y="1301750"/>
            <a:chExt cx="290513" cy="250825"/>
          </a:xfrm>
          <a:solidFill>
            <a:schemeClr val="bg1"/>
          </a:solidFill>
        </p:grpSpPr>
        <p:sp>
          <p:nvSpPr>
            <p:cNvPr id="46" name="Freeform 114"/>
            <p:cNvSpPr>
              <a:spLocks noChangeArrowheads="1"/>
            </p:cNvSpPr>
            <p:nvPr/>
          </p:nvSpPr>
          <p:spPr bwMode="auto">
            <a:xfrm>
              <a:off x="4679950" y="1335088"/>
              <a:ext cx="252413" cy="217487"/>
            </a:xfrm>
            <a:custGeom>
              <a:avLst/>
              <a:gdLst>
                <a:gd name="T0" fmla="*/ 73 w 699"/>
                <a:gd name="T1" fmla="*/ 520 h 605"/>
                <a:gd name="T2" fmla="*/ 73 w 699"/>
                <a:gd name="T3" fmla="*/ 0 h 605"/>
                <a:gd name="T4" fmla="*/ 21 w 699"/>
                <a:gd name="T5" fmla="*/ 0 h 605"/>
                <a:gd name="T6" fmla="*/ 0 w 699"/>
                <a:gd name="T7" fmla="*/ 20 h 605"/>
                <a:gd name="T8" fmla="*/ 0 w 699"/>
                <a:gd name="T9" fmla="*/ 593 h 605"/>
                <a:gd name="T10" fmla="*/ 21 w 699"/>
                <a:gd name="T11" fmla="*/ 604 h 605"/>
                <a:gd name="T12" fmla="*/ 688 w 699"/>
                <a:gd name="T13" fmla="*/ 604 h 605"/>
                <a:gd name="T14" fmla="*/ 698 w 699"/>
                <a:gd name="T15" fmla="*/ 593 h 605"/>
                <a:gd name="T16" fmla="*/ 698 w 699"/>
                <a:gd name="T17" fmla="*/ 541 h 605"/>
                <a:gd name="T18" fmla="*/ 83 w 699"/>
                <a:gd name="T19" fmla="*/ 541 h 605"/>
                <a:gd name="T20" fmla="*/ 73 w 699"/>
                <a:gd name="T21" fmla="*/ 520 h 605"/>
                <a:gd name="T22" fmla="*/ 73 w 699"/>
                <a:gd name="T23" fmla="*/ 520 h 605"/>
                <a:gd name="T24" fmla="*/ 73 w 699"/>
                <a:gd name="T25" fmla="*/ 52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9" h="605">
                  <a:moveTo>
                    <a:pt x="73" y="520"/>
                  </a:moveTo>
                  <a:cubicBezTo>
                    <a:pt x="73" y="0"/>
                    <a:pt x="73" y="0"/>
                    <a:pt x="73" y="0"/>
                  </a:cubicBezTo>
                  <a:cubicBezTo>
                    <a:pt x="21" y="0"/>
                    <a:pt x="21" y="0"/>
                    <a:pt x="21" y="0"/>
                  </a:cubicBezTo>
                  <a:cubicBezTo>
                    <a:pt x="10" y="0"/>
                    <a:pt x="0" y="10"/>
                    <a:pt x="0" y="20"/>
                  </a:cubicBezTo>
                  <a:cubicBezTo>
                    <a:pt x="0" y="593"/>
                    <a:pt x="0" y="593"/>
                    <a:pt x="0" y="593"/>
                  </a:cubicBezTo>
                  <a:cubicBezTo>
                    <a:pt x="0" y="604"/>
                    <a:pt x="10" y="604"/>
                    <a:pt x="21" y="604"/>
                  </a:cubicBezTo>
                  <a:cubicBezTo>
                    <a:pt x="688" y="604"/>
                    <a:pt x="688" y="604"/>
                    <a:pt x="688" y="604"/>
                  </a:cubicBezTo>
                  <a:cubicBezTo>
                    <a:pt x="688" y="604"/>
                    <a:pt x="698" y="604"/>
                    <a:pt x="698" y="593"/>
                  </a:cubicBezTo>
                  <a:cubicBezTo>
                    <a:pt x="698" y="541"/>
                    <a:pt x="698" y="541"/>
                    <a:pt x="698" y="541"/>
                  </a:cubicBezTo>
                  <a:cubicBezTo>
                    <a:pt x="83" y="541"/>
                    <a:pt x="83" y="541"/>
                    <a:pt x="83" y="541"/>
                  </a:cubicBezTo>
                  <a:cubicBezTo>
                    <a:pt x="83" y="541"/>
                    <a:pt x="73" y="531"/>
                    <a:pt x="73" y="520"/>
                  </a:cubicBezTo>
                  <a:close/>
                  <a:moveTo>
                    <a:pt x="73" y="520"/>
                  </a:moveTo>
                  <a:lnTo>
                    <a:pt x="73" y="52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56" name="Freeform 115"/>
            <p:cNvSpPr>
              <a:spLocks noChangeArrowheads="1"/>
            </p:cNvSpPr>
            <p:nvPr/>
          </p:nvSpPr>
          <p:spPr bwMode="auto">
            <a:xfrm>
              <a:off x="4718050" y="1301750"/>
              <a:ext cx="252413" cy="217488"/>
            </a:xfrm>
            <a:custGeom>
              <a:avLst/>
              <a:gdLst>
                <a:gd name="T0" fmla="*/ 677 w 699"/>
                <a:gd name="T1" fmla="*/ 0 h 605"/>
                <a:gd name="T2" fmla="*/ 11 w 699"/>
                <a:gd name="T3" fmla="*/ 0 h 605"/>
                <a:gd name="T4" fmla="*/ 0 w 699"/>
                <a:gd name="T5" fmla="*/ 10 h 605"/>
                <a:gd name="T6" fmla="*/ 0 w 699"/>
                <a:gd name="T7" fmla="*/ 583 h 605"/>
                <a:gd name="T8" fmla="*/ 11 w 699"/>
                <a:gd name="T9" fmla="*/ 604 h 605"/>
                <a:gd name="T10" fmla="*/ 677 w 699"/>
                <a:gd name="T11" fmla="*/ 604 h 605"/>
                <a:gd name="T12" fmla="*/ 698 w 699"/>
                <a:gd name="T13" fmla="*/ 583 h 605"/>
                <a:gd name="T14" fmla="*/ 698 w 699"/>
                <a:gd name="T15" fmla="*/ 10 h 605"/>
                <a:gd name="T16" fmla="*/ 677 w 699"/>
                <a:gd name="T17" fmla="*/ 0 h 605"/>
                <a:gd name="T18" fmla="*/ 188 w 699"/>
                <a:gd name="T19" fmla="*/ 52 h 605"/>
                <a:gd name="T20" fmla="*/ 261 w 699"/>
                <a:gd name="T21" fmla="*/ 125 h 605"/>
                <a:gd name="T22" fmla="*/ 188 w 699"/>
                <a:gd name="T23" fmla="*/ 198 h 605"/>
                <a:gd name="T24" fmla="*/ 115 w 699"/>
                <a:gd name="T25" fmla="*/ 125 h 605"/>
                <a:gd name="T26" fmla="*/ 188 w 699"/>
                <a:gd name="T27" fmla="*/ 52 h 605"/>
                <a:gd name="T28" fmla="*/ 646 w 699"/>
                <a:gd name="T29" fmla="*/ 427 h 605"/>
                <a:gd name="T30" fmla="*/ 52 w 699"/>
                <a:gd name="T31" fmla="*/ 427 h 605"/>
                <a:gd name="T32" fmla="*/ 167 w 699"/>
                <a:gd name="T33" fmla="*/ 292 h 605"/>
                <a:gd name="T34" fmla="*/ 240 w 699"/>
                <a:gd name="T35" fmla="*/ 333 h 605"/>
                <a:gd name="T36" fmla="*/ 313 w 699"/>
                <a:gd name="T37" fmla="*/ 198 h 605"/>
                <a:gd name="T38" fmla="*/ 406 w 699"/>
                <a:gd name="T39" fmla="*/ 260 h 605"/>
                <a:gd name="T40" fmla="*/ 490 w 699"/>
                <a:gd name="T41" fmla="*/ 94 h 605"/>
                <a:gd name="T42" fmla="*/ 646 w 699"/>
                <a:gd name="T43" fmla="*/ 417 h 605"/>
                <a:gd name="T44" fmla="*/ 646 w 699"/>
                <a:gd name="T45" fmla="*/ 427 h 605"/>
                <a:gd name="T46" fmla="*/ 646 w 699"/>
                <a:gd name="T47" fmla="*/ 427 h 605"/>
                <a:gd name="T48" fmla="*/ 646 w 699"/>
                <a:gd name="T49" fmla="*/ 427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9" h="605">
                  <a:moveTo>
                    <a:pt x="677" y="0"/>
                  </a:moveTo>
                  <a:cubicBezTo>
                    <a:pt x="11" y="0"/>
                    <a:pt x="11" y="0"/>
                    <a:pt x="11" y="0"/>
                  </a:cubicBezTo>
                  <a:cubicBezTo>
                    <a:pt x="11" y="0"/>
                    <a:pt x="0" y="0"/>
                    <a:pt x="0" y="10"/>
                  </a:cubicBezTo>
                  <a:cubicBezTo>
                    <a:pt x="0" y="583"/>
                    <a:pt x="0" y="583"/>
                    <a:pt x="0" y="583"/>
                  </a:cubicBezTo>
                  <a:cubicBezTo>
                    <a:pt x="0" y="594"/>
                    <a:pt x="11" y="604"/>
                    <a:pt x="11" y="604"/>
                  </a:cubicBezTo>
                  <a:cubicBezTo>
                    <a:pt x="677" y="604"/>
                    <a:pt x="677" y="604"/>
                    <a:pt x="677" y="604"/>
                  </a:cubicBezTo>
                  <a:cubicBezTo>
                    <a:pt x="688" y="604"/>
                    <a:pt x="698" y="594"/>
                    <a:pt x="698" y="583"/>
                  </a:cubicBezTo>
                  <a:cubicBezTo>
                    <a:pt x="698" y="10"/>
                    <a:pt x="698" y="10"/>
                    <a:pt x="698" y="10"/>
                  </a:cubicBezTo>
                  <a:cubicBezTo>
                    <a:pt x="698" y="0"/>
                    <a:pt x="688" y="0"/>
                    <a:pt x="677" y="0"/>
                  </a:cubicBezTo>
                  <a:close/>
                  <a:moveTo>
                    <a:pt x="188" y="52"/>
                  </a:moveTo>
                  <a:cubicBezTo>
                    <a:pt x="229" y="52"/>
                    <a:pt x="261" y="83"/>
                    <a:pt x="261" y="125"/>
                  </a:cubicBezTo>
                  <a:cubicBezTo>
                    <a:pt x="261" y="167"/>
                    <a:pt x="229" y="198"/>
                    <a:pt x="188" y="198"/>
                  </a:cubicBezTo>
                  <a:cubicBezTo>
                    <a:pt x="146" y="198"/>
                    <a:pt x="115" y="167"/>
                    <a:pt x="115" y="125"/>
                  </a:cubicBezTo>
                  <a:cubicBezTo>
                    <a:pt x="115" y="83"/>
                    <a:pt x="146" y="52"/>
                    <a:pt x="188" y="52"/>
                  </a:cubicBezTo>
                  <a:close/>
                  <a:moveTo>
                    <a:pt x="646" y="427"/>
                  </a:moveTo>
                  <a:cubicBezTo>
                    <a:pt x="52" y="427"/>
                    <a:pt x="52" y="427"/>
                    <a:pt x="52" y="427"/>
                  </a:cubicBezTo>
                  <a:cubicBezTo>
                    <a:pt x="167" y="292"/>
                    <a:pt x="167" y="292"/>
                    <a:pt x="167" y="292"/>
                  </a:cubicBezTo>
                  <a:cubicBezTo>
                    <a:pt x="240" y="333"/>
                    <a:pt x="240" y="333"/>
                    <a:pt x="240" y="333"/>
                  </a:cubicBezTo>
                  <a:cubicBezTo>
                    <a:pt x="313" y="198"/>
                    <a:pt x="313" y="198"/>
                    <a:pt x="313" y="198"/>
                  </a:cubicBezTo>
                  <a:cubicBezTo>
                    <a:pt x="406" y="260"/>
                    <a:pt x="406" y="260"/>
                    <a:pt x="406" y="260"/>
                  </a:cubicBezTo>
                  <a:cubicBezTo>
                    <a:pt x="490" y="94"/>
                    <a:pt x="490" y="94"/>
                    <a:pt x="490" y="94"/>
                  </a:cubicBezTo>
                  <a:cubicBezTo>
                    <a:pt x="646" y="417"/>
                    <a:pt x="646" y="417"/>
                    <a:pt x="646" y="417"/>
                  </a:cubicBezTo>
                  <a:lnTo>
                    <a:pt x="646" y="427"/>
                  </a:lnTo>
                  <a:close/>
                  <a:moveTo>
                    <a:pt x="646" y="427"/>
                  </a:moveTo>
                  <a:lnTo>
                    <a:pt x="646" y="42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sp>
        <p:nvSpPr>
          <p:cNvPr id="57" name="Freeform 214"/>
          <p:cNvSpPr>
            <a:spLocks noChangeArrowheads="1"/>
          </p:cNvSpPr>
          <p:nvPr/>
        </p:nvSpPr>
        <p:spPr bwMode="auto">
          <a:xfrm>
            <a:off x="10017360" y="7390360"/>
            <a:ext cx="1498808" cy="1190597"/>
          </a:xfrm>
          <a:custGeom>
            <a:avLst/>
            <a:gdLst>
              <a:gd name="T0" fmla="*/ 562 w 1115"/>
              <a:gd name="T1" fmla="*/ 333 h 886"/>
              <a:gd name="T2" fmla="*/ 395 w 1115"/>
              <a:gd name="T3" fmla="*/ 500 h 886"/>
              <a:gd name="T4" fmla="*/ 562 w 1115"/>
              <a:gd name="T5" fmla="*/ 667 h 886"/>
              <a:gd name="T6" fmla="*/ 729 w 1115"/>
              <a:gd name="T7" fmla="*/ 500 h 886"/>
              <a:gd name="T8" fmla="*/ 562 w 1115"/>
              <a:gd name="T9" fmla="*/ 333 h 886"/>
              <a:gd name="T10" fmla="*/ 1000 w 1115"/>
              <a:gd name="T11" fmla="*/ 167 h 886"/>
              <a:gd name="T12" fmla="*/ 875 w 1115"/>
              <a:gd name="T13" fmla="*/ 167 h 886"/>
              <a:gd name="T14" fmla="*/ 822 w 1115"/>
              <a:gd name="T15" fmla="*/ 135 h 886"/>
              <a:gd name="T16" fmla="*/ 791 w 1115"/>
              <a:gd name="T17" fmla="*/ 31 h 886"/>
              <a:gd name="T18" fmla="*/ 750 w 1115"/>
              <a:gd name="T19" fmla="*/ 0 h 886"/>
              <a:gd name="T20" fmla="*/ 375 w 1115"/>
              <a:gd name="T21" fmla="*/ 0 h 886"/>
              <a:gd name="T22" fmla="*/ 322 w 1115"/>
              <a:gd name="T23" fmla="*/ 31 h 886"/>
              <a:gd name="T24" fmla="*/ 291 w 1115"/>
              <a:gd name="T25" fmla="*/ 135 h 886"/>
              <a:gd name="T26" fmla="*/ 250 w 1115"/>
              <a:gd name="T27" fmla="*/ 167 h 886"/>
              <a:gd name="T28" fmla="*/ 114 w 1115"/>
              <a:gd name="T29" fmla="*/ 167 h 886"/>
              <a:gd name="T30" fmla="*/ 0 w 1115"/>
              <a:gd name="T31" fmla="*/ 281 h 886"/>
              <a:gd name="T32" fmla="*/ 0 w 1115"/>
              <a:gd name="T33" fmla="*/ 781 h 886"/>
              <a:gd name="T34" fmla="*/ 114 w 1115"/>
              <a:gd name="T35" fmla="*/ 885 h 886"/>
              <a:gd name="T36" fmla="*/ 1000 w 1115"/>
              <a:gd name="T37" fmla="*/ 885 h 886"/>
              <a:gd name="T38" fmla="*/ 1114 w 1115"/>
              <a:gd name="T39" fmla="*/ 781 h 886"/>
              <a:gd name="T40" fmla="*/ 1114 w 1115"/>
              <a:gd name="T41" fmla="*/ 281 h 886"/>
              <a:gd name="T42" fmla="*/ 1000 w 1115"/>
              <a:gd name="T43" fmla="*/ 167 h 886"/>
              <a:gd name="T44" fmla="*/ 562 w 1115"/>
              <a:gd name="T45" fmla="*/ 781 h 886"/>
              <a:gd name="T46" fmla="*/ 281 w 1115"/>
              <a:gd name="T47" fmla="*/ 500 h 886"/>
              <a:gd name="T48" fmla="*/ 562 w 1115"/>
              <a:gd name="T49" fmla="*/ 219 h 886"/>
              <a:gd name="T50" fmla="*/ 833 w 1115"/>
              <a:gd name="T51" fmla="*/ 500 h 886"/>
              <a:gd name="T52" fmla="*/ 562 w 1115"/>
              <a:gd name="T53" fmla="*/ 781 h 886"/>
              <a:gd name="T54" fmla="*/ 968 w 1115"/>
              <a:gd name="T55" fmla="*/ 354 h 886"/>
              <a:gd name="T56" fmla="*/ 927 w 1115"/>
              <a:gd name="T57" fmla="*/ 312 h 886"/>
              <a:gd name="T58" fmla="*/ 968 w 1115"/>
              <a:gd name="T59" fmla="*/ 281 h 886"/>
              <a:gd name="T60" fmla="*/ 1000 w 1115"/>
              <a:gd name="T61" fmla="*/ 312 h 886"/>
              <a:gd name="T62" fmla="*/ 968 w 1115"/>
              <a:gd name="T63" fmla="*/ 354 h 886"/>
              <a:gd name="T64" fmla="*/ 968 w 1115"/>
              <a:gd name="T65" fmla="*/ 354 h 886"/>
              <a:gd name="T66" fmla="*/ 968 w 1115"/>
              <a:gd name="T67" fmla="*/ 354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886">
                <a:moveTo>
                  <a:pt x="562" y="333"/>
                </a:moveTo>
                <a:cubicBezTo>
                  <a:pt x="468" y="333"/>
                  <a:pt x="395" y="406"/>
                  <a:pt x="395" y="500"/>
                </a:cubicBezTo>
                <a:cubicBezTo>
                  <a:pt x="395" y="594"/>
                  <a:pt x="468" y="667"/>
                  <a:pt x="562" y="667"/>
                </a:cubicBezTo>
                <a:cubicBezTo>
                  <a:pt x="645" y="667"/>
                  <a:pt x="729" y="594"/>
                  <a:pt x="729" y="500"/>
                </a:cubicBezTo>
                <a:cubicBezTo>
                  <a:pt x="729" y="406"/>
                  <a:pt x="645" y="333"/>
                  <a:pt x="562" y="333"/>
                </a:cubicBezTo>
                <a:close/>
                <a:moveTo>
                  <a:pt x="1000" y="167"/>
                </a:moveTo>
                <a:cubicBezTo>
                  <a:pt x="875" y="167"/>
                  <a:pt x="875" y="167"/>
                  <a:pt x="875" y="167"/>
                </a:cubicBezTo>
                <a:cubicBezTo>
                  <a:pt x="854" y="167"/>
                  <a:pt x="833" y="156"/>
                  <a:pt x="822" y="135"/>
                </a:cubicBezTo>
                <a:cubicBezTo>
                  <a:pt x="791" y="31"/>
                  <a:pt x="791" y="31"/>
                  <a:pt x="791" y="31"/>
                </a:cubicBezTo>
                <a:cubicBezTo>
                  <a:pt x="781" y="10"/>
                  <a:pt x="770" y="0"/>
                  <a:pt x="750" y="0"/>
                </a:cubicBezTo>
                <a:cubicBezTo>
                  <a:pt x="375" y="0"/>
                  <a:pt x="375" y="0"/>
                  <a:pt x="375" y="0"/>
                </a:cubicBezTo>
                <a:cubicBezTo>
                  <a:pt x="354" y="0"/>
                  <a:pt x="333" y="10"/>
                  <a:pt x="322" y="31"/>
                </a:cubicBezTo>
                <a:cubicBezTo>
                  <a:pt x="291" y="135"/>
                  <a:pt x="291" y="135"/>
                  <a:pt x="291" y="135"/>
                </a:cubicBezTo>
                <a:cubicBezTo>
                  <a:pt x="281" y="156"/>
                  <a:pt x="270" y="167"/>
                  <a:pt x="250" y="167"/>
                </a:cubicBezTo>
                <a:cubicBezTo>
                  <a:pt x="114" y="167"/>
                  <a:pt x="114" y="167"/>
                  <a:pt x="114" y="167"/>
                </a:cubicBezTo>
                <a:cubicBezTo>
                  <a:pt x="52" y="167"/>
                  <a:pt x="0" y="219"/>
                  <a:pt x="0" y="281"/>
                </a:cubicBezTo>
                <a:cubicBezTo>
                  <a:pt x="0" y="781"/>
                  <a:pt x="0" y="781"/>
                  <a:pt x="0" y="781"/>
                </a:cubicBezTo>
                <a:cubicBezTo>
                  <a:pt x="0" y="844"/>
                  <a:pt x="52" y="885"/>
                  <a:pt x="114" y="885"/>
                </a:cubicBezTo>
                <a:cubicBezTo>
                  <a:pt x="1000" y="885"/>
                  <a:pt x="1000" y="885"/>
                  <a:pt x="1000" y="885"/>
                </a:cubicBezTo>
                <a:cubicBezTo>
                  <a:pt x="1062" y="885"/>
                  <a:pt x="1114" y="844"/>
                  <a:pt x="1114" y="781"/>
                </a:cubicBezTo>
                <a:cubicBezTo>
                  <a:pt x="1114" y="281"/>
                  <a:pt x="1114" y="281"/>
                  <a:pt x="1114" y="281"/>
                </a:cubicBezTo>
                <a:cubicBezTo>
                  <a:pt x="1114" y="219"/>
                  <a:pt x="1062" y="167"/>
                  <a:pt x="1000" y="167"/>
                </a:cubicBezTo>
                <a:close/>
                <a:moveTo>
                  <a:pt x="562" y="781"/>
                </a:moveTo>
                <a:cubicBezTo>
                  <a:pt x="406" y="781"/>
                  <a:pt x="281" y="656"/>
                  <a:pt x="281" y="500"/>
                </a:cubicBezTo>
                <a:cubicBezTo>
                  <a:pt x="281" y="344"/>
                  <a:pt x="406" y="219"/>
                  <a:pt x="562" y="219"/>
                </a:cubicBezTo>
                <a:cubicBezTo>
                  <a:pt x="708" y="219"/>
                  <a:pt x="833" y="344"/>
                  <a:pt x="833" y="500"/>
                </a:cubicBezTo>
                <a:cubicBezTo>
                  <a:pt x="833" y="656"/>
                  <a:pt x="708" y="781"/>
                  <a:pt x="562" y="781"/>
                </a:cubicBezTo>
                <a:close/>
                <a:moveTo>
                  <a:pt x="968" y="354"/>
                </a:moveTo>
                <a:cubicBezTo>
                  <a:pt x="947" y="354"/>
                  <a:pt x="927" y="333"/>
                  <a:pt x="927" y="312"/>
                </a:cubicBezTo>
                <a:cubicBezTo>
                  <a:pt x="927" y="292"/>
                  <a:pt x="947" y="281"/>
                  <a:pt x="968" y="281"/>
                </a:cubicBezTo>
                <a:cubicBezTo>
                  <a:pt x="989" y="281"/>
                  <a:pt x="1000" y="292"/>
                  <a:pt x="1000" y="312"/>
                </a:cubicBezTo>
                <a:cubicBezTo>
                  <a:pt x="1000" y="333"/>
                  <a:pt x="989" y="354"/>
                  <a:pt x="968" y="354"/>
                </a:cubicBezTo>
                <a:close/>
                <a:moveTo>
                  <a:pt x="968" y="354"/>
                </a:moveTo>
                <a:lnTo>
                  <a:pt x="968" y="354"/>
                </a:lnTo>
                <a:close/>
              </a:path>
            </a:pathLst>
          </a:custGeom>
          <a:solidFill>
            <a:schemeClr val="bg1"/>
          </a:solidFill>
          <a:ln>
            <a:noFill/>
          </a:ln>
          <a:effectLst/>
        </p:spPr>
        <p:txBody>
          <a:bodyPr wrap="none" lIns="243799" tIns="121899" rIns="243799" bIns="121899" anchor="ctr"/>
          <a:lstStyle/>
          <a:p>
            <a:pPr>
              <a:defRPr/>
            </a:pPr>
            <a:endParaRPr lang="en-US">
              <a:latin typeface="+mn-ea"/>
            </a:endParaRPr>
          </a:p>
        </p:txBody>
      </p:sp>
      <p:grpSp>
        <p:nvGrpSpPr>
          <p:cNvPr id="58" name="Group 322"/>
          <p:cNvGrpSpPr/>
          <p:nvPr/>
        </p:nvGrpSpPr>
        <p:grpSpPr bwMode="auto">
          <a:xfrm>
            <a:off x="15604358" y="7406912"/>
            <a:ext cx="1493514" cy="1198032"/>
            <a:chOff x="5640388" y="2998788"/>
            <a:chExt cx="280987" cy="225425"/>
          </a:xfrm>
          <a:solidFill>
            <a:schemeClr val="bg1"/>
          </a:solidFill>
        </p:grpSpPr>
        <p:sp>
          <p:nvSpPr>
            <p:cNvPr id="59" name="Freeform 242"/>
            <p:cNvSpPr>
              <a:spLocks noChangeArrowheads="1"/>
            </p:cNvSpPr>
            <p:nvPr/>
          </p:nvSpPr>
          <p:spPr bwMode="auto">
            <a:xfrm>
              <a:off x="5749925" y="3160713"/>
              <a:ext cx="68263" cy="63500"/>
            </a:xfrm>
            <a:custGeom>
              <a:avLst/>
              <a:gdLst>
                <a:gd name="T0" fmla="*/ 188 w 189"/>
                <a:gd name="T1" fmla="*/ 84 h 178"/>
                <a:gd name="T2" fmla="*/ 94 w 189"/>
                <a:gd name="T3" fmla="*/ 177 h 178"/>
                <a:gd name="T4" fmla="*/ 0 w 189"/>
                <a:gd name="T5" fmla="*/ 84 h 178"/>
                <a:gd name="T6" fmla="*/ 94 w 189"/>
                <a:gd name="T7" fmla="*/ 0 h 178"/>
                <a:gd name="T8" fmla="*/ 188 w 189"/>
                <a:gd name="T9" fmla="*/ 84 h 178"/>
                <a:gd name="T10" fmla="*/ 188 w 189"/>
                <a:gd name="T11" fmla="*/ 84 h 178"/>
                <a:gd name="T12" fmla="*/ 188 w 189"/>
                <a:gd name="T13" fmla="*/ 84 h 178"/>
              </a:gdLst>
              <a:ahLst/>
              <a:cxnLst>
                <a:cxn ang="0">
                  <a:pos x="T0" y="T1"/>
                </a:cxn>
                <a:cxn ang="0">
                  <a:pos x="T2" y="T3"/>
                </a:cxn>
                <a:cxn ang="0">
                  <a:pos x="T4" y="T5"/>
                </a:cxn>
                <a:cxn ang="0">
                  <a:pos x="T6" y="T7"/>
                </a:cxn>
                <a:cxn ang="0">
                  <a:pos x="T8" y="T9"/>
                </a:cxn>
                <a:cxn ang="0">
                  <a:pos x="T10" y="T11"/>
                </a:cxn>
                <a:cxn ang="0">
                  <a:pos x="T12" y="T13"/>
                </a:cxn>
              </a:cxnLst>
              <a:rect l="0" t="0" r="r" b="b"/>
              <a:pathLst>
                <a:path w="189" h="178">
                  <a:moveTo>
                    <a:pt x="188" y="84"/>
                  </a:moveTo>
                  <a:cubicBezTo>
                    <a:pt x="188" y="136"/>
                    <a:pt x="146" y="177"/>
                    <a:pt x="94" y="177"/>
                  </a:cubicBezTo>
                  <a:cubicBezTo>
                    <a:pt x="42" y="177"/>
                    <a:pt x="0" y="136"/>
                    <a:pt x="0" y="84"/>
                  </a:cubicBezTo>
                  <a:cubicBezTo>
                    <a:pt x="0" y="31"/>
                    <a:pt x="42" y="0"/>
                    <a:pt x="94" y="0"/>
                  </a:cubicBezTo>
                  <a:cubicBezTo>
                    <a:pt x="146" y="0"/>
                    <a:pt x="188" y="31"/>
                    <a:pt x="188" y="84"/>
                  </a:cubicBezTo>
                  <a:close/>
                  <a:moveTo>
                    <a:pt x="188" y="84"/>
                  </a:moveTo>
                  <a:lnTo>
                    <a:pt x="188" y="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0" name="Freeform 243"/>
            <p:cNvSpPr>
              <a:spLocks noChangeArrowheads="1"/>
            </p:cNvSpPr>
            <p:nvPr/>
          </p:nvSpPr>
          <p:spPr bwMode="auto">
            <a:xfrm>
              <a:off x="5692775" y="3070225"/>
              <a:ext cx="180975" cy="90488"/>
            </a:xfrm>
            <a:custGeom>
              <a:avLst/>
              <a:gdLst>
                <a:gd name="T0" fmla="*/ 469 w 501"/>
                <a:gd name="T1" fmla="*/ 114 h 250"/>
                <a:gd name="T2" fmla="*/ 458 w 501"/>
                <a:gd name="T3" fmla="*/ 114 h 250"/>
                <a:gd name="T4" fmla="*/ 52 w 501"/>
                <a:gd name="T5" fmla="*/ 114 h 250"/>
                <a:gd name="T6" fmla="*/ 31 w 501"/>
                <a:gd name="T7" fmla="*/ 135 h 250"/>
                <a:gd name="T8" fmla="*/ 21 w 501"/>
                <a:gd name="T9" fmla="*/ 145 h 250"/>
                <a:gd name="T10" fmla="*/ 21 w 501"/>
                <a:gd name="T11" fmla="*/ 229 h 250"/>
                <a:gd name="T12" fmla="*/ 94 w 501"/>
                <a:gd name="T13" fmla="*/ 229 h 250"/>
                <a:gd name="T14" fmla="*/ 125 w 501"/>
                <a:gd name="T15" fmla="*/ 197 h 250"/>
                <a:gd name="T16" fmla="*/ 385 w 501"/>
                <a:gd name="T17" fmla="*/ 197 h 250"/>
                <a:gd name="T18" fmla="*/ 406 w 501"/>
                <a:gd name="T19" fmla="*/ 218 h 250"/>
                <a:gd name="T20" fmla="*/ 489 w 501"/>
                <a:gd name="T21" fmla="*/ 218 h 250"/>
                <a:gd name="T22" fmla="*/ 500 w 501"/>
                <a:gd name="T23" fmla="*/ 177 h 250"/>
                <a:gd name="T24" fmla="*/ 489 w 501"/>
                <a:gd name="T25" fmla="*/ 145 h 250"/>
                <a:gd name="T26" fmla="*/ 469 w 501"/>
                <a:gd name="T27" fmla="*/ 114 h 250"/>
                <a:gd name="T28" fmla="*/ 469 w 501"/>
                <a:gd name="T29" fmla="*/ 114 h 250"/>
                <a:gd name="T30" fmla="*/ 469 w 501"/>
                <a:gd name="T31" fmla="*/ 11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1" h="250">
                  <a:moveTo>
                    <a:pt x="469" y="114"/>
                  </a:moveTo>
                  <a:cubicBezTo>
                    <a:pt x="458" y="114"/>
                    <a:pt x="458" y="114"/>
                    <a:pt x="458" y="114"/>
                  </a:cubicBezTo>
                  <a:cubicBezTo>
                    <a:pt x="333" y="0"/>
                    <a:pt x="156" y="10"/>
                    <a:pt x="52" y="114"/>
                  </a:cubicBezTo>
                  <a:cubicBezTo>
                    <a:pt x="31" y="135"/>
                    <a:pt x="31" y="135"/>
                    <a:pt x="31" y="135"/>
                  </a:cubicBezTo>
                  <a:cubicBezTo>
                    <a:pt x="21" y="145"/>
                    <a:pt x="21" y="145"/>
                    <a:pt x="21" y="145"/>
                  </a:cubicBezTo>
                  <a:cubicBezTo>
                    <a:pt x="0" y="177"/>
                    <a:pt x="0" y="208"/>
                    <a:pt x="21" y="229"/>
                  </a:cubicBezTo>
                  <a:cubicBezTo>
                    <a:pt x="42" y="249"/>
                    <a:pt x="73" y="249"/>
                    <a:pt x="94" y="229"/>
                  </a:cubicBezTo>
                  <a:cubicBezTo>
                    <a:pt x="125" y="197"/>
                    <a:pt x="125" y="197"/>
                    <a:pt x="125" y="197"/>
                  </a:cubicBezTo>
                  <a:cubicBezTo>
                    <a:pt x="198" y="125"/>
                    <a:pt x="312" y="125"/>
                    <a:pt x="385" y="197"/>
                  </a:cubicBezTo>
                  <a:cubicBezTo>
                    <a:pt x="406" y="218"/>
                    <a:pt x="406" y="218"/>
                    <a:pt x="406" y="218"/>
                  </a:cubicBezTo>
                  <a:cubicBezTo>
                    <a:pt x="427" y="239"/>
                    <a:pt x="469" y="239"/>
                    <a:pt x="489" y="218"/>
                  </a:cubicBezTo>
                  <a:cubicBezTo>
                    <a:pt x="500" y="208"/>
                    <a:pt x="500" y="197"/>
                    <a:pt x="500" y="177"/>
                  </a:cubicBezTo>
                  <a:cubicBezTo>
                    <a:pt x="500" y="166"/>
                    <a:pt x="500" y="156"/>
                    <a:pt x="489" y="145"/>
                  </a:cubicBezTo>
                  <a:lnTo>
                    <a:pt x="469" y="114"/>
                  </a:lnTo>
                  <a:close/>
                  <a:moveTo>
                    <a:pt x="469" y="114"/>
                  </a:moveTo>
                  <a:lnTo>
                    <a:pt x="469" y="11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1" name="Freeform 244"/>
            <p:cNvSpPr>
              <a:spLocks noChangeArrowheads="1"/>
            </p:cNvSpPr>
            <p:nvPr/>
          </p:nvSpPr>
          <p:spPr bwMode="auto">
            <a:xfrm>
              <a:off x="5640388" y="2998788"/>
              <a:ext cx="280987" cy="112712"/>
            </a:xfrm>
            <a:custGeom>
              <a:avLst/>
              <a:gdLst>
                <a:gd name="T0" fmla="*/ 760 w 782"/>
                <a:gd name="T1" fmla="*/ 208 h 313"/>
                <a:gd name="T2" fmla="*/ 750 w 782"/>
                <a:gd name="T3" fmla="*/ 187 h 313"/>
                <a:gd name="T4" fmla="*/ 740 w 782"/>
                <a:gd name="T5" fmla="*/ 187 h 313"/>
                <a:gd name="T6" fmla="*/ 729 w 782"/>
                <a:gd name="T7" fmla="*/ 177 h 313"/>
                <a:gd name="T8" fmla="*/ 719 w 782"/>
                <a:gd name="T9" fmla="*/ 166 h 313"/>
                <a:gd name="T10" fmla="*/ 63 w 782"/>
                <a:gd name="T11" fmla="*/ 177 h 313"/>
                <a:gd name="T12" fmla="*/ 52 w 782"/>
                <a:gd name="T13" fmla="*/ 187 h 313"/>
                <a:gd name="T14" fmla="*/ 21 w 782"/>
                <a:gd name="T15" fmla="*/ 218 h 313"/>
                <a:gd name="T16" fmla="*/ 21 w 782"/>
                <a:gd name="T17" fmla="*/ 291 h 313"/>
                <a:gd name="T18" fmla="*/ 94 w 782"/>
                <a:gd name="T19" fmla="*/ 291 h 313"/>
                <a:gd name="T20" fmla="*/ 125 w 782"/>
                <a:gd name="T21" fmla="*/ 260 h 313"/>
                <a:gd name="T22" fmla="*/ 136 w 782"/>
                <a:gd name="T23" fmla="*/ 250 h 313"/>
                <a:gd name="T24" fmla="*/ 667 w 782"/>
                <a:gd name="T25" fmla="*/ 250 h 313"/>
                <a:gd name="T26" fmla="*/ 688 w 782"/>
                <a:gd name="T27" fmla="*/ 281 h 313"/>
                <a:gd name="T28" fmla="*/ 760 w 782"/>
                <a:gd name="T29" fmla="*/ 281 h 313"/>
                <a:gd name="T30" fmla="*/ 760 w 782"/>
                <a:gd name="T31" fmla="*/ 208 h 313"/>
                <a:gd name="T32" fmla="*/ 760 w 782"/>
                <a:gd name="T33" fmla="*/ 208 h 313"/>
                <a:gd name="T34" fmla="*/ 760 w 782"/>
                <a:gd name="T35" fmla="*/ 2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2" h="313">
                  <a:moveTo>
                    <a:pt x="760" y="208"/>
                  </a:moveTo>
                  <a:cubicBezTo>
                    <a:pt x="750" y="187"/>
                    <a:pt x="750" y="187"/>
                    <a:pt x="750" y="187"/>
                  </a:cubicBezTo>
                  <a:lnTo>
                    <a:pt x="740" y="187"/>
                  </a:lnTo>
                  <a:cubicBezTo>
                    <a:pt x="729" y="177"/>
                    <a:pt x="729" y="177"/>
                    <a:pt x="729" y="177"/>
                  </a:cubicBezTo>
                  <a:cubicBezTo>
                    <a:pt x="729" y="166"/>
                    <a:pt x="729" y="166"/>
                    <a:pt x="719" y="166"/>
                  </a:cubicBezTo>
                  <a:cubicBezTo>
                    <a:pt x="531" y="0"/>
                    <a:pt x="240" y="0"/>
                    <a:pt x="63" y="177"/>
                  </a:cubicBezTo>
                  <a:lnTo>
                    <a:pt x="52" y="187"/>
                  </a:lnTo>
                  <a:cubicBezTo>
                    <a:pt x="21" y="218"/>
                    <a:pt x="21" y="218"/>
                    <a:pt x="21" y="218"/>
                  </a:cubicBezTo>
                  <a:cubicBezTo>
                    <a:pt x="0" y="239"/>
                    <a:pt x="0" y="270"/>
                    <a:pt x="21" y="291"/>
                  </a:cubicBezTo>
                  <a:cubicBezTo>
                    <a:pt x="42" y="312"/>
                    <a:pt x="73" y="312"/>
                    <a:pt x="94" y="291"/>
                  </a:cubicBezTo>
                  <a:cubicBezTo>
                    <a:pt x="125" y="260"/>
                    <a:pt x="125" y="260"/>
                    <a:pt x="125" y="260"/>
                  </a:cubicBezTo>
                  <a:cubicBezTo>
                    <a:pt x="125" y="260"/>
                    <a:pt x="125" y="250"/>
                    <a:pt x="136" y="250"/>
                  </a:cubicBezTo>
                  <a:cubicBezTo>
                    <a:pt x="282" y="114"/>
                    <a:pt x="510" y="114"/>
                    <a:pt x="667" y="250"/>
                  </a:cubicBezTo>
                  <a:cubicBezTo>
                    <a:pt x="688" y="281"/>
                    <a:pt x="688" y="281"/>
                    <a:pt x="688" y="281"/>
                  </a:cubicBezTo>
                  <a:cubicBezTo>
                    <a:pt x="708" y="302"/>
                    <a:pt x="740" y="302"/>
                    <a:pt x="760" y="281"/>
                  </a:cubicBezTo>
                  <a:cubicBezTo>
                    <a:pt x="781" y="260"/>
                    <a:pt x="781" y="229"/>
                    <a:pt x="760" y="208"/>
                  </a:cubicBezTo>
                  <a:close/>
                  <a:moveTo>
                    <a:pt x="760" y="208"/>
                  </a:moveTo>
                  <a:lnTo>
                    <a:pt x="760" y="20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sp>
        <p:nvSpPr>
          <p:cNvPr id="62" name="Freeform 299"/>
          <p:cNvSpPr>
            <a:spLocks noChangeArrowheads="1"/>
          </p:cNvSpPr>
          <p:nvPr/>
        </p:nvSpPr>
        <p:spPr bwMode="auto">
          <a:xfrm>
            <a:off x="7165150" y="7072481"/>
            <a:ext cx="1600408" cy="1532467"/>
          </a:xfrm>
          <a:custGeom>
            <a:avLst/>
            <a:gdLst>
              <a:gd name="T0" fmla="*/ 1229 w 1665"/>
              <a:gd name="T1" fmla="*/ 561 h 1598"/>
              <a:gd name="T2" fmla="*/ 911 w 1665"/>
              <a:gd name="T3" fmla="*/ 686 h 1598"/>
              <a:gd name="T4" fmla="*/ 1246 w 1665"/>
              <a:gd name="T5" fmla="*/ 419 h 1598"/>
              <a:gd name="T6" fmla="*/ 1664 w 1665"/>
              <a:gd name="T7" fmla="*/ 76 h 1598"/>
              <a:gd name="T8" fmla="*/ 1597 w 1665"/>
              <a:gd name="T9" fmla="*/ 0 h 1598"/>
              <a:gd name="T10" fmla="*/ 1530 w 1665"/>
              <a:gd name="T11" fmla="*/ 76 h 1598"/>
              <a:gd name="T12" fmla="*/ 1246 w 1665"/>
              <a:gd name="T13" fmla="*/ 276 h 1598"/>
              <a:gd name="T14" fmla="*/ 769 w 1665"/>
              <a:gd name="T15" fmla="*/ 686 h 1598"/>
              <a:gd name="T16" fmla="*/ 435 w 1665"/>
              <a:gd name="T17" fmla="*/ 561 h 1598"/>
              <a:gd name="T18" fmla="*/ 0 w 1665"/>
              <a:gd name="T19" fmla="*/ 1288 h 1598"/>
              <a:gd name="T20" fmla="*/ 201 w 1665"/>
              <a:gd name="T21" fmla="*/ 1597 h 1598"/>
              <a:gd name="T22" fmla="*/ 836 w 1665"/>
              <a:gd name="T23" fmla="*/ 1255 h 1598"/>
              <a:gd name="T24" fmla="*/ 1463 w 1665"/>
              <a:gd name="T25" fmla="*/ 1597 h 1598"/>
              <a:gd name="T26" fmla="*/ 1664 w 1665"/>
              <a:gd name="T27" fmla="*/ 1288 h 1598"/>
              <a:gd name="T28" fmla="*/ 1229 w 1665"/>
              <a:gd name="T29" fmla="*/ 561 h 1598"/>
              <a:gd name="T30" fmla="*/ 1246 w 1665"/>
              <a:gd name="T31" fmla="*/ 811 h 1598"/>
              <a:gd name="T32" fmla="*/ 1338 w 1665"/>
              <a:gd name="T33" fmla="*/ 903 h 1598"/>
              <a:gd name="T34" fmla="*/ 1246 w 1665"/>
              <a:gd name="T35" fmla="*/ 995 h 1598"/>
              <a:gd name="T36" fmla="*/ 1162 w 1665"/>
              <a:gd name="T37" fmla="*/ 903 h 1598"/>
              <a:gd name="T38" fmla="*/ 1246 w 1665"/>
              <a:gd name="T39" fmla="*/ 811 h 1598"/>
              <a:gd name="T40" fmla="*/ 627 w 1665"/>
              <a:gd name="T41" fmla="*/ 1112 h 1598"/>
              <a:gd name="T42" fmla="*/ 485 w 1665"/>
              <a:gd name="T43" fmla="*/ 1112 h 1598"/>
              <a:gd name="T44" fmla="*/ 485 w 1665"/>
              <a:gd name="T45" fmla="*/ 1255 h 1598"/>
              <a:gd name="T46" fmla="*/ 351 w 1665"/>
              <a:gd name="T47" fmla="*/ 1255 h 1598"/>
              <a:gd name="T48" fmla="*/ 351 w 1665"/>
              <a:gd name="T49" fmla="*/ 1112 h 1598"/>
              <a:gd name="T50" fmla="*/ 209 w 1665"/>
              <a:gd name="T51" fmla="*/ 1112 h 1598"/>
              <a:gd name="T52" fmla="*/ 209 w 1665"/>
              <a:gd name="T53" fmla="*/ 970 h 1598"/>
              <a:gd name="T54" fmla="*/ 351 w 1665"/>
              <a:gd name="T55" fmla="*/ 970 h 1598"/>
              <a:gd name="T56" fmla="*/ 351 w 1665"/>
              <a:gd name="T57" fmla="*/ 836 h 1598"/>
              <a:gd name="T58" fmla="*/ 485 w 1665"/>
              <a:gd name="T59" fmla="*/ 836 h 1598"/>
              <a:gd name="T60" fmla="*/ 485 w 1665"/>
              <a:gd name="T61" fmla="*/ 970 h 1598"/>
              <a:gd name="T62" fmla="*/ 627 w 1665"/>
              <a:gd name="T63" fmla="*/ 970 h 1598"/>
              <a:gd name="T64" fmla="*/ 627 w 1665"/>
              <a:gd name="T65" fmla="*/ 1112 h 1598"/>
              <a:gd name="T66" fmla="*/ 1020 w 1665"/>
              <a:gd name="T67" fmla="*/ 1045 h 1598"/>
              <a:gd name="T68" fmla="*/ 1112 w 1665"/>
              <a:gd name="T69" fmla="*/ 954 h 1598"/>
              <a:gd name="T70" fmla="*/ 1204 w 1665"/>
              <a:gd name="T71" fmla="*/ 1045 h 1598"/>
              <a:gd name="T72" fmla="*/ 1112 w 1665"/>
              <a:gd name="T73" fmla="*/ 1129 h 1598"/>
              <a:gd name="T74" fmla="*/ 1020 w 1665"/>
              <a:gd name="T75" fmla="*/ 1045 h 1598"/>
              <a:gd name="T76" fmla="*/ 1246 w 1665"/>
              <a:gd name="T77" fmla="*/ 1271 h 1598"/>
              <a:gd name="T78" fmla="*/ 1162 w 1665"/>
              <a:gd name="T79" fmla="*/ 1179 h 1598"/>
              <a:gd name="T80" fmla="*/ 1246 w 1665"/>
              <a:gd name="T81" fmla="*/ 1087 h 1598"/>
              <a:gd name="T82" fmla="*/ 1338 w 1665"/>
              <a:gd name="T83" fmla="*/ 1179 h 1598"/>
              <a:gd name="T84" fmla="*/ 1246 w 1665"/>
              <a:gd name="T85" fmla="*/ 1271 h 1598"/>
              <a:gd name="T86" fmla="*/ 1480 w 1665"/>
              <a:gd name="T87" fmla="*/ 1045 h 1598"/>
              <a:gd name="T88" fmla="*/ 1388 w 1665"/>
              <a:gd name="T89" fmla="*/ 1129 h 1598"/>
              <a:gd name="T90" fmla="*/ 1296 w 1665"/>
              <a:gd name="T91" fmla="*/ 1045 h 1598"/>
              <a:gd name="T92" fmla="*/ 1388 w 1665"/>
              <a:gd name="T93" fmla="*/ 954 h 1598"/>
              <a:gd name="T94" fmla="*/ 1480 w 1665"/>
              <a:gd name="T95" fmla="*/ 1045 h 1598"/>
              <a:gd name="T96" fmla="*/ 1480 w 1665"/>
              <a:gd name="T97" fmla="*/ 1045 h 1598"/>
              <a:gd name="T98" fmla="*/ 1480 w 1665"/>
              <a:gd name="T99" fmla="*/ 1045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5" h="1598">
                <a:moveTo>
                  <a:pt x="1229" y="561"/>
                </a:moveTo>
                <a:cubicBezTo>
                  <a:pt x="1079" y="561"/>
                  <a:pt x="1028" y="653"/>
                  <a:pt x="911" y="686"/>
                </a:cubicBezTo>
                <a:cubicBezTo>
                  <a:pt x="928" y="552"/>
                  <a:pt x="1012" y="419"/>
                  <a:pt x="1246" y="419"/>
                </a:cubicBezTo>
                <a:cubicBezTo>
                  <a:pt x="1580" y="419"/>
                  <a:pt x="1664" y="193"/>
                  <a:pt x="1664" y="76"/>
                </a:cubicBezTo>
                <a:cubicBezTo>
                  <a:pt x="1664" y="34"/>
                  <a:pt x="1630" y="0"/>
                  <a:pt x="1597" y="0"/>
                </a:cubicBezTo>
                <a:cubicBezTo>
                  <a:pt x="1555" y="0"/>
                  <a:pt x="1530" y="34"/>
                  <a:pt x="1530" y="76"/>
                </a:cubicBezTo>
                <a:cubicBezTo>
                  <a:pt x="1530" y="84"/>
                  <a:pt x="1522" y="276"/>
                  <a:pt x="1246" y="276"/>
                </a:cubicBezTo>
                <a:cubicBezTo>
                  <a:pt x="870" y="276"/>
                  <a:pt x="786" y="535"/>
                  <a:pt x="769" y="686"/>
                </a:cubicBezTo>
                <a:cubicBezTo>
                  <a:pt x="644" y="661"/>
                  <a:pt x="594" y="561"/>
                  <a:pt x="435" y="561"/>
                </a:cubicBezTo>
                <a:cubicBezTo>
                  <a:pt x="268" y="561"/>
                  <a:pt x="0" y="887"/>
                  <a:pt x="0" y="1288"/>
                </a:cubicBezTo>
                <a:cubicBezTo>
                  <a:pt x="0" y="1489"/>
                  <a:pt x="100" y="1597"/>
                  <a:pt x="201" y="1597"/>
                </a:cubicBezTo>
                <a:cubicBezTo>
                  <a:pt x="418" y="1597"/>
                  <a:pt x="460" y="1255"/>
                  <a:pt x="836" y="1255"/>
                </a:cubicBezTo>
                <a:cubicBezTo>
                  <a:pt x="1204" y="1255"/>
                  <a:pt x="1246" y="1597"/>
                  <a:pt x="1463" y="1597"/>
                </a:cubicBezTo>
                <a:cubicBezTo>
                  <a:pt x="1564" y="1597"/>
                  <a:pt x="1664" y="1497"/>
                  <a:pt x="1664" y="1288"/>
                </a:cubicBezTo>
                <a:cubicBezTo>
                  <a:pt x="1664" y="887"/>
                  <a:pt x="1405" y="561"/>
                  <a:pt x="1229" y="561"/>
                </a:cubicBezTo>
                <a:close/>
                <a:moveTo>
                  <a:pt x="1246" y="811"/>
                </a:moveTo>
                <a:cubicBezTo>
                  <a:pt x="1296" y="811"/>
                  <a:pt x="1338" y="853"/>
                  <a:pt x="1338" y="903"/>
                </a:cubicBezTo>
                <a:cubicBezTo>
                  <a:pt x="1338" y="954"/>
                  <a:pt x="1296" y="995"/>
                  <a:pt x="1246" y="995"/>
                </a:cubicBezTo>
                <a:cubicBezTo>
                  <a:pt x="1204" y="995"/>
                  <a:pt x="1162" y="954"/>
                  <a:pt x="1162" y="903"/>
                </a:cubicBezTo>
                <a:cubicBezTo>
                  <a:pt x="1162" y="853"/>
                  <a:pt x="1204" y="811"/>
                  <a:pt x="1246" y="811"/>
                </a:cubicBezTo>
                <a:close/>
                <a:moveTo>
                  <a:pt x="627" y="1112"/>
                </a:moveTo>
                <a:cubicBezTo>
                  <a:pt x="485" y="1112"/>
                  <a:pt x="485" y="1112"/>
                  <a:pt x="485" y="1112"/>
                </a:cubicBezTo>
                <a:cubicBezTo>
                  <a:pt x="485" y="1255"/>
                  <a:pt x="485" y="1255"/>
                  <a:pt x="485" y="1255"/>
                </a:cubicBezTo>
                <a:cubicBezTo>
                  <a:pt x="351" y="1255"/>
                  <a:pt x="351" y="1255"/>
                  <a:pt x="351" y="1255"/>
                </a:cubicBezTo>
                <a:cubicBezTo>
                  <a:pt x="351" y="1112"/>
                  <a:pt x="351" y="1112"/>
                  <a:pt x="351" y="1112"/>
                </a:cubicBezTo>
                <a:cubicBezTo>
                  <a:pt x="209" y="1112"/>
                  <a:pt x="209" y="1112"/>
                  <a:pt x="209" y="1112"/>
                </a:cubicBezTo>
                <a:cubicBezTo>
                  <a:pt x="209" y="970"/>
                  <a:pt x="209" y="970"/>
                  <a:pt x="209" y="970"/>
                </a:cubicBezTo>
                <a:cubicBezTo>
                  <a:pt x="351" y="970"/>
                  <a:pt x="351" y="970"/>
                  <a:pt x="351" y="970"/>
                </a:cubicBezTo>
                <a:cubicBezTo>
                  <a:pt x="351" y="836"/>
                  <a:pt x="351" y="836"/>
                  <a:pt x="351" y="836"/>
                </a:cubicBezTo>
                <a:cubicBezTo>
                  <a:pt x="485" y="836"/>
                  <a:pt x="485" y="836"/>
                  <a:pt x="485" y="836"/>
                </a:cubicBezTo>
                <a:cubicBezTo>
                  <a:pt x="485" y="970"/>
                  <a:pt x="485" y="970"/>
                  <a:pt x="485" y="970"/>
                </a:cubicBezTo>
                <a:cubicBezTo>
                  <a:pt x="627" y="970"/>
                  <a:pt x="627" y="970"/>
                  <a:pt x="627" y="970"/>
                </a:cubicBezTo>
                <a:lnTo>
                  <a:pt x="627" y="1112"/>
                </a:lnTo>
                <a:close/>
                <a:moveTo>
                  <a:pt x="1020" y="1045"/>
                </a:moveTo>
                <a:cubicBezTo>
                  <a:pt x="1020" y="995"/>
                  <a:pt x="1062" y="954"/>
                  <a:pt x="1112" y="954"/>
                </a:cubicBezTo>
                <a:cubicBezTo>
                  <a:pt x="1162" y="954"/>
                  <a:pt x="1204" y="995"/>
                  <a:pt x="1204" y="1045"/>
                </a:cubicBezTo>
                <a:cubicBezTo>
                  <a:pt x="1204" y="1087"/>
                  <a:pt x="1162" y="1129"/>
                  <a:pt x="1112" y="1129"/>
                </a:cubicBezTo>
                <a:cubicBezTo>
                  <a:pt x="1062" y="1129"/>
                  <a:pt x="1020" y="1087"/>
                  <a:pt x="1020" y="1045"/>
                </a:cubicBezTo>
                <a:close/>
                <a:moveTo>
                  <a:pt x="1246" y="1271"/>
                </a:moveTo>
                <a:cubicBezTo>
                  <a:pt x="1204" y="1271"/>
                  <a:pt x="1162" y="1229"/>
                  <a:pt x="1162" y="1179"/>
                </a:cubicBezTo>
                <a:cubicBezTo>
                  <a:pt x="1162" y="1129"/>
                  <a:pt x="1204" y="1087"/>
                  <a:pt x="1246" y="1087"/>
                </a:cubicBezTo>
                <a:cubicBezTo>
                  <a:pt x="1296" y="1087"/>
                  <a:pt x="1338" y="1129"/>
                  <a:pt x="1338" y="1179"/>
                </a:cubicBezTo>
                <a:cubicBezTo>
                  <a:pt x="1338" y="1229"/>
                  <a:pt x="1296" y="1271"/>
                  <a:pt x="1246" y="1271"/>
                </a:cubicBezTo>
                <a:close/>
                <a:moveTo>
                  <a:pt x="1480" y="1045"/>
                </a:moveTo>
                <a:cubicBezTo>
                  <a:pt x="1480" y="1087"/>
                  <a:pt x="1438" y="1129"/>
                  <a:pt x="1388" y="1129"/>
                </a:cubicBezTo>
                <a:cubicBezTo>
                  <a:pt x="1338" y="1129"/>
                  <a:pt x="1296" y="1087"/>
                  <a:pt x="1296" y="1045"/>
                </a:cubicBezTo>
                <a:cubicBezTo>
                  <a:pt x="1296" y="995"/>
                  <a:pt x="1338" y="954"/>
                  <a:pt x="1388" y="954"/>
                </a:cubicBezTo>
                <a:cubicBezTo>
                  <a:pt x="1438" y="954"/>
                  <a:pt x="1480" y="995"/>
                  <a:pt x="1480" y="1045"/>
                </a:cubicBezTo>
                <a:close/>
                <a:moveTo>
                  <a:pt x="1480" y="1045"/>
                </a:moveTo>
                <a:lnTo>
                  <a:pt x="1480" y="1045"/>
                </a:lnTo>
                <a:close/>
              </a:path>
            </a:pathLst>
          </a:custGeom>
          <a:solidFill>
            <a:schemeClr val="bg1"/>
          </a:solidFill>
          <a:ln>
            <a:noFill/>
          </a:ln>
          <a:effectLst/>
        </p:spPr>
        <p:txBody>
          <a:bodyPr wrap="none" lIns="243799" tIns="121899" rIns="243799" bIns="121899" anchor="ctr"/>
          <a:lstStyle/>
          <a:p>
            <a:pPr>
              <a:defRPr/>
            </a:pPr>
            <a:endParaRPr lang="en-US">
              <a:latin typeface="+mn-ea"/>
            </a:endParaRPr>
          </a:p>
        </p:txBody>
      </p:sp>
      <p:grpSp>
        <p:nvGrpSpPr>
          <p:cNvPr id="63" name="Group 62"/>
          <p:cNvGrpSpPr/>
          <p:nvPr/>
        </p:nvGrpSpPr>
        <p:grpSpPr>
          <a:xfrm>
            <a:off x="4480231" y="7305135"/>
            <a:ext cx="1318150" cy="1565101"/>
            <a:chOff x="1393825" y="2339975"/>
            <a:chExt cx="330200" cy="392113"/>
          </a:xfrm>
          <a:solidFill>
            <a:schemeClr val="bg1"/>
          </a:solidFill>
        </p:grpSpPr>
        <p:sp>
          <p:nvSpPr>
            <p:cNvPr id="64" name="Freeform 201"/>
            <p:cNvSpPr>
              <a:spLocks noChangeArrowheads="1"/>
            </p:cNvSpPr>
            <p:nvPr/>
          </p:nvSpPr>
          <p:spPr bwMode="auto">
            <a:xfrm>
              <a:off x="1393825" y="2339975"/>
              <a:ext cx="330200" cy="374650"/>
            </a:xfrm>
            <a:custGeom>
              <a:avLst/>
              <a:gdLst>
                <a:gd name="T0" fmla="*/ 718 w 917"/>
                <a:gd name="T1" fmla="*/ 583 h 1042"/>
                <a:gd name="T2" fmla="*/ 853 w 917"/>
                <a:gd name="T3" fmla="*/ 354 h 1042"/>
                <a:gd name="T4" fmla="*/ 885 w 917"/>
                <a:gd name="T5" fmla="*/ 270 h 1042"/>
                <a:gd name="T6" fmla="*/ 895 w 917"/>
                <a:gd name="T7" fmla="*/ 229 h 1042"/>
                <a:gd name="T8" fmla="*/ 895 w 917"/>
                <a:gd name="T9" fmla="*/ 208 h 1042"/>
                <a:gd name="T10" fmla="*/ 906 w 917"/>
                <a:gd name="T11" fmla="*/ 93 h 1042"/>
                <a:gd name="T12" fmla="*/ 906 w 917"/>
                <a:gd name="T13" fmla="*/ 41 h 1042"/>
                <a:gd name="T14" fmla="*/ 906 w 917"/>
                <a:gd name="T15" fmla="*/ 20 h 1042"/>
                <a:gd name="T16" fmla="*/ 906 w 917"/>
                <a:gd name="T17" fmla="*/ 10 h 1042"/>
                <a:gd name="T18" fmla="*/ 895 w 917"/>
                <a:gd name="T19" fmla="*/ 0 h 1042"/>
                <a:gd name="T20" fmla="*/ 885 w 917"/>
                <a:gd name="T21" fmla="*/ 0 h 1042"/>
                <a:gd name="T22" fmla="*/ 864 w 917"/>
                <a:gd name="T23" fmla="*/ 10 h 1042"/>
                <a:gd name="T24" fmla="*/ 812 w 917"/>
                <a:gd name="T25" fmla="*/ 20 h 1042"/>
                <a:gd name="T26" fmla="*/ 635 w 917"/>
                <a:gd name="T27" fmla="*/ 104 h 1042"/>
                <a:gd name="T28" fmla="*/ 395 w 917"/>
                <a:gd name="T29" fmla="*/ 333 h 1042"/>
                <a:gd name="T30" fmla="*/ 333 w 917"/>
                <a:gd name="T31" fmla="*/ 375 h 1042"/>
                <a:gd name="T32" fmla="*/ 10 w 917"/>
                <a:gd name="T33" fmla="*/ 583 h 1042"/>
                <a:gd name="T34" fmla="*/ 41 w 917"/>
                <a:gd name="T35" fmla="*/ 625 h 1042"/>
                <a:gd name="T36" fmla="*/ 531 w 917"/>
                <a:gd name="T37" fmla="*/ 999 h 1042"/>
                <a:gd name="T38" fmla="*/ 562 w 917"/>
                <a:gd name="T39" fmla="*/ 1020 h 1042"/>
                <a:gd name="T40" fmla="*/ 698 w 917"/>
                <a:gd name="T41" fmla="*/ 656 h 1042"/>
                <a:gd name="T42" fmla="*/ 718 w 917"/>
                <a:gd name="T43" fmla="*/ 583 h 1042"/>
                <a:gd name="T44" fmla="*/ 666 w 917"/>
                <a:gd name="T45" fmla="*/ 458 h 1042"/>
                <a:gd name="T46" fmla="*/ 562 w 917"/>
                <a:gd name="T47" fmla="*/ 468 h 1042"/>
                <a:gd name="T48" fmla="*/ 520 w 917"/>
                <a:gd name="T49" fmla="*/ 354 h 1042"/>
                <a:gd name="T50" fmla="*/ 531 w 917"/>
                <a:gd name="T51" fmla="*/ 333 h 1042"/>
                <a:gd name="T52" fmla="*/ 645 w 917"/>
                <a:gd name="T53" fmla="*/ 323 h 1042"/>
                <a:gd name="T54" fmla="*/ 677 w 917"/>
                <a:gd name="T55" fmla="*/ 437 h 1042"/>
                <a:gd name="T56" fmla="*/ 666 w 917"/>
                <a:gd name="T57" fmla="*/ 458 h 1042"/>
                <a:gd name="T58" fmla="*/ 666 w 917"/>
                <a:gd name="T59" fmla="*/ 458 h 1042"/>
                <a:gd name="T60" fmla="*/ 666 w 917"/>
                <a:gd name="T61" fmla="*/ 458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7" h="1042">
                  <a:moveTo>
                    <a:pt x="718" y="583"/>
                  </a:moveTo>
                  <a:cubicBezTo>
                    <a:pt x="781" y="500"/>
                    <a:pt x="823" y="427"/>
                    <a:pt x="853" y="354"/>
                  </a:cubicBezTo>
                  <a:cubicBezTo>
                    <a:pt x="864" y="333"/>
                    <a:pt x="874" y="302"/>
                    <a:pt x="885" y="270"/>
                  </a:cubicBezTo>
                  <a:cubicBezTo>
                    <a:pt x="885" y="260"/>
                    <a:pt x="885" y="250"/>
                    <a:pt x="895" y="229"/>
                  </a:cubicBezTo>
                  <a:cubicBezTo>
                    <a:pt x="895" y="218"/>
                    <a:pt x="895" y="218"/>
                    <a:pt x="895" y="208"/>
                  </a:cubicBezTo>
                  <a:cubicBezTo>
                    <a:pt x="906" y="166"/>
                    <a:pt x="906" y="125"/>
                    <a:pt x="906" y="93"/>
                  </a:cubicBezTo>
                  <a:cubicBezTo>
                    <a:pt x="906" y="73"/>
                    <a:pt x="906" y="52"/>
                    <a:pt x="906" y="41"/>
                  </a:cubicBezTo>
                  <a:cubicBezTo>
                    <a:pt x="906" y="31"/>
                    <a:pt x="916" y="31"/>
                    <a:pt x="906" y="20"/>
                  </a:cubicBezTo>
                  <a:lnTo>
                    <a:pt x="906" y="10"/>
                  </a:lnTo>
                  <a:cubicBezTo>
                    <a:pt x="916" y="0"/>
                    <a:pt x="906" y="0"/>
                    <a:pt x="895" y="0"/>
                  </a:cubicBezTo>
                  <a:lnTo>
                    <a:pt x="885" y="0"/>
                  </a:lnTo>
                  <a:cubicBezTo>
                    <a:pt x="874" y="0"/>
                    <a:pt x="874" y="10"/>
                    <a:pt x="864" y="10"/>
                  </a:cubicBezTo>
                  <a:cubicBezTo>
                    <a:pt x="864" y="20"/>
                    <a:pt x="843" y="20"/>
                    <a:pt x="812" y="20"/>
                  </a:cubicBezTo>
                  <a:cubicBezTo>
                    <a:pt x="770" y="31"/>
                    <a:pt x="708" y="52"/>
                    <a:pt x="635" y="104"/>
                  </a:cubicBezTo>
                  <a:cubicBezTo>
                    <a:pt x="510" y="177"/>
                    <a:pt x="437" y="281"/>
                    <a:pt x="395" y="333"/>
                  </a:cubicBezTo>
                  <a:cubicBezTo>
                    <a:pt x="385" y="354"/>
                    <a:pt x="354" y="375"/>
                    <a:pt x="333" y="375"/>
                  </a:cubicBezTo>
                  <a:cubicBezTo>
                    <a:pt x="125" y="364"/>
                    <a:pt x="41" y="510"/>
                    <a:pt x="10" y="583"/>
                  </a:cubicBezTo>
                  <a:cubicBezTo>
                    <a:pt x="0" y="604"/>
                    <a:pt x="10" y="625"/>
                    <a:pt x="41" y="625"/>
                  </a:cubicBezTo>
                  <a:cubicBezTo>
                    <a:pt x="489" y="614"/>
                    <a:pt x="531" y="885"/>
                    <a:pt x="531" y="999"/>
                  </a:cubicBezTo>
                  <a:cubicBezTo>
                    <a:pt x="520" y="1031"/>
                    <a:pt x="541" y="1041"/>
                    <a:pt x="562" y="1020"/>
                  </a:cubicBezTo>
                  <a:cubicBezTo>
                    <a:pt x="729" y="926"/>
                    <a:pt x="718" y="739"/>
                    <a:pt x="698" y="656"/>
                  </a:cubicBezTo>
                  <a:cubicBezTo>
                    <a:pt x="698" y="635"/>
                    <a:pt x="708" y="593"/>
                    <a:pt x="718" y="583"/>
                  </a:cubicBezTo>
                  <a:close/>
                  <a:moveTo>
                    <a:pt x="666" y="458"/>
                  </a:moveTo>
                  <a:cubicBezTo>
                    <a:pt x="645" y="489"/>
                    <a:pt x="593" y="489"/>
                    <a:pt x="562" y="468"/>
                  </a:cubicBezTo>
                  <a:cubicBezTo>
                    <a:pt x="510" y="448"/>
                    <a:pt x="500" y="395"/>
                    <a:pt x="520" y="354"/>
                  </a:cubicBezTo>
                  <a:cubicBezTo>
                    <a:pt x="531" y="343"/>
                    <a:pt x="531" y="343"/>
                    <a:pt x="531" y="333"/>
                  </a:cubicBezTo>
                  <a:cubicBezTo>
                    <a:pt x="562" y="302"/>
                    <a:pt x="604" y="302"/>
                    <a:pt x="645" y="323"/>
                  </a:cubicBezTo>
                  <a:cubicBezTo>
                    <a:pt x="687" y="343"/>
                    <a:pt x="708" y="395"/>
                    <a:pt x="677" y="437"/>
                  </a:cubicBezTo>
                  <a:cubicBezTo>
                    <a:pt x="677" y="448"/>
                    <a:pt x="677" y="448"/>
                    <a:pt x="666" y="458"/>
                  </a:cubicBezTo>
                  <a:close/>
                  <a:moveTo>
                    <a:pt x="666" y="458"/>
                  </a:moveTo>
                  <a:lnTo>
                    <a:pt x="666" y="45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5" name="Freeform 202"/>
            <p:cNvSpPr>
              <a:spLocks noChangeArrowheads="1"/>
            </p:cNvSpPr>
            <p:nvPr/>
          </p:nvSpPr>
          <p:spPr bwMode="auto">
            <a:xfrm>
              <a:off x="1479550" y="2643188"/>
              <a:ext cx="71438" cy="82550"/>
            </a:xfrm>
            <a:custGeom>
              <a:avLst/>
              <a:gdLst>
                <a:gd name="T0" fmla="*/ 42 w 199"/>
                <a:gd name="T1" fmla="*/ 219 h 230"/>
                <a:gd name="T2" fmla="*/ 188 w 199"/>
                <a:gd name="T3" fmla="*/ 31 h 230"/>
                <a:gd name="T4" fmla="*/ 156 w 199"/>
                <a:gd name="T5" fmla="*/ 10 h 230"/>
                <a:gd name="T6" fmla="*/ 11 w 199"/>
                <a:gd name="T7" fmla="*/ 198 h 230"/>
                <a:gd name="T8" fmla="*/ 42 w 199"/>
                <a:gd name="T9" fmla="*/ 219 h 230"/>
                <a:gd name="T10" fmla="*/ 42 w 199"/>
                <a:gd name="T11" fmla="*/ 219 h 230"/>
                <a:gd name="T12" fmla="*/ 42 w 199"/>
                <a:gd name="T13" fmla="*/ 219 h 230"/>
              </a:gdLst>
              <a:ahLst/>
              <a:cxnLst>
                <a:cxn ang="0">
                  <a:pos x="T0" y="T1"/>
                </a:cxn>
                <a:cxn ang="0">
                  <a:pos x="T2" y="T3"/>
                </a:cxn>
                <a:cxn ang="0">
                  <a:pos x="T4" y="T5"/>
                </a:cxn>
                <a:cxn ang="0">
                  <a:pos x="T6" y="T7"/>
                </a:cxn>
                <a:cxn ang="0">
                  <a:pos x="T8" y="T9"/>
                </a:cxn>
                <a:cxn ang="0">
                  <a:pos x="T10" y="T11"/>
                </a:cxn>
                <a:cxn ang="0">
                  <a:pos x="T12" y="T13"/>
                </a:cxn>
              </a:cxnLst>
              <a:rect l="0" t="0" r="r" b="b"/>
              <a:pathLst>
                <a:path w="199" h="230">
                  <a:moveTo>
                    <a:pt x="42" y="219"/>
                  </a:moveTo>
                  <a:cubicBezTo>
                    <a:pt x="115" y="177"/>
                    <a:pt x="167" y="83"/>
                    <a:pt x="188" y="31"/>
                  </a:cubicBezTo>
                  <a:cubicBezTo>
                    <a:pt x="198" y="10"/>
                    <a:pt x="177" y="0"/>
                    <a:pt x="156" y="10"/>
                  </a:cubicBezTo>
                  <a:cubicBezTo>
                    <a:pt x="73" y="63"/>
                    <a:pt x="31" y="146"/>
                    <a:pt x="11" y="198"/>
                  </a:cubicBezTo>
                  <a:cubicBezTo>
                    <a:pt x="0" y="219"/>
                    <a:pt x="21" y="229"/>
                    <a:pt x="42" y="219"/>
                  </a:cubicBezTo>
                  <a:close/>
                  <a:moveTo>
                    <a:pt x="42" y="219"/>
                  </a:moveTo>
                  <a:lnTo>
                    <a:pt x="42" y="21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6" name="Freeform 203"/>
            <p:cNvSpPr>
              <a:spLocks noChangeArrowheads="1"/>
            </p:cNvSpPr>
            <p:nvPr/>
          </p:nvSpPr>
          <p:spPr bwMode="auto">
            <a:xfrm>
              <a:off x="1422400" y="2616200"/>
              <a:ext cx="93663" cy="115888"/>
            </a:xfrm>
            <a:custGeom>
              <a:avLst/>
              <a:gdLst>
                <a:gd name="T0" fmla="*/ 31 w 261"/>
                <a:gd name="T1" fmla="*/ 313 h 324"/>
                <a:gd name="T2" fmla="*/ 250 w 261"/>
                <a:gd name="T3" fmla="*/ 31 h 324"/>
                <a:gd name="T4" fmla="*/ 219 w 261"/>
                <a:gd name="T5" fmla="*/ 11 h 324"/>
                <a:gd name="T6" fmla="*/ 10 w 261"/>
                <a:gd name="T7" fmla="*/ 292 h 324"/>
                <a:gd name="T8" fmla="*/ 31 w 261"/>
                <a:gd name="T9" fmla="*/ 313 h 324"/>
                <a:gd name="T10" fmla="*/ 31 w 261"/>
                <a:gd name="T11" fmla="*/ 313 h 324"/>
                <a:gd name="T12" fmla="*/ 31 w 261"/>
                <a:gd name="T13" fmla="*/ 313 h 324"/>
              </a:gdLst>
              <a:ahLst/>
              <a:cxnLst>
                <a:cxn ang="0">
                  <a:pos x="T0" y="T1"/>
                </a:cxn>
                <a:cxn ang="0">
                  <a:pos x="T2" y="T3"/>
                </a:cxn>
                <a:cxn ang="0">
                  <a:pos x="T4" y="T5"/>
                </a:cxn>
                <a:cxn ang="0">
                  <a:pos x="T6" y="T7"/>
                </a:cxn>
                <a:cxn ang="0">
                  <a:pos x="T8" y="T9"/>
                </a:cxn>
                <a:cxn ang="0">
                  <a:pos x="T10" y="T11"/>
                </a:cxn>
                <a:cxn ang="0">
                  <a:pos x="T12" y="T13"/>
                </a:cxn>
              </a:cxnLst>
              <a:rect l="0" t="0" r="r" b="b"/>
              <a:pathLst>
                <a:path w="261" h="324">
                  <a:moveTo>
                    <a:pt x="31" y="313"/>
                  </a:moveTo>
                  <a:cubicBezTo>
                    <a:pt x="156" y="240"/>
                    <a:pt x="219" y="104"/>
                    <a:pt x="250" y="31"/>
                  </a:cubicBezTo>
                  <a:cubicBezTo>
                    <a:pt x="260" y="11"/>
                    <a:pt x="240" y="0"/>
                    <a:pt x="219" y="11"/>
                  </a:cubicBezTo>
                  <a:cubicBezTo>
                    <a:pt x="94" y="83"/>
                    <a:pt x="31" y="219"/>
                    <a:pt x="10" y="292"/>
                  </a:cubicBezTo>
                  <a:cubicBezTo>
                    <a:pt x="0" y="313"/>
                    <a:pt x="10" y="323"/>
                    <a:pt x="31" y="313"/>
                  </a:cubicBezTo>
                  <a:close/>
                  <a:moveTo>
                    <a:pt x="31" y="313"/>
                  </a:moveTo>
                  <a:lnTo>
                    <a:pt x="31" y="31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7" name="Freeform 204"/>
            <p:cNvSpPr>
              <a:spLocks noChangeArrowheads="1"/>
            </p:cNvSpPr>
            <p:nvPr/>
          </p:nvSpPr>
          <p:spPr bwMode="auto">
            <a:xfrm>
              <a:off x="1411288" y="2587625"/>
              <a:ext cx="71437" cy="85725"/>
            </a:xfrm>
            <a:custGeom>
              <a:avLst/>
              <a:gdLst>
                <a:gd name="T0" fmla="*/ 41 w 199"/>
                <a:gd name="T1" fmla="*/ 229 h 240"/>
                <a:gd name="T2" fmla="*/ 187 w 199"/>
                <a:gd name="T3" fmla="*/ 42 h 240"/>
                <a:gd name="T4" fmla="*/ 156 w 199"/>
                <a:gd name="T5" fmla="*/ 21 h 240"/>
                <a:gd name="T6" fmla="*/ 10 w 199"/>
                <a:gd name="T7" fmla="*/ 208 h 240"/>
                <a:gd name="T8" fmla="*/ 41 w 199"/>
                <a:gd name="T9" fmla="*/ 229 h 240"/>
                <a:gd name="T10" fmla="*/ 41 w 199"/>
                <a:gd name="T11" fmla="*/ 229 h 240"/>
                <a:gd name="T12" fmla="*/ 41 w 199"/>
                <a:gd name="T13" fmla="*/ 229 h 240"/>
              </a:gdLst>
              <a:ahLst/>
              <a:cxnLst>
                <a:cxn ang="0">
                  <a:pos x="T0" y="T1"/>
                </a:cxn>
                <a:cxn ang="0">
                  <a:pos x="T2" y="T3"/>
                </a:cxn>
                <a:cxn ang="0">
                  <a:pos x="T4" y="T5"/>
                </a:cxn>
                <a:cxn ang="0">
                  <a:pos x="T6" y="T7"/>
                </a:cxn>
                <a:cxn ang="0">
                  <a:pos x="T8" y="T9"/>
                </a:cxn>
                <a:cxn ang="0">
                  <a:pos x="T10" y="T11"/>
                </a:cxn>
                <a:cxn ang="0">
                  <a:pos x="T12" y="T13"/>
                </a:cxn>
              </a:cxnLst>
              <a:rect l="0" t="0" r="r" b="b"/>
              <a:pathLst>
                <a:path w="199" h="240">
                  <a:moveTo>
                    <a:pt x="41" y="229"/>
                  </a:moveTo>
                  <a:cubicBezTo>
                    <a:pt x="114" y="177"/>
                    <a:pt x="166" y="94"/>
                    <a:pt x="187" y="42"/>
                  </a:cubicBezTo>
                  <a:cubicBezTo>
                    <a:pt x="198" y="21"/>
                    <a:pt x="177" y="0"/>
                    <a:pt x="156" y="21"/>
                  </a:cubicBezTo>
                  <a:cubicBezTo>
                    <a:pt x="73" y="73"/>
                    <a:pt x="31" y="156"/>
                    <a:pt x="10" y="208"/>
                  </a:cubicBezTo>
                  <a:cubicBezTo>
                    <a:pt x="0" y="229"/>
                    <a:pt x="10" y="239"/>
                    <a:pt x="41" y="229"/>
                  </a:cubicBezTo>
                  <a:close/>
                  <a:moveTo>
                    <a:pt x="41" y="229"/>
                  </a:moveTo>
                  <a:lnTo>
                    <a:pt x="41" y="22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sp>
        <p:nvSpPr>
          <p:cNvPr id="68" name="Title 20"/>
          <p:cNvSpPr txBox="1"/>
          <p:nvPr/>
        </p:nvSpPr>
        <p:spPr>
          <a:xfrm>
            <a:off x="3910330" y="10689045"/>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发布</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sz="2400" dirty="0">
              <a:solidFill>
                <a:schemeClr val="tx2"/>
              </a:solidFill>
              <a:latin typeface="+mn-ea"/>
              <a:ea typeface="+mn-ea"/>
              <a:cs typeface="Raleway Light"/>
            </a:endParaRPr>
          </a:p>
        </p:txBody>
      </p:sp>
      <p:sp>
        <p:nvSpPr>
          <p:cNvPr id="69" name="Title 20"/>
          <p:cNvSpPr txBox="1"/>
          <p:nvPr/>
        </p:nvSpPr>
        <p:spPr>
          <a:xfrm>
            <a:off x="6821971" y="10733480"/>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控制</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
        <p:nvSpPr>
          <p:cNvPr id="70" name="Title 20"/>
          <p:cNvSpPr txBox="1"/>
          <p:nvPr/>
        </p:nvSpPr>
        <p:spPr>
          <a:xfrm>
            <a:off x="9605880" y="10738917"/>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摄影艺术</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
        <p:nvSpPr>
          <p:cNvPr id="71" name="Title 20"/>
          <p:cNvSpPr txBox="1"/>
          <p:nvPr/>
        </p:nvSpPr>
        <p:spPr>
          <a:xfrm>
            <a:off x="12404708" y="10689045"/>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图像</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
        <p:nvSpPr>
          <p:cNvPr id="72" name="Title 20"/>
          <p:cNvSpPr txBox="1"/>
          <p:nvPr/>
        </p:nvSpPr>
        <p:spPr>
          <a:xfrm>
            <a:off x="15316349" y="10735328"/>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信号</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
        <p:nvSpPr>
          <p:cNvPr id="73" name="Title 20"/>
          <p:cNvSpPr txBox="1"/>
          <p:nvPr/>
        </p:nvSpPr>
        <p:spPr>
          <a:xfrm>
            <a:off x="18100258" y="10733480"/>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移动</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500" fill="hold"/>
                                        <p:tgtEl>
                                          <p:spTgt spid="62"/>
                                        </p:tgtEl>
                                        <p:attrNameLst>
                                          <p:attrName>ppt_w</p:attrName>
                                        </p:attrNameLst>
                                      </p:cBhvr>
                                      <p:tavLst>
                                        <p:tav tm="0">
                                          <p:val>
                                            <p:fltVal val="0"/>
                                          </p:val>
                                        </p:tav>
                                        <p:tav tm="100000">
                                          <p:val>
                                            <p:strVal val="#ppt_w"/>
                                          </p:val>
                                        </p:tav>
                                      </p:tavLst>
                                    </p:anim>
                                    <p:anim calcmode="lin" valueType="num">
                                      <p:cBhvr>
                                        <p:cTn id="46" dur="500" fill="hold"/>
                                        <p:tgtEl>
                                          <p:spTgt spid="62"/>
                                        </p:tgtEl>
                                        <p:attrNameLst>
                                          <p:attrName>ppt_h</p:attrName>
                                        </p:attrNameLst>
                                      </p:cBhvr>
                                      <p:tavLst>
                                        <p:tav tm="0">
                                          <p:val>
                                            <p:fltVal val="0"/>
                                          </p:val>
                                        </p:tav>
                                        <p:tav tm="100000">
                                          <p:val>
                                            <p:strVal val="#ppt_h"/>
                                          </p:val>
                                        </p:tav>
                                      </p:tavLst>
                                    </p:anim>
                                    <p:animEffect transition="in" filter="fade">
                                      <p:cBhvr>
                                        <p:cTn id="47" dur="500"/>
                                        <p:tgtEl>
                                          <p:spTgt spid="62"/>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par>
                          <p:cTn id="58" fill="hold">
                            <p:stCondLst>
                              <p:cond delay="5000"/>
                            </p:stCondLst>
                            <p:childTnLst>
                              <p:par>
                                <p:cTn id="59" presetID="53" presetClass="entr" presetSubtype="16"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Effect transition="in" filter="fade">
                                      <p:cBhvr>
                                        <p:cTn id="63" dur="500"/>
                                        <p:tgtEl>
                                          <p:spTgt spid="25"/>
                                        </p:tgtEl>
                                      </p:cBhvr>
                                    </p:animEffect>
                                  </p:childTnLst>
                                </p:cTn>
                              </p:par>
                            </p:childTnLst>
                          </p:cTn>
                        </p:par>
                        <p:par>
                          <p:cTn id="64" fill="hold">
                            <p:stCondLst>
                              <p:cond delay="5500"/>
                            </p:stCondLst>
                            <p:childTnLst>
                              <p:par>
                                <p:cTn id="65" presetID="53" presetClass="entr" presetSubtype="16" fill="hold" grpId="0"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childTnLst>
                          </p:cTn>
                        </p:par>
                        <p:par>
                          <p:cTn id="74" fill="hold">
                            <p:stCondLst>
                              <p:cond delay="6500"/>
                            </p:stCondLst>
                            <p:childTnLst>
                              <p:par>
                                <p:cTn id="75" presetID="53" presetClass="entr" presetSubtype="16" fill="hold"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childTnLst>
                                </p:cTn>
                              </p:par>
                            </p:childTnLst>
                          </p:cTn>
                        </p:par>
                        <p:par>
                          <p:cTn id="80" fill="hold">
                            <p:stCondLst>
                              <p:cond delay="7000"/>
                            </p:stCondLst>
                            <p:childTnLst>
                              <p:par>
                                <p:cTn id="81" presetID="53" presetClass="entr" presetSubtype="16"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ppt_w</p:attrName>
                                        </p:attrNameLst>
                                      </p:cBhvr>
                                      <p:tavLst>
                                        <p:tav tm="0">
                                          <p:val>
                                            <p:fltVal val="0"/>
                                          </p:val>
                                        </p:tav>
                                        <p:tav tm="100000">
                                          <p:val>
                                            <p:strVal val="#ppt_w"/>
                                          </p:val>
                                        </p:tav>
                                      </p:tavLst>
                                    </p:anim>
                                    <p:anim calcmode="lin" valueType="num">
                                      <p:cBhvr>
                                        <p:cTn id="84" dur="500" fill="hold"/>
                                        <p:tgtEl>
                                          <p:spTgt spid="26"/>
                                        </p:tgtEl>
                                        <p:attrNameLst>
                                          <p:attrName>ppt_h</p:attrName>
                                        </p:attrNameLst>
                                      </p:cBhvr>
                                      <p:tavLst>
                                        <p:tav tm="0">
                                          <p:val>
                                            <p:fltVal val="0"/>
                                          </p:val>
                                        </p:tav>
                                        <p:tav tm="100000">
                                          <p:val>
                                            <p:strVal val="#ppt_h"/>
                                          </p:val>
                                        </p:tav>
                                      </p:tavLst>
                                    </p:anim>
                                    <p:animEffect transition="in" filter="fade">
                                      <p:cBhvr>
                                        <p:cTn id="85" dur="500"/>
                                        <p:tgtEl>
                                          <p:spTgt spid="26"/>
                                        </p:tgtEl>
                                      </p:cBhvr>
                                    </p:animEffect>
                                  </p:childTnLst>
                                </p:cTn>
                              </p:par>
                            </p:childTnLst>
                          </p:cTn>
                        </p:par>
                        <p:par>
                          <p:cTn id="86" fill="hold">
                            <p:stCondLst>
                              <p:cond delay="7500"/>
                            </p:stCondLst>
                            <p:childTnLst>
                              <p:par>
                                <p:cTn id="87" presetID="53" presetClass="entr" presetSubtype="16" fill="hold" nodeType="afterEffect">
                                  <p:stCondLst>
                                    <p:cond delay="0"/>
                                  </p:stCondLst>
                                  <p:childTnLst>
                                    <p:set>
                                      <p:cBhvr>
                                        <p:cTn id="88" dur="1" fill="hold">
                                          <p:stCondLst>
                                            <p:cond delay="0"/>
                                          </p:stCondLst>
                                        </p:cTn>
                                        <p:tgtEl>
                                          <p:spTgt spid="45"/>
                                        </p:tgtEl>
                                        <p:attrNameLst>
                                          <p:attrName>style.visibility</p:attrName>
                                        </p:attrNameLst>
                                      </p:cBhvr>
                                      <p:to>
                                        <p:strVal val="visible"/>
                                      </p:to>
                                    </p:set>
                                    <p:anim calcmode="lin" valueType="num">
                                      <p:cBhvr>
                                        <p:cTn id="89" dur="500" fill="hold"/>
                                        <p:tgtEl>
                                          <p:spTgt spid="45"/>
                                        </p:tgtEl>
                                        <p:attrNameLst>
                                          <p:attrName>ppt_w</p:attrName>
                                        </p:attrNameLst>
                                      </p:cBhvr>
                                      <p:tavLst>
                                        <p:tav tm="0">
                                          <p:val>
                                            <p:fltVal val="0"/>
                                          </p:val>
                                        </p:tav>
                                        <p:tav tm="100000">
                                          <p:val>
                                            <p:strVal val="#ppt_w"/>
                                          </p:val>
                                        </p:tav>
                                      </p:tavLst>
                                    </p:anim>
                                    <p:anim calcmode="lin" valueType="num">
                                      <p:cBhvr>
                                        <p:cTn id="90" dur="500" fill="hold"/>
                                        <p:tgtEl>
                                          <p:spTgt spid="45"/>
                                        </p:tgtEl>
                                        <p:attrNameLst>
                                          <p:attrName>ppt_h</p:attrName>
                                        </p:attrNameLst>
                                      </p:cBhvr>
                                      <p:tavLst>
                                        <p:tav tm="0">
                                          <p:val>
                                            <p:fltVal val="0"/>
                                          </p:val>
                                        </p:tav>
                                        <p:tav tm="100000">
                                          <p:val>
                                            <p:strVal val="#ppt_h"/>
                                          </p:val>
                                        </p:tav>
                                      </p:tavLst>
                                    </p:anim>
                                    <p:animEffect transition="in" filter="fade">
                                      <p:cBhvr>
                                        <p:cTn id="91" dur="500"/>
                                        <p:tgtEl>
                                          <p:spTgt spid="45"/>
                                        </p:tgtEl>
                                      </p:cBhvr>
                                    </p:animEffect>
                                  </p:childTnLst>
                                </p:cTn>
                              </p:par>
                            </p:childTnLst>
                          </p:cTn>
                        </p:par>
                        <p:par>
                          <p:cTn id="92" fill="hold">
                            <p:stCondLst>
                              <p:cond delay="8000"/>
                            </p:stCondLst>
                            <p:childTnLst>
                              <p:par>
                                <p:cTn id="93" presetID="10" presetClass="entr" presetSubtype="0" fill="hold" grpId="0" nodeType="afterEffect">
                                  <p:stCondLst>
                                    <p:cond delay="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500"/>
                                        <p:tgtEl>
                                          <p:spTgt spid="71"/>
                                        </p:tgtEl>
                                      </p:cBhvr>
                                    </p:animEffect>
                                  </p:childTnLst>
                                </p:cTn>
                              </p:par>
                            </p:childTnLst>
                          </p:cTn>
                        </p:par>
                        <p:par>
                          <p:cTn id="96" fill="hold">
                            <p:stCondLst>
                              <p:cond delay="8500"/>
                            </p:stCondLst>
                            <p:childTnLst>
                              <p:par>
                                <p:cTn id="97" presetID="53" presetClass="entr" presetSubtype="16" fill="hold" nodeType="afterEffect">
                                  <p:stCondLst>
                                    <p:cond delay="0"/>
                                  </p:stCondLst>
                                  <p:childTnLst>
                                    <p:set>
                                      <p:cBhvr>
                                        <p:cTn id="98" dur="1" fill="hold">
                                          <p:stCondLst>
                                            <p:cond delay="0"/>
                                          </p:stCondLst>
                                        </p:cTn>
                                        <p:tgtEl>
                                          <p:spTgt spid="7"/>
                                        </p:tgtEl>
                                        <p:attrNameLst>
                                          <p:attrName>style.visibility</p:attrName>
                                        </p:attrNameLst>
                                      </p:cBhvr>
                                      <p:to>
                                        <p:strVal val="visible"/>
                                      </p:to>
                                    </p:set>
                                    <p:anim calcmode="lin" valueType="num">
                                      <p:cBhvr>
                                        <p:cTn id="99" dur="500" fill="hold"/>
                                        <p:tgtEl>
                                          <p:spTgt spid="7"/>
                                        </p:tgtEl>
                                        <p:attrNameLst>
                                          <p:attrName>ppt_w</p:attrName>
                                        </p:attrNameLst>
                                      </p:cBhvr>
                                      <p:tavLst>
                                        <p:tav tm="0">
                                          <p:val>
                                            <p:fltVal val="0"/>
                                          </p:val>
                                        </p:tav>
                                        <p:tav tm="100000">
                                          <p:val>
                                            <p:strVal val="#ppt_w"/>
                                          </p:val>
                                        </p:tav>
                                      </p:tavLst>
                                    </p:anim>
                                    <p:anim calcmode="lin" valueType="num">
                                      <p:cBhvr>
                                        <p:cTn id="100" dur="500" fill="hold"/>
                                        <p:tgtEl>
                                          <p:spTgt spid="7"/>
                                        </p:tgtEl>
                                        <p:attrNameLst>
                                          <p:attrName>ppt_h</p:attrName>
                                        </p:attrNameLst>
                                      </p:cBhvr>
                                      <p:tavLst>
                                        <p:tav tm="0">
                                          <p:val>
                                            <p:fltVal val="0"/>
                                          </p:val>
                                        </p:tav>
                                        <p:tav tm="100000">
                                          <p:val>
                                            <p:strVal val="#ppt_h"/>
                                          </p:val>
                                        </p:tav>
                                      </p:tavLst>
                                    </p:anim>
                                    <p:animEffect transition="in" filter="fade">
                                      <p:cBhvr>
                                        <p:cTn id="101" dur="500"/>
                                        <p:tgtEl>
                                          <p:spTgt spid="7"/>
                                        </p:tgtEl>
                                      </p:cBhvr>
                                    </p:animEffect>
                                  </p:childTnLst>
                                </p:cTn>
                              </p:par>
                            </p:childTnLst>
                          </p:cTn>
                        </p:par>
                        <p:par>
                          <p:cTn id="102" fill="hold">
                            <p:stCondLst>
                              <p:cond delay="9000"/>
                            </p:stCondLst>
                            <p:childTnLst>
                              <p:par>
                                <p:cTn id="103" presetID="53" presetClass="entr" presetSubtype="16"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par>
                          <p:cTn id="108" fill="hold">
                            <p:stCondLst>
                              <p:cond delay="9500"/>
                            </p:stCondLst>
                            <p:childTnLst>
                              <p:par>
                                <p:cTn id="109" presetID="53" presetClass="entr" presetSubtype="16" fill="hold" nodeType="afterEffect">
                                  <p:stCondLst>
                                    <p:cond delay="0"/>
                                  </p:stCondLst>
                                  <p:childTnLst>
                                    <p:set>
                                      <p:cBhvr>
                                        <p:cTn id="110" dur="1" fill="hold">
                                          <p:stCondLst>
                                            <p:cond delay="0"/>
                                          </p:stCondLst>
                                        </p:cTn>
                                        <p:tgtEl>
                                          <p:spTgt spid="58"/>
                                        </p:tgtEl>
                                        <p:attrNameLst>
                                          <p:attrName>style.visibility</p:attrName>
                                        </p:attrNameLst>
                                      </p:cBhvr>
                                      <p:to>
                                        <p:strVal val="visible"/>
                                      </p:to>
                                    </p:set>
                                    <p:anim calcmode="lin" valueType="num">
                                      <p:cBhvr>
                                        <p:cTn id="111" dur="500" fill="hold"/>
                                        <p:tgtEl>
                                          <p:spTgt spid="58"/>
                                        </p:tgtEl>
                                        <p:attrNameLst>
                                          <p:attrName>ppt_w</p:attrName>
                                        </p:attrNameLst>
                                      </p:cBhvr>
                                      <p:tavLst>
                                        <p:tav tm="0">
                                          <p:val>
                                            <p:fltVal val="0"/>
                                          </p:val>
                                        </p:tav>
                                        <p:tav tm="100000">
                                          <p:val>
                                            <p:strVal val="#ppt_w"/>
                                          </p:val>
                                        </p:tav>
                                      </p:tavLst>
                                    </p:anim>
                                    <p:anim calcmode="lin" valueType="num">
                                      <p:cBhvr>
                                        <p:cTn id="112" dur="500" fill="hold"/>
                                        <p:tgtEl>
                                          <p:spTgt spid="58"/>
                                        </p:tgtEl>
                                        <p:attrNameLst>
                                          <p:attrName>ppt_h</p:attrName>
                                        </p:attrNameLst>
                                      </p:cBhvr>
                                      <p:tavLst>
                                        <p:tav tm="0">
                                          <p:val>
                                            <p:fltVal val="0"/>
                                          </p:val>
                                        </p:tav>
                                        <p:tav tm="100000">
                                          <p:val>
                                            <p:strVal val="#ppt_h"/>
                                          </p:val>
                                        </p:tav>
                                      </p:tavLst>
                                    </p:anim>
                                    <p:animEffect transition="in" filter="fade">
                                      <p:cBhvr>
                                        <p:cTn id="113" dur="500"/>
                                        <p:tgtEl>
                                          <p:spTgt spid="58"/>
                                        </p:tgtEl>
                                      </p:cBhvr>
                                    </p:animEffect>
                                  </p:childTnLst>
                                </p:cTn>
                              </p:par>
                            </p:childTnLst>
                          </p:cTn>
                        </p:par>
                        <p:par>
                          <p:cTn id="114" fill="hold">
                            <p:stCondLst>
                              <p:cond delay="10000"/>
                            </p:stCondLst>
                            <p:childTnLst>
                              <p:par>
                                <p:cTn id="115" presetID="10" presetClass="entr" presetSubtype="0" fill="hold" grpId="0" nodeType="afterEffect">
                                  <p:stCondLst>
                                    <p:cond delay="0"/>
                                  </p:stCondLst>
                                  <p:childTnLst>
                                    <p:set>
                                      <p:cBhvr>
                                        <p:cTn id="116" dur="1" fill="hold">
                                          <p:stCondLst>
                                            <p:cond delay="0"/>
                                          </p:stCondLst>
                                        </p:cTn>
                                        <p:tgtEl>
                                          <p:spTgt spid="72"/>
                                        </p:tgtEl>
                                        <p:attrNameLst>
                                          <p:attrName>style.visibility</p:attrName>
                                        </p:attrNameLst>
                                      </p:cBhvr>
                                      <p:to>
                                        <p:strVal val="visible"/>
                                      </p:to>
                                    </p:set>
                                    <p:animEffect transition="in" filter="fade">
                                      <p:cBhvr>
                                        <p:cTn id="117" dur="500"/>
                                        <p:tgtEl>
                                          <p:spTgt spid="72"/>
                                        </p:tgtEl>
                                      </p:cBhvr>
                                    </p:animEffect>
                                  </p:childTnLst>
                                </p:cTn>
                              </p:par>
                            </p:childTnLst>
                          </p:cTn>
                        </p:par>
                        <p:par>
                          <p:cTn id="118" fill="hold">
                            <p:stCondLst>
                              <p:cond delay="10500"/>
                            </p:stCondLst>
                            <p:childTnLst>
                              <p:par>
                                <p:cTn id="119" presetID="53" presetClass="entr" presetSubtype="16" fill="hold" nodeType="afterEffect">
                                  <p:stCondLst>
                                    <p:cond delay="0"/>
                                  </p:stCondLst>
                                  <p:childTnLst>
                                    <p:set>
                                      <p:cBhvr>
                                        <p:cTn id="120" dur="1" fill="hold">
                                          <p:stCondLst>
                                            <p:cond delay="0"/>
                                          </p:stCondLst>
                                        </p:cTn>
                                        <p:tgtEl>
                                          <p:spTgt spid="8"/>
                                        </p:tgtEl>
                                        <p:attrNameLst>
                                          <p:attrName>style.visibility</p:attrName>
                                        </p:attrNameLst>
                                      </p:cBhvr>
                                      <p:to>
                                        <p:strVal val="visible"/>
                                      </p:to>
                                    </p:set>
                                    <p:anim calcmode="lin" valueType="num">
                                      <p:cBhvr>
                                        <p:cTn id="121" dur="500" fill="hold"/>
                                        <p:tgtEl>
                                          <p:spTgt spid="8"/>
                                        </p:tgtEl>
                                        <p:attrNameLst>
                                          <p:attrName>ppt_w</p:attrName>
                                        </p:attrNameLst>
                                      </p:cBhvr>
                                      <p:tavLst>
                                        <p:tav tm="0">
                                          <p:val>
                                            <p:fltVal val="0"/>
                                          </p:val>
                                        </p:tav>
                                        <p:tav tm="100000">
                                          <p:val>
                                            <p:strVal val="#ppt_w"/>
                                          </p:val>
                                        </p:tav>
                                      </p:tavLst>
                                    </p:anim>
                                    <p:anim calcmode="lin" valueType="num">
                                      <p:cBhvr>
                                        <p:cTn id="122" dur="500" fill="hold"/>
                                        <p:tgtEl>
                                          <p:spTgt spid="8"/>
                                        </p:tgtEl>
                                        <p:attrNameLst>
                                          <p:attrName>ppt_h</p:attrName>
                                        </p:attrNameLst>
                                      </p:cBhvr>
                                      <p:tavLst>
                                        <p:tav tm="0">
                                          <p:val>
                                            <p:fltVal val="0"/>
                                          </p:val>
                                        </p:tav>
                                        <p:tav tm="100000">
                                          <p:val>
                                            <p:strVal val="#ppt_h"/>
                                          </p:val>
                                        </p:tav>
                                      </p:tavLst>
                                    </p:anim>
                                    <p:animEffect transition="in" filter="fade">
                                      <p:cBhvr>
                                        <p:cTn id="123" dur="500"/>
                                        <p:tgtEl>
                                          <p:spTgt spid="8"/>
                                        </p:tgtEl>
                                      </p:cBhvr>
                                    </p:animEffect>
                                  </p:childTnLst>
                                </p:cTn>
                              </p:par>
                            </p:childTnLst>
                          </p:cTn>
                        </p:par>
                        <p:par>
                          <p:cTn id="124" fill="hold">
                            <p:stCondLst>
                              <p:cond delay="11000"/>
                            </p:stCondLst>
                            <p:childTnLst>
                              <p:par>
                                <p:cTn id="125" presetID="53" presetClass="entr" presetSubtype="16"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p:cTn id="127" dur="500" fill="hold"/>
                                        <p:tgtEl>
                                          <p:spTgt spid="28"/>
                                        </p:tgtEl>
                                        <p:attrNameLst>
                                          <p:attrName>ppt_w</p:attrName>
                                        </p:attrNameLst>
                                      </p:cBhvr>
                                      <p:tavLst>
                                        <p:tav tm="0">
                                          <p:val>
                                            <p:fltVal val="0"/>
                                          </p:val>
                                        </p:tav>
                                        <p:tav tm="100000">
                                          <p:val>
                                            <p:strVal val="#ppt_w"/>
                                          </p:val>
                                        </p:tav>
                                      </p:tavLst>
                                    </p:anim>
                                    <p:anim calcmode="lin" valueType="num">
                                      <p:cBhvr>
                                        <p:cTn id="128" dur="500" fill="hold"/>
                                        <p:tgtEl>
                                          <p:spTgt spid="28"/>
                                        </p:tgtEl>
                                        <p:attrNameLst>
                                          <p:attrName>ppt_h</p:attrName>
                                        </p:attrNameLst>
                                      </p:cBhvr>
                                      <p:tavLst>
                                        <p:tav tm="0">
                                          <p:val>
                                            <p:fltVal val="0"/>
                                          </p:val>
                                        </p:tav>
                                        <p:tav tm="100000">
                                          <p:val>
                                            <p:strVal val="#ppt_h"/>
                                          </p:val>
                                        </p:tav>
                                      </p:tavLst>
                                    </p:anim>
                                    <p:animEffect transition="in" filter="fade">
                                      <p:cBhvr>
                                        <p:cTn id="129" dur="500"/>
                                        <p:tgtEl>
                                          <p:spTgt spid="28"/>
                                        </p:tgtEl>
                                      </p:cBhvr>
                                    </p:animEffect>
                                  </p:childTnLst>
                                </p:cTn>
                              </p:par>
                            </p:childTnLst>
                          </p:cTn>
                        </p:par>
                        <p:par>
                          <p:cTn id="130" fill="hold">
                            <p:stCondLst>
                              <p:cond delay="11500"/>
                            </p:stCondLst>
                            <p:childTnLst>
                              <p:par>
                                <p:cTn id="131" presetID="53" presetClass="entr" presetSubtype="16" fill="hold" grpId="0" nodeType="afterEffect">
                                  <p:stCondLst>
                                    <p:cond delay="0"/>
                                  </p:stCondLst>
                                  <p:childTnLst>
                                    <p:set>
                                      <p:cBhvr>
                                        <p:cTn id="132" dur="1" fill="hold">
                                          <p:stCondLst>
                                            <p:cond delay="0"/>
                                          </p:stCondLst>
                                        </p:cTn>
                                        <p:tgtEl>
                                          <p:spTgt spid="44"/>
                                        </p:tgtEl>
                                        <p:attrNameLst>
                                          <p:attrName>style.visibility</p:attrName>
                                        </p:attrNameLst>
                                      </p:cBhvr>
                                      <p:to>
                                        <p:strVal val="visible"/>
                                      </p:to>
                                    </p:set>
                                    <p:anim calcmode="lin" valueType="num">
                                      <p:cBhvr>
                                        <p:cTn id="133" dur="500" fill="hold"/>
                                        <p:tgtEl>
                                          <p:spTgt spid="44"/>
                                        </p:tgtEl>
                                        <p:attrNameLst>
                                          <p:attrName>ppt_w</p:attrName>
                                        </p:attrNameLst>
                                      </p:cBhvr>
                                      <p:tavLst>
                                        <p:tav tm="0">
                                          <p:val>
                                            <p:fltVal val="0"/>
                                          </p:val>
                                        </p:tav>
                                        <p:tav tm="100000">
                                          <p:val>
                                            <p:strVal val="#ppt_w"/>
                                          </p:val>
                                        </p:tav>
                                      </p:tavLst>
                                    </p:anim>
                                    <p:anim calcmode="lin" valueType="num">
                                      <p:cBhvr>
                                        <p:cTn id="134" dur="500" fill="hold"/>
                                        <p:tgtEl>
                                          <p:spTgt spid="44"/>
                                        </p:tgtEl>
                                        <p:attrNameLst>
                                          <p:attrName>ppt_h</p:attrName>
                                        </p:attrNameLst>
                                      </p:cBhvr>
                                      <p:tavLst>
                                        <p:tav tm="0">
                                          <p:val>
                                            <p:fltVal val="0"/>
                                          </p:val>
                                        </p:tav>
                                        <p:tav tm="100000">
                                          <p:val>
                                            <p:strVal val="#ppt_h"/>
                                          </p:val>
                                        </p:tav>
                                      </p:tavLst>
                                    </p:anim>
                                    <p:animEffect transition="in" filter="fade">
                                      <p:cBhvr>
                                        <p:cTn id="135" dur="500"/>
                                        <p:tgtEl>
                                          <p:spTgt spid="44"/>
                                        </p:tgtEl>
                                      </p:cBhvr>
                                    </p:animEffect>
                                  </p:childTnLst>
                                </p:cTn>
                              </p:par>
                            </p:childTnLst>
                          </p:cTn>
                        </p:par>
                        <p:par>
                          <p:cTn id="136" fill="hold">
                            <p:stCondLst>
                              <p:cond delay="12000"/>
                            </p:stCondLst>
                            <p:childTnLst>
                              <p:par>
                                <p:cTn id="137" presetID="10" presetClass="entr" presetSubtype="0" fill="hold" grpId="0" nodeType="after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5" grpId="0"/>
      <p:bldP spid="26" grpId="0"/>
      <p:bldP spid="27" grpId="0"/>
      <p:bldP spid="28" grpId="0"/>
      <p:bldP spid="43" grpId="0"/>
      <p:bldP spid="44" grpId="0" animBg="1"/>
      <p:bldP spid="57" grpId="0" animBg="1"/>
      <p:bldP spid="62" grpId="0" animBg="1"/>
      <p:bldP spid="68" grpId="0"/>
      <p:bldP spid="69" grpId="0"/>
      <p:bldP spid="70" grpId="0"/>
      <p:bldP spid="71" grpId="0"/>
      <p:bldP spid="72" grpId="0"/>
      <p:bldP spid="7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78" name="Rectangle 77"/>
          <p:cNvSpPr/>
          <p:nvPr/>
        </p:nvSpPr>
        <p:spPr>
          <a:xfrm>
            <a:off x="7530653"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9" name="Rectangle 78"/>
          <p:cNvSpPr/>
          <p:nvPr/>
        </p:nvSpPr>
        <p:spPr>
          <a:xfrm>
            <a:off x="9186114"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80" name="Rectangle 79"/>
          <p:cNvSpPr/>
          <p:nvPr/>
        </p:nvSpPr>
        <p:spPr>
          <a:xfrm>
            <a:off x="10841574"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81" name="Rectangle 80"/>
          <p:cNvSpPr/>
          <p:nvPr/>
        </p:nvSpPr>
        <p:spPr>
          <a:xfrm>
            <a:off x="12492061"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82" name="Rectangle 81"/>
          <p:cNvSpPr/>
          <p:nvPr/>
        </p:nvSpPr>
        <p:spPr>
          <a:xfrm>
            <a:off x="14147522"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83" name="Rectangle 82"/>
          <p:cNvSpPr/>
          <p:nvPr/>
        </p:nvSpPr>
        <p:spPr>
          <a:xfrm>
            <a:off x="15798009"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54" name="Rectangle 53"/>
          <p:cNvSpPr/>
          <p:nvPr/>
        </p:nvSpPr>
        <p:spPr>
          <a:xfrm>
            <a:off x="7530650" y="5671239"/>
            <a:ext cx="1071083" cy="50057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55" name="Rectangle 54"/>
          <p:cNvSpPr/>
          <p:nvPr/>
        </p:nvSpPr>
        <p:spPr>
          <a:xfrm>
            <a:off x="9186114" y="6816354"/>
            <a:ext cx="1071083" cy="38606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4" name="Rectangle 73"/>
          <p:cNvSpPr/>
          <p:nvPr/>
        </p:nvSpPr>
        <p:spPr>
          <a:xfrm>
            <a:off x="10841574" y="4780594"/>
            <a:ext cx="1071083" cy="5896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5" name="Rectangle 74"/>
          <p:cNvSpPr/>
          <p:nvPr/>
        </p:nvSpPr>
        <p:spPr>
          <a:xfrm>
            <a:off x="12492061" y="5125943"/>
            <a:ext cx="1071083" cy="55510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6" name="Rectangle 75"/>
          <p:cNvSpPr/>
          <p:nvPr/>
        </p:nvSpPr>
        <p:spPr>
          <a:xfrm>
            <a:off x="14147522" y="4780597"/>
            <a:ext cx="1071083" cy="58964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7" name="Rectangle 76"/>
          <p:cNvSpPr/>
          <p:nvPr/>
        </p:nvSpPr>
        <p:spPr>
          <a:xfrm>
            <a:off x="15798009" y="5671236"/>
            <a:ext cx="1071083" cy="500578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grpSp>
        <p:nvGrpSpPr>
          <p:cNvPr id="84" name="Group 83"/>
          <p:cNvGrpSpPr/>
          <p:nvPr/>
        </p:nvGrpSpPr>
        <p:grpSpPr>
          <a:xfrm>
            <a:off x="1246705" y="4458646"/>
            <a:ext cx="5668645" cy="4482075"/>
            <a:chOff x="463548" y="3014669"/>
            <a:chExt cx="3919739" cy="783279"/>
          </a:xfrm>
        </p:grpSpPr>
        <p:sp>
          <p:nvSpPr>
            <p:cNvPr id="85" name="Title 20"/>
            <p:cNvSpPr txBox="1"/>
            <p:nvPr/>
          </p:nvSpPr>
          <p:spPr>
            <a:xfrm>
              <a:off x="463550" y="3014669"/>
              <a:ext cx="3919736" cy="107573"/>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dirty="0">
                  <a:solidFill>
                    <a:schemeClr val="tx2"/>
                  </a:solidFill>
                  <a:latin typeface="+mn-ea"/>
                  <a:ea typeface="+mn-ea"/>
                  <a:cs typeface="Raleway Light"/>
                </a:rPr>
                <a:t>添加标题</a:t>
              </a:r>
            </a:p>
          </p:txBody>
        </p:sp>
        <p:sp>
          <p:nvSpPr>
            <p:cNvPr id="86" name="Title 20"/>
            <p:cNvSpPr txBox="1"/>
            <p:nvPr/>
          </p:nvSpPr>
          <p:spPr>
            <a:xfrm>
              <a:off x="463548" y="3194464"/>
              <a:ext cx="3919739" cy="603484"/>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分钟之内。此处添加详细文本描述，建议与标题相关并符合整体语言风格，语言描述尽量简洁生动。</a:t>
              </a:r>
            </a:p>
          </p:txBody>
        </p:sp>
      </p:grpSp>
      <p:grpSp>
        <p:nvGrpSpPr>
          <p:cNvPr id="87" name="Group 86"/>
          <p:cNvGrpSpPr/>
          <p:nvPr/>
        </p:nvGrpSpPr>
        <p:grpSpPr>
          <a:xfrm>
            <a:off x="17735550" y="4712762"/>
            <a:ext cx="5668645" cy="4512862"/>
            <a:chOff x="463548" y="3009290"/>
            <a:chExt cx="3919739" cy="788659"/>
          </a:xfrm>
        </p:grpSpPr>
        <p:sp>
          <p:nvSpPr>
            <p:cNvPr id="88" name="Title 20"/>
            <p:cNvSpPr txBox="1"/>
            <p:nvPr/>
          </p:nvSpPr>
          <p:spPr>
            <a:xfrm>
              <a:off x="463550" y="3009290"/>
              <a:ext cx="3919735" cy="11833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r>
                <a:rPr lang="zh-CN" altLang="en-US" sz="4300" dirty="0">
                  <a:solidFill>
                    <a:schemeClr val="tx2"/>
                  </a:solidFill>
                  <a:latin typeface="+mn-ea"/>
                  <a:ea typeface="+mn-ea"/>
                  <a:cs typeface="Raleway Light"/>
                </a:rPr>
                <a:t>添加标题</a:t>
              </a:r>
            </a:p>
          </p:txBody>
        </p:sp>
        <p:sp>
          <p:nvSpPr>
            <p:cNvPr id="89" name="Title 20"/>
            <p:cNvSpPr txBox="1"/>
            <p:nvPr/>
          </p:nvSpPr>
          <p:spPr>
            <a:xfrm>
              <a:off x="463548" y="3194465"/>
              <a:ext cx="3919739" cy="603484"/>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分钟之内。此处添加详细文本描述，建议与标题相关并符合整体语言风格，语言描述尽量简洁生动。</a:t>
              </a:r>
            </a:p>
          </p:txBody>
        </p:sp>
      </p:grpSp>
      <p:sp>
        <p:nvSpPr>
          <p:cNvPr id="90" name="Title 20"/>
          <p:cNvSpPr txBox="1"/>
          <p:nvPr/>
        </p:nvSpPr>
        <p:spPr>
          <a:xfrm rot="16200000">
            <a:off x="5331852" y="7496483"/>
            <a:ext cx="5398584"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01 – </a:t>
            </a:r>
            <a:r>
              <a:rPr lang="zh-CN" altLang="en-US" sz="4000" dirty="0">
                <a:solidFill>
                  <a:schemeClr val="bg1"/>
                </a:solidFill>
                <a:latin typeface="+mn-ea"/>
                <a:ea typeface="+mn-ea"/>
                <a:cs typeface="Raleway Light"/>
              </a:rPr>
              <a:t>添加标题</a:t>
            </a:r>
            <a:r>
              <a:rPr lang="en-US" sz="4000" dirty="0">
                <a:solidFill>
                  <a:schemeClr val="bg1"/>
                </a:solidFill>
                <a:latin typeface="+mn-ea"/>
                <a:ea typeface="+mn-ea"/>
                <a:cs typeface="Raleway Light"/>
              </a:rPr>
              <a:t> </a:t>
            </a:r>
          </a:p>
        </p:txBody>
      </p:sp>
      <p:sp>
        <p:nvSpPr>
          <p:cNvPr id="91" name="Title 20"/>
          <p:cNvSpPr txBox="1"/>
          <p:nvPr/>
        </p:nvSpPr>
        <p:spPr>
          <a:xfrm rot="16200000">
            <a:off x="7034086" y="7496483"/>
            <a:ext cx="5398581"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02 -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2" name="Title 20"/>
          <p:cNvSpPr txBox="1"/>
          <p:nvPr/>
        </p:nvSpPr>
        <p:spPr>
          <a:xfrm rot="16200000">
            <a:off x="8718042" y="7572312"/>
            <a:ext cx="5246917"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03 -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3" name="Title 20"/>
          <p:cNvSpPr txBox="1"/>
          <p:nvPr/>
        </p:nvSpPr>
        <p:spPr>
          <a:xfrm rot="16200000">
            <a:off x="10555107" y="7714765"/>
            <a:ext cx="4962013"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04 -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4" name="Title 20"/>
          <p:cNvSpPr txBox="1"/>
          <p:nvPr/>
        </p:nvSpPr>
        <p:spPr>
          <a:xfrm rot="16200000">
            <a:off x="12251027" y="7779616"/>
            <a:ext cx="4832309"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05 -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5" name="Title 20"/>
          <p:cNvSpPr txBox="1"/>
          <p:nvPr/>
        </p:nvSpPr>
        <p:spPr>
          <a:xfrm rot="16200000">
            <a:off x="13711221" y="7572313"/>
            <a:ext cx="5246920" cy="615555"/>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06 -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6" name="Title 20"/>
          <p:cNvSpPr txBox="1"/>
          <p:nvPr/>
        </p:nvSpPr>
        <p:spPr>
          <a:xfrm>
            <a:off x="7310372"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70%</a:t>
            </a:r>
          </a:p>
        </p:txBody>
      </p:sp>
      <p:sp>
        <p:nvSpPr>
          <p:cNvPr id="97" name="Title 20"/>
          <p:cNvSpPr txBox="1"/>
          <p:nvPr/>
        </p:nvSpPr>
        <p:spPr>
          <a:xfrm>
            <a:off x="8952991"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40%</a:t>
            </a:r>
          </a:p>
        </p:txBody>
      </p:sp>
      <p:sp>
        <p:nvSpPr>
          <p:cNvPr id="98" name="Title 20"/>
          <p:cNvSpPr txBox="1"/>
          <p:nvPr/>
        </p:nvSpPr>
        <p:spPr>
          <a:xfrm>
            <a:off x="10565604"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85%</a:t>
            </a:r>
          </a:p>
        </p:txBody>
      </p:sp>
      <p:sp>
        <p:nvSpPr>
          <p:cNvPr id="99" name="Title 20"/>
          <p:cNvSpPr txBox="1"/>
          <p:nvPr/>
        </p:nvSpPr>
        <p:spPr>
          <a:xfrm>
            <a:off x="12208223"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76%</a:t>
            </a:r>
          </a:p>
        </p:txBody>
      </p:sp>
      <p:sp>
        <p:nvSpPr>
          <p:cNvPr id="100" name="Title 20"/>
          <p:cNvSpPr txBox="1"/>
          <p:nvPr/>
        </p:nvSpPr>
        <p:spPr>
          <a:xfrm>
            <a:off x="13896640"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92%</a:t>
            </a:r>
          </a:p>
        </p:txBody>
      </p:sp>
      <p:sp>
        <p:nvSpPr>
          <p:cNvPr id="101" name="Title 20"/>
          <p:cNvSpPr txBox="1"/>
          <p:nvPr/>
        </p:nvSpPr>
        <p:spPr>
          <a:xfrm>
            <a:off x="15539259"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65%</a:t>
            </a:r>
          </a:p>
        </p:txBody>
      </p:sp>
      <p:sp>
        <p:nvSpPr>
          <p:cNvPr id="102" name="Title 20"/>
          <p:cNvSpPr txBox="1"/>
          <p:nvPr/>
        </p:nvSpPr>
        <p:spPr>
          <a:xfrm>
            <a:off x="1222384" y="11292844"/>
            <a:ext cx="22046324" cy="1006387"/>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down)">
                                      <p:cBhvr>
                                        <p:cTn id="35" dur="500"/>
                                        <p:tgtEl>
                                          <p:spTgt spid="5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0"/>
                                        </p:tgtEl>
                                        <p:attrNameLst>
                                          <p:attrName>style.visibility</p:attrName>
                                        </p:attrNameLst>
                                      </p:cBhvr>
                                      <p:to>
                                        <p:strVal val="visible"/>
                                      </p:to>
                                    </p:set>
                                    <p:animEffect transition="in" filter="fade">
                                      <p:cBhvr>
                                        <p:cTn id="39" dur="500"/>
                                        <p:tgtEl>
                                          <p:spTgt spid="9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down)">
                                      <p:cBhvr>
                                        <p:cTn id="47" dur="500"/>
                                        <p:tgtEl>
                                          <p:spTgt spid="5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500"/>
                                        <p:tgtEl>
                                          <p:spTgt spid="91"/>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fade">
                                      <p:cBhvr>
                                        <p:cTn id="55" dur="500"/>
                                        <p:tgtEl>
                                          <p:spTgt spid="97"/>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down)">
                                      <p:cBhvr>
                                        <p:cTn id="59" dur="500"/>
                                        <p:tgtEl>
                                          <p:spTgt spid="74"/>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92"/>
                                        </p:tgtEl>
                                        <p:attrNameLst>
                                          <p:attrName>style.visibility</p:attrName>
                                        </p:attrNameLst>
                                      </p:cBhvr>
                                      <p:to>
                                        <p:strVal val="visible"/>
                                      </p:to>
                                    </p:set>
                                    <p:animEffect transition="in" filter="fade">
                                      <p:cBhvr>
                                        <p:cTn id="63" dur="500"/>
                                        <p:tgtEl>
                                          <p:spTgt spid="9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500"/>
                                        <p:tgtEl>
                                          <p:spTgt spid="98"/>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wipe(down)">
                                      <p:cBhvr>
                                        <p:cTn id="71" dur="500"/>
                                        <p:tgtEl>
                                          <p:spTgt spid="75"/>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fade">
                                      <p:cBhvr>
                                        <p:cTn id="75" dur="500"/>
                                        <p:tgtEl>
                                          <p:spTgt spid="93"/>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fade">
                                      <p:cBhvr>
                                        <p:cTn id="79" dur="500"/>
                                        <p:tgtEl>
                                          <p:spTgt spid="99"/>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wipe(down)">
                                      <p:cBhvr>
                                        <p:cTn id="83" dur="500"/>
                                        <p:tgtEl>
                                          <p:spTgt spid="76"/>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fade">
                                      <p:cBhvr>
                                        <p:cTn id="87" dur="500"/>
                                        <p:tgtEl>
                                          <p:spTgt spid="94"/>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fade">
                                      <p:cBhvr>
                                        <p:cTn id="91" dur="500"/>
                                        <p:tgtEl>
                                          <p:spTgt spid="100"/>
                                        </p:tgtEl>
                                      </p:cBhvr>
                                    </p:animEffect>
                                  </p:childTnLst>
                                </p:cTn>
                              </p:par>
                            </p:childTnLst>
                          </p:cTn>
                        </p:par>
                        <p:par>
                          <p:cTn id="92" fill="hold">
                            <p:stCondLst>
                              <p:cond delay="11000"/>
                            </p:stCondLst>
                            <p:childTnLst>
                              <p:par>
                                <p:cTn id="93" presetID="22" presetClass="entr" presetSubtype="4" fill="hold" grpId="0" nodeType="after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wipe(down)">
                                      <p:cBhvr>
                                        <p:cTn id="95" dur="500"/>
                                        <p:tgtEl>
                                          <p:spTgt spid="77"/>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95"/>
                                        </p:tgtEl>
                                        <p:attrNameLst>
                                          <p:attrName>style.visibility</p:attrName>
                                        </p:attrNameLst>
                                      </p:cBhvr>
                                      <p:to>
                                        <p:strVal val="visible"/>
                                      </p:to>
                                    </p:set>
                                    <p:animEffect transition="in" filter="fade">
                                      <p:cBhvr>
                                        <p:cTn id="99" dur="500"/>
                                        <p:tgtEl>
                                          <p:spTgt spid="95"/>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101"/>
                                        </p:tgtEl>
                                        <p:attrNameLst>
                                          <p:attrName>style.visibility</p:attrName>
                                        </p:attrNameLst>
                                      </p:cBhvr>
                                      <p:to>
                                        <p:strVal val="visible"/>
                                      </p:to>
                                    </p:set>
                                    <p:animEffect transition="in" filter="fade">
                                      <p:cBhvr>
                                        <p:cTn id="103" dur="500"/>
                                        <p:tgtEl>
                                          <p:spTgt spid="101"/>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fade">
                                      <p:cBhvr>
                                        <p:cTn id="107" dur="500"/>
                                        <p:tgtEl>
                                          <p:spTgt spid="87"/>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fade">
                                      <p:cBhvr>
                                        <p:cTn id="111"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54" grpId="0" animBg="1"/>
      <p:bldP spid="55" grpId="0" animBg="1"/>
      <p:bldP spid="74" grpId="0" animBg="1"/>
      <p:bldP spid="75" grpId="0" animBg="1"/>
      <p:bldP spid="76" grpId="0" animBg="1"/>
      <p:bldP spid="77" grpId="0" animBg="1"/>
      <p:bldP spid="90" grpId="0"/>
      <p:bldP spid="91" grpId="0"/>
      <p:bldP spid="92" grpId="0"/>
      <p:bldP spid="93" grpId="0"/>
      <p:bldP spid="94" grpId="0"/>
      <p:bldP spid="95" grpId="0"/>
      <p:bldP spid="96" grpId="0"/>
      <p:bldP spid="97" grpId="0"/>
      <p:bldP spid="98" grpId="0"/>
      <p:bldP spid="99" grpId="0"/>
      <p:bldP spid="100" grpId="0"/>
      <p:bldP spid="101" grpId="0"/>
      <p:bldP spid="10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Group 237"/>
          <p:cNvGrpSpPr/>
          <p:nvPr/>
        </p:nvGrpSpPr>
        <p:grpSpPr>
          <a:xfrm>
            <a:off x="908084" y="3600864"/>
            <a:ext cx="12118724" cy="5389035"/>
            <a:chOff x="354013" y="731838"/>
            <a:chExt cx="7053262" cy="3136900"/>
          </a:xfrm>
          <a:solidFill>
            <a:schemeClr val="tx2"/>
          </a:solidFill>
        </p:grpSpPr>
        <p:sp>
          <p:nvSpPr>
            <p:cNvPr id="239" name="Freeform 1"/>
            <p:cNvSpPr>
              <a:spLocks noChangeArrowheads="1"/>
            </p:cNvSpPr>
            <p:nvPr/>
          </p:nvSpPr>
          <p:spPr bwMode="auto">
            <a:xfrm>
              <a:off x="4070350" y="3074988"/>
              <a:ext cx="157163" cy="190500"/>
            </a:xfrm>
            <a:custGeom>
              <a:avLst/>
              <a:gdLst>
                <a:gd name="T0" fmla="*/ 31 w 435"/>
                <a:gd name="T1" fmla="*/ 464 h 528"/>
                <a:gd name="T2" fmla="*/ 31 w 435"/>
                <a:gd name="T3" fmla="*/ 464 h 528"/>
                <a:gd name="T4" fmla="*/ 31 w 435"/>
                <a:gd name="T5" fmla="*/ 496 h 528"/>
                <a:gd name="T6" fmla="*/ 31 w 435"/>
                <a:gd name="T7" fmla="*/ 496 h 528"/>
                <a:gd name="T8" fmla="*/ 31 w 435"/>
                <a:gd name="T9" fmla="*/ 496 h 528"/>
                <a:gd name="T10" fmla="*/ 31 w 435"/>
                <a:gd name="T11" fmla="*/ 527 h 528"/>
                <a:gd name="T12" fmla="*/ 62 w 435"/>
                <a:gd name="T13" fmla="*/ 527 h 528"/>
                <a:gd name="T14" fmla="*/ 62 w 435"/>
                <a:gd name="T15" fmla="*/ 496 h 528"/>
                <a:gd name="T16" fmla="*/ 93 w 435"/>
                <a:gd name="T17" fmla="*/ 496 h 528"/>
                <a:gd name="T18" fmla="*/ 124 w 435"/>
                <a:gd name="T19" fmla="*/ 496 h 528"/>
                <a:gd name="T20" fmla="*/ 155 w 435"/>
                <a:gd name="T21" fmla="*/ 434 h 528"/>
                <a:gd name="T22" fmla="*/ 155 w 435"/>
                <a:gd name="T23" fmla="*/ 434 h 528"/>
                <a:gd name="T24" fmla="*/ 186 w 435"/>
                <a:gd name="T25" fmla="*/ 434 h 528"/>
                <a:gd name="T26" fmla="*/ 216 w 435"/>
                <a:gd name="T27" fmla="*/ 434 h 528"/>
                <a:gd name="T28" fmla="*/ 216 w 435"/>
                <a:gd name="T29" fmla="*/ 464 h 528"/>
                <a:gd name="T30" fmla="*/ 279 w 435"/>
                <a:gd name="T31" fmla="*/ 434 h 528"/>
                <a:gd name="T32" fmla="*/ 279 w 435"/>
                <a:gd name="T33" fmla="*/ 434 h 528"/>
                <a:gd name="T34" fmla="*/ 279 w 435"/>
                <a:gd name="T35" fmla="*/ 434 h 528"/>
                <a:gd name="T36" fmla="*/ 279 w 435"/>
                <a:gd name="T37" fmla="*/ 403 h 528"/>
                <a:gd name="T38" fmla="*/ 341 w 435"/>
                <a:gd name="T39" fmla="*/ 372 h 528"/>
                <a:gd name="T40" fmla="*/ 341 w 435"/>
                <a:gd name="T41" fmla="*/ 372 h 528"/>
                <a:gd name="T42" fmla="*/ 341 w 435"/>
                <a:gd name="T43" fmla="*/ 372 h 528"/>
                <a:gd name="T44" fmla="*/ 341 w 435"/>
                <a:gd name="T45" fmla="*/ 310 h 528"/>
                <a:gd name="T46" fmla="*/ 372 w 435"/>
                <a:gd name="T47" fmla="*/ 310 h 528"/>
                <a:gd name="T48" fmla="*/ 403 w 435"/>
                <a:gd name="T49" fmla="*/ 279 h 528"/>
                <a:gd name="T50" fmla="*/ 403 w 435"/>
                <a:gd name="T51" fmla="*/ 279 h 528"/>
                <a:gd name="T52" fmla="*/ 403 w 435"/>
                <a:gd name="T53" fmla="*/ 279 h 528"/>
                <a:gd name="T54" fmla="*/ 434 w 435"/>
                <a:gd name="T55" fmla="*/ 248 h 528"/>
                <a:gd name="T56" fmla="*/ 434 w 435"/>
                <a:gd name="T57" fmla="*/ 248 h 528"/>
                <a:gd name="T58" fmla="*/ 434 w 435"/>
                <a:gd name="T59" fmla="*/ 248 h 528"/>
                <a:gd name="T60" fmla="*/ 403 w 435"/>
                <a:gd name="T61" fmla="*/ 216 h 528"/>
                <a:gd name="T62" fmla="*/ 372 w 435"/>
                <a:gd name="T63" fmla="*/ 155 h 528"/>
                <a:gd name="T64" fmla="*/ 341 w 435"/>
                <a:gd name="T65" fmla="*/ 155 h 528"/>
                <a:gd name="T66" fmla="*/ 341 w 435"/>
                <a:gd name="T67" fmla="*/ 124 h 528"/>
                <a:gd name="T68" fmla="*/ 310 w 435"/>
                <a:gd name="T69" fmla="*/ 92 h 528"/>
                <a:gd name="T70" fmla="*/ 279 w 435"/>
                <a:gd name="T71" fmla="*/ 62 h 528"/>
                <a:gd name="T72" fmla="*/ 279 w 435"/>
                <a:gd name="T73" fmla="*/ 31 h 528"/>
                <a:gd name="T74" fmla="*/ 279 w 435"/>
                <a:gd name="T75" fmla="*/ 31 h 528"/>
                <a:gd name="T76" fmla="*/ 279 w 435"/>
                <a:gd name="T77" fmla="*/ 31 h 528"/>
                <a:gd name="T78" fmla="*/ 248 w 435"/>
                <a:gd name="T79" fmla="*/ 0 h 528"/>
                <a:gd name="T80" fmla="*/ 248 w 435"/>
                <a:gd name="T81" fmla="*/ 0 h 528"/>
                <a:gd name="T82" fmla="*/ 216 w 435"/>
                <a:gd name="T83" fmla="*/ 0 h 528"/>
                <a:gd name="T84" fmla="*/ 186 w 435"/>
                <a:gd name="T85" fmla="*/ 31 h 528"/>
                <a:gd name="T86" fmla="*/ 186 w 435"/>
                <a:gd name="T87" fmla="*/ 31 h 528"/>
                <a:gd name="T88" fmla="*/ 186 w 435"/>
                <a:gd name="T89" fmla="*/ 31 h 528"/>
                <a:gd name="T90" fmla="*/ 155 w 435"/>
                <a:gd name="T91" fmla="*/ 31 h 528"/>
                <a:gd name="T92" fmla="*/ 155 w 435"/>
                <a:gd name="T93" fmla="*/ 0 h 528"/>
                <a:gd name="T94" fmla="*/ 155 w 435"/>
                <a:gd name="T95" fmla="*/ 0 h 528"/>
                <a:gd name="T96" fmla="*/ 155 w 435"/>
                <a:gd name="T97" fmla="*/ 0 h 528"/>
                <a:gd name="T98" fmla="*/ 93 w 435"/>
                <a:gd name="T99" fmla="*/ 31 h 528"/>
                <a:gd name="T100" fmla="*/ 62 w 435"/>
                <a:gd name="T101" fmla="*/ 31 h 528"/>
                <a:gd name="T102" fmla="*/ 62 w 435"/>
                <a:gd name="T103" fmla="*/ 248 h 528"/>
                <a:gd name="T104" fmla="*/ 0 w 435"/>
                <a:gd name="T105" fmla="*/ 248 h 528"/>
                <a:gd name="T106" fmla="*/ 0 w 435"/>
                <a:gd name="T107" fmla="*/ 403 h 528"/>
                <a:gd name="T108" fmla="*/ 0 w 435"/>
                <a:gd name="T109" fmla="*/ 403 h 528"/>
                <a:gd name="T110" fmla="*/ 0 w 435"/>
                <a:gd name="T111" fmla="*/ 403 h 528"/>
                <a:gd name="T112" fmla="*/ 31 w 435"/>
                <a:gd name="T113" fmla="*/ 46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5" h="528">
                  <a:moveTo>
                    <a:pt x="31" y="464"/>
                  </a:moveTo>
                  <a:lnTo>
                    <a:pt x="31" y="464"/>
                  </a:lnTo>
                  <a:cubicBezTo>
                    <a:pt x="31" y="464"/>
                    <a:pt x="31" y="464"/>
                    <a:pt x="31" y="496"/>
                  </a:cubicBezTo>
                  <a:lnTo>
                    <a:pt x="31" y="496"/>
                  </a:lnTo>
                  <a:lnTo>
                    <a:pt x="31" y="496"/>
                  </a:lnTo>
                  <a:cubicBezTo>
                    <a:pt x="31" y="496"/>
                    <a:pt x="31" y="496"/>
                    <a:pt x="31" y="527"/>
                  </a:cubicBezTo>
                  <a:cubicBezTo>
                    <a:pt x="62" y="527"/>
                    <a:pt x="62" y="527"/>
                    <a:pt x="62" y="527"/>
                  </a:cubicBezTo>
                  <a:lnTo>
                    <a:pt x="62" y="496"/>
                  </a:lnTo>
                  <a:cubicBezTo>
                    <a:pt x="93" y="496"/>
                    <a:pt x="93" y="496"/>
                    <a:pt x="93" y="496"/>
                  </a:cubicBezTo>
                  <a:cubicBezTo>
                    <a:pt x="93" y="496"/>
                    <a:pt x="93" y="496"/>
                    <a:pt x="124" y="496"/>
                  </a:cubicBezTo>
                  <a:cubicBezTo>
                    <a:pt x="124" y="434"/>
                    <a:pt x="124" y="434"/>
                    <a:pt x="155" y="434"/>
                  </a:cubicBezTo>
                  <a:lnTo>
                    <a:pt x="155" y="434"/>
                  </a:lnTo>
                  <a:lnTo>
                    <a:pt x="186" y="434"/>
                  </a:lnTo>
                  <a:cubicBezTo>
                    <a:pt x="186" y="434"/>
                    <a:pt x="186" y="434"/>
                    <a:pt x="216" y="434"/>
                  </a:cubicBezTo>
                  <a:cubicBezTo>
                    <a:pt x="216" y="464"/>
                    <a:pt x="216" y="464"/>
                    <a:pt x="216" y="464"/>
                  </a:cubicBezTo>
                  <a:cubicBezTo>
                    <a:pt x="216" y="464"/>
                    <a:pt x="248" y="434"/>
                    <a:pt x="279" y="434"/>
                  </a:cubicBezTo>
                  <a:lnTo>
                    <a:pt x="279" y="434"/>
                  </a:lnTo>
                  <a:lnTo>
                    <a:pt x="279" y="434"/>
                  </a:lnTo>
                  <a:cubicBezTo>
                    <a:pt x="279" y="403"/>
                    <a:pt x="279" y="403"/>
                    <a:pt x="279" y="403"/>
                  </a:cubicBezTo>
                  <a:cubicBezTo>
                    <a:pt x="310" y="372"/>
                    <a:pt x="310" y="372"/>
                    <a:pt x="341" y="372"/>
                  </a:cubicBezTo>
                  <a:lnTo>
                    <a:pt x="341" y="372"/>
                  </a:lnTo>
                  <a:lnTo>
                    <a:pt x="341" y="372"/>
                  </a:lnTo>
                  <a:cubicBezTo>
                    <a:pt x="341" y="340"/>
                    <a:pt x="341" y="340"/>
                    <a:pt x="341" y="310"/>
                  </a:cubicBezTo>
                  <a:cubicBezTo>
                    <a:pt x="372" y="310"/>
                    <a:pt x="372" y="310"/>
                    <a:pt x="372" y="310"/>
                  </a:cubicBezTo>
                  <a:cubicBezTo>
                    <a:pt x="372" y="310"/>
                    <a:pt x="372" y="310"/>
                    <a:pt x="403" y="279"/>
                  </a:cubicBezTo>
                  <a:lnTo>
                    <a:pt x="403" y="279"/>
                  </a:lnTo>
                  <a:lnTo>
                    <a:pt x="403" y="279"/>
                  </a:lnTo>
                  <a:cubicBezTo>
                    <a:pt x="403" y="248"/>
                    <a:pt x="434" y="248"/>
                    <a:pt x="434" y="248"/>
                  </a:cubicBezTo>
                  <a:lnTo>
                    <a:pt x="434" y="248"/>
                  </a:lnTo>
                  <a:lnTo>
                    <a:pt x="434" y="248"/>
                  </a:lnTo>
                  <a:cubicBezTo>
                    <a:pt x="434" y="248"/>
                    <a:pt x="403" y="248"/>
                    <a:pt x="403" y="216"/>
                  </a:cubicBezTo>
                  <a:cubicBezTo>
                    <a:pt x="372" y="186"/>
                    <a:pt x="372" y="186"/>
                    <a:pt x="372" y="155"/>
                  </a:cubicBezTo>
                  <a:cubicBezTo>
                    <a:pt x="372" y="155"/>
                    <a:pt x="372" y="155"/>
                    <a:pt x="341" y="155"/>
                  </a:cubicBezTo>
                  <a:cubicBezTo>
                    <a:pt x="341" y="124"/>
                    <a:pt x="341" y="124"/>
                    <a:pt x="341" y="124"/>
                  </a:cubicBezTo>
                  <a:cubicBezTo>
                    <a:pt x="341" y="124"/>
                    <a:pt x="310" y="124"/>
                    <a:pt x="310" y="92"/>
                  </a:cubicBezTo>
                  <a:cubicBezTo>
                    <a:pt x="279" y="92"/>
                    <a:pt x="279" y="62"/>
                    <a:pt x="279" y="62"/>
                  </a:cubicBezTo>
                  <a:lnTo>
                    <a:pt x="279" y="31"/>
                  </a:lnTo>
                  <a:lnTo>
                    <a:pt x="279" y="31"/>
                  </a:lnTo>
                  <a:lnTo>
                    <a:pt x="279" y="31"/>
                  </a:lnTo>
                  <a:cubicBezTo>
                    <a:pt x="248" y="31"/>
                    <a:pt x="248" y="0"/>
                    <a:pt x="248" y="0"/>
                  </a:cubicBezTo>
                  <a:lnTo>
                    <a:pt x="248" y="0"/>
                  </a:lnTo>
                  <a:lnTo>
                    <a:pt x="216" y="0"/>
                  </a:lnTo>
                  <a:lnTo>
                    <a:pt x="186" y="31"/>
                  </a:lnTo>
                  <a:lnTo>
                    <a:pt x="186" y="31"/>
                  </a:lnTo>
                  <a:lnTo>
                    <a:pt x="186" y="31"/>
                  </a:lnTo>
                  <a:cubicBezTo>
                    <a:pt x="155" y="31"/>
                    <a:pt x="155" y="31"/>
                    <a:pt x="155" y="31"/>
                  </a:cubicBezTo>
                  <a:lnTo>
                    <a:pt x="155" y="0"/>
                  </a:lnTo>
                  <a:lnTo>
                    <a:pt x="155" y="0"/>
                  </a:lnTo>
                  <a:lnTo>
                    <a:pt x="155" y="0"/>
                  </a:lnTo>
                  <a:cubicBezTo>
                    <a:pt x="124" y="0"/>
                    <a:pt x="124" y="0"/>
                    <a:pt x="93" y="31"/>
                  </a:cubicBezTo>
                  <a:lnTo>
                    <a:pt x="62" y="31"/>
                  </a:lnTo>
                  <a:cubicBezTo>
                    <a:pt x="62" y="248"/>
                    <a:pt x="62" y="248"/>
                    <a:pt x="62" y="248"/>
                  </a:cubicBezTo>
                  <a:cubicBezTo>
                    <a:pt x="0" y="248"/>
                    <a:pt x="0" y="248"/>
                    <a:pt x="0" y="248"/>
                  </a:cubicBezTo>
                  <a:cubicBezTo>
                    <a:pt x="0" y="403"/>
                    <a:pt x="0" y="403"/>
                    <a:pt x="0" y="403"/>
                  </a:cubicBezTo>
                  <a:lnTo>
                    <a:pt x="0" y="403"/>
                  </a:lnTo>
                  <a:lnTo>
                    <a:pt x="0" y="403"/>
                  </a:lnTo>
                  <a:cubicBezTo>
                    <a:pt x="31" y="434"/>
                    <a:pt x="31" y="434"/>
                    <a:pt x="31" y="46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0" name="Freeform 2"/>
            <p:cNvSpPr>
              <a:spLocks noChangeArrowheads="1"/>
            </p:cNvSpPr>
            <p:nvPr/>
          </p:nvSpPr>
          <p:spPr bwMode="auto">
            <a:xfrm>
              <a:off x="3902075" y="2740025"/>
              <a:ext cx="1588" cy="11113"/>
            </a:xfrm>
            <a:custGeom>
              <a:avLst/>
              <a:gdLst>
                <a:gd name="T0" fmla="*/ 0 w 1"/>
                <a:gd name="T1" fmla="*/ 31 h 32"/>
                <a:gd name="T2" fmla="*/ 0 w 1"/>
                <a:gd name="T3" fmla="*/ 31 h 32"/>
                <a:gd name="T4" fmla="*/ 0 w 1"/>
                <a:gd name="T5" fmla="*/ 31 h 32"/>
                <a:gd name="T6" fmla="*/ 0 w 1"/>
                <a:gd name="T7" fmla="*/ 0 h 32"/>
                <a:gd name="T8" fmla="*/ 0 w 1"/>
                <a:gd name="T9" fmla="*/ 31 h 32"/>
              </a:gdLst>
              <a:ahLst/>
              <a:cxnLst>
                <a:cxn ang="0">
                  <a:pos x="T0" y="T1"/>
                </a:cxn>
                <a:cxn ang="0">
                  <a:pos x="T2" y="T3"/>
                </a:cxn>
                <a:cxn ang="0">
                  <a:pos x="T4" y="T5"/>
                </a:cxn>
                <a:cxn ang="0">
                  <a:pos x="T6" y="T7"/>
                </a:cxn>
                <a:cxn ang="0">
                  <a:pos x="T8" y="T9"/>
                </a:cxn>
              </a:cxnLst>
              <a:rect l="0" t="0" r="r" b="b"/>
              <a:pathLst>
                <a:path w="1" h="32">
                  <a:moveTo>
                    <a:pt x="0" y="31"/>
                  </a:moveTo>
                  <a:lnTo>
                    <a:pt x="0" y="31"/>
                  </a:lnTo>
                  <a:lnTo>
                    <a:pt x="0" y="31"/>
                  </a:lnTo>
                  <a:cubicBezTo>
                    <a:pt x="0" y="0"/>
                    <a:pt x="0" y="0"/>
                    <a:pt x="0" y="0"/>
                  </a:cubicBezTo>
                  <a:cubicBezTo>
                    <a:pt x="0" y="31"/>
                    <a:pt x="0" y="31"/>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1" name="Freeform 3"/>
            <p:cNvSpPr>
              <a:spLocks noChangeArrowheads="1"/>
            </p:cNvSpPr>
            <p:nvPr/>
          </p:nvSpPr>
          <p:spPr bwMode="auto">
            <a:xfrm>
              <a:off x="3902075" y="2571750"/>
              <a:ext cx="123825" cy="179388"/>
            </a:xfrm>
            <a:custGeom>
              <a:avLst/>
              <a:gdLst>
                <a:gd name="T0" fmla="*/ 62 w 342"/>
                <a:gd name="T1" fmla="*/ 496 h 497"/>
                <a:gd name="T2" fmla="*/ 93 w 342"/>
                <a:gd name="T3" fmla="*/ 465 h 497"/>
                <a:gd name="T4" fmla="*/ 124 w 342"/>
                <a:gd name="T5" fmla="*/ 465 h 497"/>
                <a:gd name="T6" fmla="*/ 124 w 342"/>
                <a:gd name="T7" fmla="*/ 465 h 497"/>
                <a:gd name="T8" fmla="*/ 124 w 342"/>
                <a:gd name="T9" fmla="*/ 465 h 497"/>
                <a:gd name="T10" fmla="*/ 186 w 342"/>
                <a:gd name="T11" fmla="*/ 465 h 497"/>
                <a:gd name="T12" fmla="*/ 217 w 342"/>
                <a:gd name="T13" fmla="*/ 434 h 497"/>
                <a:gd name="T14" fmla="*/ 217 w 342"/>
                <a:gd name="T15" fmla="*/ 372 h 497"/>
                <a:gd name="T16" fmla="*/ 217 w 342"/>
                <a:gd name="T17" fmla="*/ 310 h 497"/>
                <a:gd name="T18" fmla="*/ 248 w 342"/>
                <a:gd name="T19" fmla="*/ 310 h 497"/>
                <a:gd name="T20" fmla="*/ 248 w 342"/>
                <a:gd name="T21" fmla="*/ 279 h 497"/>
                <a:gd name="T22" fmla="*/ 279 w 342"/>
                <a:gd name="T23" fmla="*/ 248 h 497"/>
                <a:gd name="T24" fmla="*/ 279 w 342"/>
                <a:gd name="T25" fmla="*/ 248 h 497"/>
                <a:gd name="T26" fmla="*/ 310 w 342"/>
                <a:gd name="T27" fmla="*/ 155 h 497"/>
                <a:gd name="T28" fmla="*/ 341 w 342"/>
                <a:gd name="T29" fmla="*/ 31 h 497"/>
                <a:gd name="T30" fmla="*/ 310 w 342"/>
                <a:gd name="T31" fmla="*/ 0 h 497"/>
                <a:gd name="T32" fmla="*/ 279 w 342"/>
                <a:gd name="T33" fmla="*/ 0 h 497"/>
                <a:gd name="T34" fmla="*/ 248 w 342"/>
                <a:gd name="T35" fmla="*/ 93 h 497"/>
                <a:gd name="T36" fmla="*/ 248 w 342"/>
                <a:gd name="T37" fmla="*/ 124 h 497"/>
                <a:gd name="T38" fmla="*/ 186 w 342"/>
                <a:gd name="T39" fmla="*/ 186 h 497"/>
                <a:gd name="T40" fmla="*/ 186 w 342"/>
                <a:gd name="T41" fmla="*/ 124 h 497"/>
                <a:gd name="T42" fmla="*/ 155 w 342"/>
                <a:gd name="T43" fmla="*/ 124 h 497"/>
                <a:gd name="T44" fmla="*/ 155 w 342"/>
                <a:gd name="T45" fmla="*/ 186 h 497"/>
                <a:gd name="T46" fmla="*/ 155 w 342"/>
                <a:gd name="T47" fmla="*/ 186 h 497"/>
                <a:gd name="T48" fmla="*/ 155 w 342"/>
                <a:gd name="T49" fmla="*/ 248 h 497"/>
                <a:gd name="T50" fmla="*/ 155 w 342"/>
                <a:gd name="T51" fmla="*/ 310 h 497"/>
                <a:gd name="T52" fmla="*/ 124 w 342"/>
                <a:gd name="T53" fmla="*/ 403 h 497"/>
                <a:gd name="T54" fmla="*/ 124 w 342"/>
                <a:gd name="T55" fmla="*/ 403 h 497"/>
                <a:gd name="T56" fmla="*/ 93 w 342"/>
                <a:gd name="T57" fmla="*/ 403 h 497"/>
                <a:gd name="T58" fmla="*/ 62 w 342"/>
                <a:gd name="T59" fmla="*/ 403 h 497"/>
                <a:gd name="T60" fmla="*/ 62 w 342"/>
                <a:gd name="T61" fmla="*/ 403 h 497"/>
                <a:gd name="T62" fmla="*/ 31 w 342"/>
                <a:gd name="T63" fmla="*/ 403 h 497"/>
                <a:gd name="T64" fmla="*/ 31 w 342"/>
                <a:gd name="T65" fmla="*/ 434 h 497"/>
                <a:gd name="T66" fmla="*/ 62 w 342"/>
                <a:gd name="T67" fmla="*/ 46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497">
                  <a:moveTo>
                    <a:pt x="62" y="496"/>
                  </a:moveTo>
                  <a:lnTo>
                    <a:pt x="62" y="496"/>
                  </a:lnTo>
                  <a:cubicBezTo>
                    <a:pt x="62" y="465"/>
                    <a:pt x="62" y="465"/>
                    <a:pt x="62" y="465"/>
                  </a:cubicBezTo>
                  <a:cubicBezTo>
                    <a:pt x="93" y="465"/>
                    <a:pt x="93" y="465"/>
                    <a:pt x="93" y="465"/>
                  </a:cubicBezTo>
                  <a:lnTo>
                    <a:pt x="93" y="465"/>
                  </a:lnTo>
                  <a:lnTo>
                    <a:pt x="124" y="465"/>
                  </a:lnTo>
                  <a:lnTo>
                    <a:pt x="124" y="465"/>
                  </a:lnTo>
                  <a:lnTo>
                    <a:pt x="124" y="465"/>
                  </a:lnTo>
                  <a:lnTo>
                    <a:pt x="124" y="465"/>
                  </a:lnTo>
                  <a:lnTo>
                    <a:pt x="124" y="465"/>
                  </a:lnTo>
                  <a:cubicBezTo>
                    <a:pt x="155" y="465"/>
                    <a:pt x="155" y="465"/>
                    <a:pt x="155" y="465"/>
                  </a:cubicBezTo>
                  <a:lnTo>
                    <a:pt x="186" y="465"/>
                  </a:lnTo>
                  <a:lnTo>
                    <a:pt x="186" y="434"/>
                  </a:lnTo>
                  <a:lnTo>
                    <a:pt x="217" y="434"/>
                  </a:lnTo>
                  <a:lnTo>
                    <a:pt x="217" y="403"/>
                  </a:lnTo>
                  <a:lnTo>
                    <a:pt x="217" y="372"/>
                  </a:lnTo>
                  <a:lnTo>
                    <a:pt x="217" y="372"/>
                  </a:lnTo>
                  <a:cubicBezTo>
                    <a:pt x="217" y="341"/>
                    <a:pt x="217" y="341"/>
                    <a:pt x="217" y="310"/>
                  </a:cubicBezTo>
                  <a:cubicBezTo>
                    <a:pt x="248" y="310"/>
                    <a:pt x="248" y="310"/>
                    <a:pt x="248" y="310"/>
                  </a:cubicBezTo>
                  <a:lnTo>
                    <a:pt x="248" y="310"/>
                  </a:lnTo>
                  <a:cubicBezTo>
                    <a:pt x="248" y="310"/>
                    <a:pt x="248" y="310"/>
                    <a:pt x="248" y="279"/>
                  </a:cubicBezTo>
                  <a:lnTo>
                    <a:pt x="248" y="279"/>
                  </a:lnTo>
                  <a:cubicBezTo>
                    <a:pt x="248" y="279"/>
                    <a:pt x="248" y="248"/>
                    <a:pt x="279" y="248"/>
                  </a:cubicBezTo>
                  <a:lnTo>
                    <a:pt x="279" y="248"/>
                  </a:lnTo>
                  <a:lnTo>
                    <a:pt x="279" y="248"/>
                  </a:lnTo>
                  <a:lnTo>
                    <a:pt x="279" y="248"/>
                  </a:lnTo>
                  <a:lnTo>
                    <a:pt x="279" y="217"/>
                  </a:lnTo>
                  <a:cubicBezTo>
                    <a:pt x="310" y="186"/>
                    <a:pt x="310" y="155"/>
                    <a:pt x="310" y="155"/>
                  </a:cubicBezTo>
                  <a:cubicBezTo>
                    <a:pt x="310" y="93"/>
                    <a:pt x="310" y="62"/>
                    <a:pt x="341" y="31"/>
                  </a:cubicBezTo>
                  <a:lnTo>
                    <a:pt x="341" y="31"/>
                  </a:lnTo>
                  <a:cubicBezTo>
                    <a:pt x="341" y="31"/>
                    <a:pt x="341" y="0"/>
                    <a:pt x="310" y="0"/>
                  </a:cubicBezTo>
                  <a:lnTo>
                    <a:pt x="310" y="0"/>
                  </a:lnTo>
                  <a:lnTo>
                    <a:pt x="279" y="0"/>
                  </a:lnTo>
                  <a:lnTo>
                    <a:pt x="279" y="0"/>
                  </a:lnTo>
                  <a:cubicBezTo>
                    <a:pt x="248" y="62"/>
                    <a:pt x="248" y="62"/>
                    <a:pt x="248" y="62"/>
                  </a:cubicBezTo>
                  <a:cubicBezTo>
                    <a:pt x="248" y="93"/>
                    <a:pt x="248" y="93"/>
                    <a:pt x="248" y="93"/>
                  </a:cubicBezTo>
                  <a:lnTo>
                    <a:pt x="248" y="93"/>
                  </a:lnTo>
                  <a:cubicBezTo>
                    <a:pt x="248" y="124"/>
                    <a:pt x="248" y="124"/>
                    <a:pt x="248" y="124"/>
                  </a:cubicBezTo>
                  <a:cubicBezTo>
                    <a:pt x="217" y="124"/>
                    <a:pt x="217" y="124"/>
                    <a:pt x="217" y="124"/>
                  </a:cubicBezTo>
                  <a:cubicBezTo>
                    <a:pt x="186" y="186"/>
                    <a:pt x="186" y="186"/>
                    <a:pt x="186" y="186"/>
                  </a:cubicBezTo>
                  <a:cubicBezTo>
                    <a:pt x="217" y="124"/>
                    <a:pt x="217" y="124"/>
                    <a:pt x="217" y="124"/>
                  </a:cubicBezTo>
                  <a:cubicBezTo>
                    <a:pt x="186" y="124"/>
                    <a:pt x="186" y="124"/>
                    <a:pt x="186" y="124"/>
                  </a:cubicBezTo>
                  <a:lnTo>
                    <a:pt x="155" y="124"/>
                  </a:lnTo>
                  <a:lnTo>
                    <a:pt x="155" y="124"/>
                  </a:lnTo>
                  <a:lnTo>
                    <a:pt x="155" y="124"/>
                  </a:lnTo>
                  <a:cubicBezTo>
                    <a:pt x="155" y="155"/>
                    <a:pt x="155" y="155"/>
                    <a:pt x="155" y="186"/>
                  </a:cubicBezTo>
                  <a:lnTo>
                    <a:pt x="155" y="186"/>
                  </a:lnTo>
                  <a:lnTo>
                    <a:pt x="155" y="186"/>
                  </a:lnTo>
                  <a:cubicBezTo>
                    <a:pt x="155" y="186"/>
                    <a:pt x="155" y="217"/>
                    <a:pt x="124" y="217"/>
                  </a:cubicBezTo>
                  <a:cubicBezTo>
                    <a:pt x="155" y="217"/>
                    <a:pt x="155" y="248"/>
                    <a:pt x="155" y="248"/>
                  </a:cubicBezTo>
                  <a:cubicBezTo>
                    <a:pt x="155" y="248"/>
                    <a:pt x="155" y="248"/>
                    <a:pt x="155" y="279"/>
                  </a:cubicBezTo>
                  <a:lnTo>
                    <a:pt x="155" y="310"/>
                  </a:lnTo>
                  <a:lnTo>
                    <a:pt x="155" y="341"/>
                  </a:lnTo>
                  <a:cubicBezTo>
                    <a:pt x="155" y="372"/>
                    <a:pt x="124" y="372"/>
                    <a:pt x="124" y="403"/>
                  </a:cubicBezTo>
                  <a:lnTo>
                    <a:pt x="124" y="403"/>
                  </a:lnTo>
                  <a:lnTo>
                    <a:pt x="124" y="403"/>
                  </a:lnTo>
                  <a:cubicBezTo>
                    <a:pt x="93" y="403"/>
                    <a:pt x="93" y="403"/>
                    <a:pt x="93" y="403"/>
                  </a:cubicBezTo>
                  <a:lnTo>
                    <a:pt x="93" y="403"/>
                  </a:lnTo>
                  <a:cubicBezTo>
                    <a:pt x="62" y="403"/>
                    <a:pt x="62" y="403"/>
                    <a:pt x="62" y="403"/>
                  </a:cubicBezTo>
                  <a:lnTo>
                    <a:pt x="62" y="403"/>
                  </a:lnTo>
                  <a:lnTo>
                    <a:pt x="62" y="403"/>
                  </a:lnTo>
                  <a:lnTo>
                    <a:pt x="62" y="403"/>
                  </a:lnTo>
                  <a:lnTo>
                    <a:pt x="62" y="403"/>
                  </a:lnTo>
                  <a:lnTo>
                    <a:pt x="31" y="403"/>
                  </a:lnTo>
                  <a:cubicBezTo>
                    <a:pt x="0" y="403"/>
                    <a:pt x="0" y="403"/>
                    <a:pt x="0" y="403"/>
                  </a:cubicBezTo>
                  <a:cubicBezTo>
                    <a:pt x="31" y="434"/>
                    <a:pt x="31" y="434"/>
                    <a:pt x="31" y="434"/>
                  </a:cubicBezTo>
                  <a:cubicBezTo>
                    <a:pt x="31" y="496"/>
                    <a:pt x="31" y="496"/>
                    <a:pt x="31" y="496"/>
                  </a:cubicBezTo>
                  <a:cubicBezTo>
                    <a:pt x="62" y="465"/>
                    <a:pt x="62" y="465"/>
                    <a:pt x="62" y="465"/>
                  </a:cubicBezTo>
                  <a:lnTo>
                    <a:pt x="62" y="496"/>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2" name="Freeform 4"/>
            <p:cNvSpPr>
              <a:spLocks noChangeArrowheads="1"/>
            </p:cNvSpPr>
            <p:nvPr/>
          </p:nvSpPr>
          <p:spPr bwMode="auto">
            <a:xfrm>
              <a:off x="3870325" y="2616200"/>
              <a:ext cx="11113" cy="1588"/>
            </a:xfrm>
            <a:custGeom>
              <a:avLst/>
              <a:gdLst>
                <a:gd name="T0" fmla="*/ 32 w 33"/>
                <a:gd name="T1" fmla="*/ 0 h 1"/>
                <a:gd name="T2" fmla="*/ 32 w 33"/>
                <a:gd name="T3" fmla="*/ 0 h 1"/>
                <a:gd name="T4" fmla="*/ 0 w 33"/>
                <a:gd name="T5" fmla="*/ 0 h 1"/>
                <a:gd name="T6" fmla="*/ 0 w 33"/>
                <a:gd name="T7" fmla="*/ 0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32" y="0"/>
                  </a:lnTo>
                  <a:cubicBezTo>
                    <a:pt x="0" y="0"/>
                    <a:pt x="0" y="0"/>
                    <a:pt x="0" y="0"/>
                  </a:cubicBezTo>
                  <a:lnTo>
                    <a:pt x="0" y="0"/>
                  </a:lnTo>
                  <a:cubicBezTo>
                    <a:pt x="32" y="0"/>
                    <a:pt x="32" y="0"/>
                    <a:pt x="3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3" name="Freeform 5"/>
            <p:cNvSpPr>
              <a:spLocks noChangeArrowheads="1"/>
            </p:cNvSpPr>
            <p:nvPr/>
          </p:nvSpPr>
          <p:spPr bwMode="auto">
            <a:xfrm>
              <a:off x="3679825" y="2114550"/>
              <a:ext cx="290513" cy="246063"/>
            </a:xfrm>
            <a:custGeom>
              <a:avLst/>
              <a:gdLst>
                <a:gd name="T0" fmla="*/ 341 w 806"/>
                <a:gd name="T1" fmla="*/ 588 h 683"/>
                <a:gd name="T2" fmla="*/ 341 w 806"/>
                <a:gd name="T3" fmla="*/ 619 h 683"/>
                <a:gd name="T4" fmla="*/ 403 w 806"/>
                <a:gd name="T5" fmla="*/ 619 h 683"/>
                <a:gd name="T6" fmla="*/ 403 w 806"/>
                <a:gd name="T7" fmla="*/ 619 h 683"/>
                <a:gd name="T8" fmla="*/ 435 w 806"/>
                <a:gd name="T9" fmla="*/ 619 h 683"/>
                <a:gd name="T10" fmla="*/ 465 w 806"/>
                <a:gd name="T11" fmla="*/ 650 h 683"/>
                <a:gd name="T12" fmla="*/ 496 w 806"/>
                <a:gd name="T13" fmla="*/ 619 h 683"/>
                <a:gd name="T14" fmla="*/ 527 w 806"/>
                <a:gd name="T15" fmla="*/ 588 h 683"/>
                <a:gd name="T16" fmla="*/ 619 w 806"/>
                <a:gd name="T17" fmla="*/ 619 h 683"/>
                <a:gd name="T18" fmla="*/ 619 w 806"/>
                <a:gd name="T19" fmla="*/ 619 h 683"/>
                <a:gd name="T20" fmla="*/ 650 w 806"/>
                <a:gd name="T21" fmla="*/ 588 h 683"/>
                <a:gd name="T22" fmla="*/ 681 w 806"/>
                <a:gd name="T23" fmla="*/ 588 h 683"/>
                <a:gd name="T24" fmla="*/ 681 w 806"/>
                <a:gd name="T25" fmla="*/ 558 h 683"/>
                <a:gd name="T26" fmla="*/ 681 w 806"/>
                <a:gd name="T27" fmla="*/ 526 h 683"/>
                <a:gd name="T28" fmla="*/ 743 w 806"/>
                <a:gd name="T29" fmla="*/ 465 h 683"/>
                <a:gd name="T30" fmla="*/ 774 w 806"/>
                <a:gd name="T31" fmla="*/ 403 h 683"/>
                <a:gd name="T32" fmla="*/ 805 w 806"/>
                <a:gd name="T33" fmla="*/ 372 h 683"/>
                <a:gd name="T34" fmla="*/ 805 w 806"/>
                <a:gd name="T35" fmla="*/ 187 h 683"/>
                <a:gd name="T36" fmla="*/ 774 w 806"/>
                <a:gd name="T37" fmla="*/ 155 h 683"/>
                <a:gd name="T38" fmla="*/ 774 w 806"/>
                <a:gd name="T39" fmla="*/ 93 h 683"/>
                <a:gd name="T40" fmla="*/ 774 w 806"/>
                <a:gd name="T41" fmla="*/ 93 h 683"/>
                <a:gd name="T42" fmla="*/ 743 w 806"/>
                <a:gd name="T43" fmla="*/ 63 h 683"/>
                <a:gd name="T44" fmla="*/ 743 w 806"/>
                <a:gd name="T45" fmla="*/ 63 h 683"/>
                <a:gd name="T46" fmla="*/ 681 w 806"/>
                <a:gd name="T47" fmla="*/ 31 h 683"/>
                <a:gd name="T48" fmla="*/ 619 w 806"/>
                <a:gd name="T49" fmla="*/ 0 h 683"/>
                <a:gd name="T50" fmla="*/ 559 w 806"/>
                <a:gd name="T51" fmla="*/ 63 h 683"/>
                <a:gd name="T52" fmla="*/ 341 w 806"/>
                <a:gd name="T53" fmla="*/ 217 h 683"/>
                <a:gd name="T54" fmla="*/ 279 w 806"/>
                <a:gd name="T55" fmla="*/ 279 h 683"/>
                <a:gd name="T56" fmla="*/ 217 w 806"/>
                <a:gd name="T57" fmla="*/ 372 h 683"/>
                <a:gd name="T58" fmla="*/ 217 w 806"/>
                <a:gd name="T59" fmla="*/ 403 h 683"/>
                <a:gd name="T60" fmla="*/ 187 w 806"/>
                <a:gd name="T61" fmla="*/ 496 h 683"/>
                <a:gd name="T62" fmla="*/ 124 w 806"/>
                <a:gd name="T63" fmla="*/ 526 h 683"/>
                <a:gd name="T64" fmla="*/ 63 w 806"/>
                <a:gd name="T65" fmla="*/ 526 h 683"/>
                <a:gd name="T66" fmla="*/ 31 w 806"/>
                <a:gd name="T67" fmla="*/ 526 h 683"/>
                <a:gd name="T68" fmla="*/ 0 w 806"/>
                <a:gd name="T69" fmla="*/ 558 h 683"/>
                <a:gd name="T70" fmla="*/ 0 w 806"/>
                <a:gd name="T71" fmla="*/ 558 h 683"/>
                <a:gd name="T72" fmla="*/ 0 w 806"/>
                <a:gd name="T73" fmla="*/ 588 h 683"/>
                <a:gd name="T74" fmla="*/ 31 w 806"/>
                <a:gd name="T75" fmla="*/ 619 h 683"/>
                <a:gd name="T76" fmla="*/ 31 w 806"/>
                <a:gd name="T77" fmla="*/ 650 h 683"/>
                <a:gd name="T78" fmla="*/ 31 w 806"/>
                <a:gd name="T79" fmla="*/ 650 h 683"/>
                <a:gd name="T80" fmla="*/ 63 w 806"/>
                <a:gd name="T81" fmla="*/ 650 h 683"/>
                <a:gd name="T82" fmla="*/ 93 w 806"/>
                <a:gd name="T83" fmla="*/ 650 h 683"/>
                <a:gd name="T84" fmla="*/ 93 w 806"/>
                <a:gd name="T85" fmla="*/ 682 h 683"/>
                <a:gd name="T86" fmla="*/ 124 w 806"/>
                <a:gd name="T87" fmla="*/ 650 h 683"/>
                <a:gd name="T88" fmla="*/ 155 w 806"/>
                <a:gd name="T89" fmla="*/ 650 h 683"/>
                <a:gd name="T90" fmla="*/ 155 w 806"/>
                <a:gd name="T91" fmla="*/ 650 h 683"/>
                <a:gd name="T92" fmla="*/ 187 w 806"/>
                <a:gd name="T93" fmla="*/ 588 h 683"/>
                <a:gd name="T94" fmla="*/ 248 w 806"/>
                <a:gd name="T95" fmla="*/ 588 h 683"/>
                <a:gd name="T96" fmla="*/ 279 w 806"/>
                <a:gd name="T97" fmla="*/ 588 h 683"/>
                <a:gd name="T98" fmla="*/ 279 w 806"/>
                <a:gd name="T99" fmla="*/ 588 h 683"/>
                <a:gd name="T100" fmla="*/ 311 w 806"/>
                <a:gd name="T101" fmla="*/ 58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6" h="683">
                  <a:moveTo>
                    <a:pt x="341" y="588"/>
                  </a:moveTo>
                  <a:lnTo>
                    <a:pt x="341" y="588"/>
                  </a:lnTo>
                  <a:lnTo>
                    <a:pt x="341" y="619"/>
                  </a:lnTo>
                  <a:lnTo>
                    <a:pt x="341" y="619"/>
                  </a:lnTo>
                  <a:lnTo>
                    <a:pt x="341" y="619"/>
                  </a:lnTo>
                  <a:cubicBezTo>
                    <a:pt x="372" y="619"/>
                    <a:pt x="372" y="619"/>
                    <a:pt x="403" y="619"/>
                  </a:cubicBezTo>
                  <a:lnTo>
                    <a:pt x="403" y="619"/>
                  </a:lnTo>
                  <a:lnTo>
                    <a:pt x="403" y="619"/>
                  </a:lnTo>
                  <a:cubicBezTo>
                    <a:pt x="403" y="619"/>
                    <a:pt x="403" y="619"/>
                    <a:pt x="435" y="619"/>
                  </a:cubicBezTo>
                  <a:lnTo>
                    <a:pt x="435" y="619"/>
                  </a:lnTo>
                  <a:cubicBezTo>
                    <a:pt x="435" y="650"/>
                    <a:pt x="465" y="650"/>
                    <a:pt x="465" y="650"/>
                  </a:cubicBezTo>
                  <a:lnTo>
                    <a:pt x="465" y="650"/>
                  </a:lnTo>
                  <a:cubicBezTo>
                    <a:pt x="465" y="650"/>
                    <a:pt x="496" y="650"/>
                    <a:pt x="496" y="619"/>
                  </a:cubicBezTo>
                  <a:lnTo>
                    <a:pt x="496" y="619"/>
                  </a:lnTo>
                  <a:cubicBezTo>
                    <a:pt x="496" y="619"/>
                    <a:pt x="496" y="619"/>
                    <a:pt x="527" y="619"/>
                  </a:cubicBezTo>
                  <a:cubicBezTo>
                    <a:pt x="527" y="619"/>
                    <a:pt x="527" y="619"/>
                    <a:pt x="527" y="588"/>
                  </a:cubicBezTo>
                  <a:cubicBezTo>
                    <a:pt x="559" y="588"/>
                    <a:pt x="558" y="588"/>
                    <a:pt x="588" y="588"/>
                  </a:cubicBezTo>
                  <a:lnTo>
                    <a:pt x="619" y="619"/>
                  </a:lnTo>
                  <a:lnTo>
                    <a:pt x="619" y="619"/>
                  </a:lnTo>
                  <a:lnTo>
                    <a:pt x="619" y="619"/>
                  </a:lnTo>
                  <a:lnTo>
                    <a:pt x="619" y="619"/>
                  </a:lnTo>
                  <a:cubicBezTo>
                    <a:pt x="619" y="619"/>
                    <a:pt x="650" y="619"/>
                    <a:pt x="650" y="588"/>
                  </a:cubicBezTo>
                  <a:lnTo>
                    <a:pt x="681" y="588"/>
                  </a:lnTo>
                  <a:lnTo>
                    <a:pt x="681" y="588"/>
                  </a:lnTo>
                  <a:lnTo>
                    <a:pt x="681" y="558"/>
                  </a:lnTo>
                  <a:lnTo>
                    <a:pt x="681" y="558"/>
                  </a:lnTo>
                  <a:cubicBezTo>
                    <a:pt x="681" y="496"/>
                    <a:pt x="681" y="496"/>
                    <a:pt x="681" y="496"/>
                  </a:cubicBezTo>
                  <a:cubicBezTo>
                    <a:pt x="681" y="526"/>
                    <a:pt x="681" y="526"/>
                    <a:pt x="681" y="526"/>
                  </a:cubicBezTo>
                  <a:cubicBezTo>
                    <a:pt x="681" y="496"/>
                    <a:pt x="712" y="465"/>
                    <a:pt x="743" y="465"/>
                  </a:cubicBezTo>
                  <a:lnTo>
                    <a:pt x="743" y="465"/>
                  </a:lnTo>
                  <a:cubicBezTo>
                    <a:pt x="743" y="435"/>
                    <a:pt x="774" y="435"/>
                    <a:pt x="774" y="435"/>
                  </a:cubicBezTo>
                  <a:lnTo>
                    <a:pt x="774" y="403"/>
                  </a:lnTo>
                  <a:lnTo>
                    <a:pt x="774" y="403"/>
                  </a:lnTo>
                  <a:cubicBezTo>
                    <a:pt x="774" y="403"/>
                    <a:pt x="805" y="403"/>
                    <a:pt x="805" y="372"/>
                  </a:cubicBezTo>
                  <a:cubicBezTo>
                    <a:pt x="805" y="341"/>
                    <a:pt x="805" y="311"/>
                    <a:pt x="805" y="248"/>
                  </a:cubicBezTo>
                  <a:cubicBezTo>
                    <a:pt x="805" y="217"/>
                    <a:pt x="805" y="217"/>
                    <a:pt x="805" y="187"/>
                  </a:cubicBezTo>
                  <a:lnTo>
                    <a:pt x="774" y="155"/>
                  </a:lnTo>
                  <a:lnTo>
                    <a:pt x="774" y="155"/>
                  </a:lnTo>
                  <a:cubicBezTo>
                    <a:pt x="774" y="124"/>
                    <a:pt x="774" y="124"/>
                    <a:pt x="774" y="93"/>
                  </a:cubicBezTo>
                  <a:lnTo>
                    <a:pt x="774" y="93"/>
                  </a:lnTo>
                  <a:lnTo>
                    <a:pt x="774" y="93"/>
                  </a:lnTo>
                  <a:lnTo>
                    <a:pt x="774" y="93"/>
                  </a:lnTo>
                  <a:cubicBezTo>
                    <a:pt x="774" y="93"/>
                    <a:pt x="774" y="93"/>
                    <a:pt x="774" y="63"/>
                  </a:cubicBezTo>
                  <a:cubicBezTo>
                    <a:pt x="743" y="63"/>
                    <a:pt x="743" y="63"/>
                    <a:pt x="743" y="63"/>
                  </a:cubicBezTo>
                  <a:lnTo>
                    <a:pt x="743" y="63"/>
                  </a:lnTo>
                  <a:lnTo>
                    <a:pt x="743" y="63"/>
                  </a:lnTo>
                  <a:cubicBezTo>
                    <a:pt x="712" y="63"/>
                    <a:pt x="712" y="63"/>
                    <a:pt x="712" y="63"/>
                  </a:cubicBezTo>
                  <a:lnTo>
                    <a:pt x="681" y="31"/>
                  </a:lnTo>
                  <a:cubicBezTo>
                    <a:pt x="681" y="31"/>
                    <a:pt x="650" y="31"/>
                    <a:pt x="650" y="0"/>
                  </a:cubicBezTo>
                  <a:lnTo>
                    <a:pt x="619" y="0"/>
                  </a:lnTo>
                  <a:cubicBezTo>
                    <a:pt x="559" y="63"/>
                    <a:pt x="559" y="63"/>
                    <a:pt x="559" y="63"/>
                  </a:cubicBezTo>
                  <a:lnTo>
                    <a:pt x="559" y="63"/>
                  </a:lnTo>
                  <a:cubicBezTo>
                    <a:pt x="527" y="63"/>
                    <a:pt x="403" y="155"/>
                    <a:pt x="403" y="155"/>
                  </a:cubicBezTo>
                  <a:cubicBezTo>
                    <a:pt x="372" y="187"/>
                    <a:pt x="372" y="187"/>
                    <a:pt x="341" y="217"/>
                  </a:cubicBezTo>
                  <a:lnTo>
                    <a:pt x="341" y="217"/>
                  </a:lnTo>
                  <a:cubicBezTo>
                    <a:pt x="311" y="248"/>
                    <a:pt x="279" y="279"/>
                    <a:pt x="279" y="279"/>
                  </a:cubicBezTo>
                  <a:cubicBezTo>
                    <a:pt x="248" y="279"/>
                    <a:pt x="217" y="279"/>
                    <a:pt x="217" y="279"/>
                  </a:cubicBezTo>
                  <a:cubicBezTo>
                    <a:pt x="217" y="311"/>
                    <a:pt x="217" y="341"/>
                    <a:pt x="217" y="372"/>
                  </a:cubicBezTo>
                  <a:lnTo>
                    <a:pt x="217" y="403"/>
                  </a:lnTo>
                  <a:lnTo>
                    <a:pt x="217" y="403"/>
                  </a:lnTo>
                  <a:cubicBezTo>
                    <a:pt x="187" y="465"/>
                    <a:pt x="187" y="496"/>
                    <a:pt x="187" y="496"/>
                  </a:cubicBezTo>
                  <a:lnTo>
                    <a:pt x="187" y="496"/>
                  </a:lnTo>
                  <a:cubicBezTo>
                    <a:pt x="155" y="526"/>
                    <a:pt x="155" y="526"/>
                    <a:pt x="124" y="526"/>
                  </a:cubicBezTo>
                  <a:lnTo>
                    <a:pt x="124" y="526"/>
                  </a:lnTo>
                  <a:cubicBezTo>
                    <a:pt x="124" y="526"/>
                    <a:pt x="124" y="526"/>
                    <a:pt x="93" y="526"/>
                  </a:cubicBezTo>
                  <a:cubicBezTo>
                    <a:pt x="93" y="526"/>
                    <a:pt x="93" y="526"/>
                    <a:pt x="63" y="526"/>
                  </a:cubicBezTo>
                  <a:lnTo>
                    <a:pt x="63" y="526"/>
                  </a:lnTo>
                  <a:lnTo>
                    <a:pt x="31" y="526"/>
                  </a:lnTo>
                  <a:cubicBezTo>
                    <a:pt x="31" y="526"/>
                    <a:pt x="31" y="526"/>
                    <a:pt x="31" y="558"/>
                  </a:cubicBezTo>
                  <a:cubicBezTo>
                    <a:pt x="31" y="558"/>
                    <a:pt x="31" y="558"/>
                    <a:pt x="0" y="558"/>
                  </a:cubicBezTo>
                  <a:lnTo>
                    <a:pt x="0" y="558"/>
                  </a:lnTo>
                  <a:lnTo>
                    <a:pt x="0" y="558"/>
                  </a:lnTo>
                  <a:lnTo>
                    <a:pt x="0" y="588"/>
                  </a:lnTo>
                  <a:lnTo>
                    <a:pt x="0" y="588"/>
                  </a:lnTo>
                  <a:lnTo>
                    <a:pt x="31" y="588"/>
                  </a:lnTo>
                  <a:lnTo>
                    <a:pt x="31" y="619"/>
                  </a:lnTo>
                  <a:lnTo>
                    <a:pt x="31" y="619"/>
                  </a:lnTo>
                  <a:cubicBezTo>
                    <a:pt x="31" y="619"/>
                    <a:pt x="31" y="619"/>
                    <a:pt x="31" y="650"/>
                  </a:cubicBezTo>
                  <a:lnTo>
                    <a:pt x="31" y="650"/>
                  </a:lnTo>
                  <a:lnTo>
                    <a:pt x="31" y="650"/>
                  </a:lnTo>
                  <a:lnTo>
                    <a:pt x="31" y="650"/>
                  </a:lnTo>
                  <a:cubicBezTo>
                    <a:pt x="63" y="650"/>
                    <a:pt x="63" y="650"/>
                    <a:pt x="63" y="650"/>
                  </a:cubicBezTo>
                  <a:lnTo>
                    <a:pt x="63" y="650"/>
                  </a:lnTo>
                  <a:cubicBezTo>
                    <a:pt x="93" y="650"/>
                    <a:pt x="93" y="650"/>
                    <a:pt x="93" y="650"/>
                  </a:cubicBezTo>
                  <a:cubicBezTo>
                    <a:pt x="93" y="650"/>
                    <a:pt x="93" y="650"/>
                    <a:pt x="93" y="682"/>
                  </a:cubicBezTo>
                  <a:lnTo>
                    <a:pt x="93" y="682"/>
                  </a:lnTo>
                  <a:lnTo>
                    <a:pt x="124" y="650"/>
                  </a:lnTo>
                  <a:lnTo>
                    <a:pt x="124" y="650"/>
                  </a:lnTo>
                  <a:lnTo>
                    <a:pt x="124" y="682"/>
                  </a:lnTo>
                  <a:cubicBezTo>
                    <a:pt x="155" y="650"/>
                    <a:pt x="155" y="650"/>
                    <a:pt x="155" y="650"/>
                  </a:cubicBezTo>
                  <a:lnTo>
                    <a:pt x="155" y="650"/>
                  </a:lnTo>
                  <a:lnTo>
                    <a:pt x="155" y="650"/>
                  </a:lnTo>
                  <a:cubicBezTo>
                    <a:pt x="155" y="619"/>
                    <a:pt x="187" y="588"/>
                    <a:pt x="187" y="588"/>
                  </a:cubicBezTo>
                  <a:lnTo>
                    <a:pt x="187" y="588"/>
                  </a:lnTo>
                  <a:cubicBezTo>
                    <a:pt x="217" y="588"/>
                    <a:pt x="217" y="588"/>
                    <a:pt x="248" y="588"/>
                  </a:cubicBezTo>
                  <a:lnTo>
                    <a:pt x="248" y="588"/>
                  </a:lnTo>
                  <a:cubicBezTo>
                    <a:pt x="248" y="588"/>
                    <a:pt x="248" y="588"/>
                    <a:pt x="279" y="588"/>
                  </a:cubicBezTo>
                  <a:lnTo>
                    <a:pt x="279" y="588"/>
                  </a:lnTo>
                  <a:lnTo>
                    <a:pt x="279" y="588"/>
                  </a:lnTo>
                  <a:lnTo>
                    <a:pt x="279" y="588"/>
                  </a:lnTo>
                  <a:lnTo>
                    <a:pt x="279" y="588"/>
                  </a:lnTo>
                  <a:cubicBezTo>
                    <a:pt x="311" y="588"/>
                    <a:pt x="311" y="588"/>
                    <a:pt x="311" y="588"/>
                  </a:cubicBezTo>
                  <a:cubicBezTo>
                    <a:pt x="311" y="588"/>
                    <a:pt x="311" y="588"/>
                    <a:pt x="341" y="58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4" name="Freeform 6"/>
            <p:cNvSpPr>
              <a:spLocks noChangeArrowheads="1"/>
            </p:cNvSpPr>
            <p:nvPr/>
          </p:nvSpPr>
          <p:spPr bwMode="auto">
            <a:xfrm>
              <a:off x="3333750" y="2036763"/>
              <a:ext cx="212725" cy="257175"/>
            </a:xfrm>
            <a:custGeom>
              <a:avLst/>
              <a:gdLst>
                <a:gd name="T0" fmla="*/ 32 w 590"/>
                <a:gd name="T1" fmla="*/ 404 h 714"/>
                <a:gd name="T2" fmla="*/ 32 w 590"/>
                <a:gd name="T3" fmla="*/ 404 h 714"/>
                <a:gd name="T4" fmla="*/ 32 w 590"/>
                <a:gd name="T5" fmla="*/ 434 h 714"/>
                <a:gd name="T6" fmla="*/ 32 w 590"/>
                <a:gd name="T7" fmla="*/ 496 h 714"/>
                <a:gd name="T8" fmla="*/ 62 w 590"/>
                <a:gd name="T9" fmla="*/ 528 h 714"/>
                <a:gd name="T10" fmla="*/ 32 w 590"/>
                <a:gd name="T11" fmla="*/ 620 h 714"/>
                <a:gd name="T12" fmla="*/ 32 w 590"/>
                <a:gd name="T13" fmla="*/ 620 h 714"/>
                <a:gd name="T14" fmla="*/ 62 w 590"/>
                <a:gd name="T15" fmla="*/ 620 h 714"/>
                <a:gd name="T16" fmla="*/ 93 w 590"/>
                <a:gd name="T17" fmla="*/ 620 h 714"/>
                <a:gd name="T18" fmla="*/ 156 w 590"/>
                <a:gd name="T19" fmla="*/ 620 h 714"/>
                <a:gd name="T20" fmla="*/ 156 w 590"/>
                <a:gd name="T21" fmla="*/ 652 h 714"/>
                <a:gd name="T22" fmla="*/ 156 w 590"/>
                <a:gd name="T23" fmla="*/ 652 h 714"/>
                <a:gd name="T24" fmla="*/ 186 w 590"/>
                <a:gd name="T25" fmla="*/ 682 h 714"/>
                <a:gd name="T26" fmla="*/ 248 w 590"/>
                <a:gd name="T27" fmla="*/ 713 h 714"/>
                <a:gd name="T28" fmla="*/ 248 w 590"/>
                <a:gd name="T29" fmla="*/ 682 h 714"/>
                <a:gd name="T30" fmla="*/ 280 w 590"/>
                <a:gd name="T31" fmla="*/ 682 h 714"/>
                <a:gd name="T32" fmla="*/ 280 w 590"/>
                <a:gd name="T33" fmla="*/ 682 h 714"/>
                <a:gd name="T34" fmla="*/ 310 w 590"/>
                <a:gd name="T35" fmla="*/ 682 h 714"/>
                <a:gd name="T36" fmla="*/ 310 w 590"/>
                <a:gd name="T37" fmla="*/ 682 h 714"/>
                <a:gd name="T38" fmla="*/ 310 w 590"/>
                <a:gd name="T39" fmla="*/ 682 h 714"/>
                <a:gd name="T40" fmla="*/ 341 w 590"/>
                <a:gd name="T41" fmla="*/ 682 h 714"/>
                <a:gd name="T42" fmla="*/ 341 w 590"/>
                <a:gd name="T43" fmla="*/ 682 h 714"/>
                <a:gd name="T44" fmla="*/ 372 w 590"/>
                <a:gd name="T45" fmla="*/ 682 h 714"/>
                <a:gd name="T46" fmla="*/ 372 w 590"/>
                <a:gd name="T47" fmla="*/ 682 h 714"/>
                <a:gd name="T48" fmla="*/ 372 w 590"/>
                <a:gd name="T49" fmla="*/ 682 h 714"/>
                <a:gd name="T50" fmla="*/ 372 w 590"/>
                <a:gd name="T51" fmla="*/ 682 h 714"/>
                <a:gd name="T52" fmla="*/ 404 w 590"/>
                <a:gd name="T53" fmla="*/ 682 h 714"/>
                <a:gd name="T54" fmla="*/ 404 w 590"/>
                <a:gd name="T55" fmla="*/ 682 h 714"/>
                <a:gd name="T56" fmla="*/ 404 w 590"/>
                <a:gd name="T57" fmla="*/ 682 h 714"/>
                <a:gd name="T58" fmla="*/ 434 w 590"/>
                <a:gd name="T59" fmla="*/ 682 h 714"/>
                <a:gd name="T60" fmla="*/ 434 w 590"/>
                <a:gd name="T61" fmla="*/ 682 h 714"/>
                <a:gd name="T62" fmla="*/ 434 w 590"/>
                <a:gd name="T63" fmla="*/ 682 h 714"/>
                <a:gd name="T64" fmla="*/ 434 w 590"/>
                <a:gd name="T65" fmla="*/ 682 h 714"/>
                <a:gd name="T66" fmla="*/ 434 w 590"/>
                <a:gd name="T67" fmla="*/ 682 h 714"/>
                <a:gd name="T68" fmla="*/ 589 w 590"/>
                <a:gd name="T69" fmla="*/ 682 h 714"/>
                <a:gd name="T70" fmla="*/ 589 w 590"/>
                <a:gd name="T71" fmla="*/ 682 h 714"/>
                <a:gd name="T72" fmla="*/ 589 w 590"/>
                <a:gd name="T73" fmla="*/ 652 h 714"/>
                <a:gd name="T74" fmla="*/ 528 w 590"/>
                <a:gd name="T75" fmla="*/ 63 h 714"/>
                <a:gd name="T76" fmla="*/ 558 w 590"/>
                <a:gd name="T77" fmla="*/ 63 h 714"/>
                <a:gd name="T78" fmla="*/ 465 w 590"/>
                <a:gd name="T79" fmla="*/ 0 h 714"/>
                <a:gd name="T80" fmla="*/ 465 w 590"/>
                <a:gd name="T81" fmla="*/ 63 h 714"/>
                <a:gd name="T82" fmla="*/ 280 w 590"/>
                <a:gd name="T83" fmla="*/ 63 h 714"/>
                <a:gd name="T84" fmla="*/ 280 w 590"/>
                <a:gd name="T85" fmla="*/ 217 h 714"/>
                <a:gd name="T86" fmla="*/ 248 w 590"/>
                <a:gd name="T87" fmla="*/ 217 h 714"/>
                <a:gd name="T88" fmla="*/ 248 w 590"/>
                <a:gd name="T89" fmla="*/ 248 h 714"/>
                <a:gd name="T90" fmla="*/ 217 w 590"/>
                <a:gd name="T91" fmla="*/ 248 h 714"/>
                <a:gd name="T92" fmla="*/ 217 w 590"/>
                <a:gd name="T93" fmla="*/ 280 h 714"/>
                <a:gd name="T94" fmla="*/ 217 w 590"/>
                <a:gd name="T95" fmla="*/ 310 h 714"/>
                <a:gd name="T96" fmla="*/ 217 w 590"/>
                <a:gd name="T97" fmla="*/ 310 h 714"/>
                <a:gd name="T98" fmla="*/ 217 w 590"/>
                <a:gd name="T99" fmla="*/ 341 h 714"/>
                <a:gd name="T100" fmla="*/ 217 w 590"/>
                <a:gd name="T101" fmla="*/ 341 h 714"/>
                <a:gd name="T102" fmla="*/ 217 w 590"/>
                <a:gd name="T103" fmla="*/ 372 h 714"/>
                <a:gd name="T104" fmla="*/ 0 w 590"/>
                <a:gd name="T105" fmla="*/ 372 h 714"/>
                <a:gd name="T106" fmla="*/ 32 w 590"/>
                <a:gd name="T107" fmla="*/ 40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0" h="714">
                  <a:moveTo>
                    <a:pt x="32" y="404"/>
                  </a:moveTo>
                  <a:lnTo>
                    <a:pt x="32" y="404"/>
                  </a:lnTo>
                  <a:cubicBezTo>
                    <a:pt x="32" y="404"/>
                    <a:pt x="32" y="404"/>
                    <a:pt x="32" y="434"/>
                  </a:cubicBezTo>
                  <a:cubicBezTo>
                    <a:pt x="32" y="434"/>
                    <a:pt x="32" y="465"/>
                    <a:pt x="32" y="496"/>
                  </a:cubicBezTo>
                  <a:cubicBezTo>
                    <a:pt x="32" y="496"/>
                    <a:pt x="32" y="528"/>
                    <a:pt x="62" y="528"/>
                  </a:cubicBezTo>
                  <a:cubicBezTo>
                    <a:pt x="62" y="589"/>
                    <a:pt x="32" y="589"/>
                    <a:pt x="32" y="620"/>
                  </a:cubicBezTo>
                  <a:lnTo>
                    <a:pt x="32" y="620"/>
                  </a:lnTo>
                  <a:cubicBezTo>
                    <a:pt x="62" y="620"/>
                    <a:pt x="62" y="620"/>
                    <a:pt x="62" y="620"/>
                  </a:cubicBezTo>
                  <a:cubicBezTo>
                    <a:pt x="93" y="620"/>
                    <a:pt x="93" y="620"/>
                    <a:pt x="93" y="620"/>
                  </a:cubicBezTo>
                  <a:cubicBezTo>
                    <a:pt x="124" y="620"/>
                    <a:pt x="124" y="620"/>
                    <a:pt x="156" y="620"/>
                  </a:cubicBezTo>
                  <a:cubicBezTo>
                    <a:pt x="156" y="652"/>
                    <a:pt x="156" y="652"/>
                    <a:pt x="156" y="652"/>
                  </a:cubicBezTo>
                  <a:lnTo>
                    <a:pt x="156" y="652"/>
                  </a:lnTo>
                  <a:cubicBezTo>
                    <a:pt x="186" y="652"/>
                    <a:pt x="186" y="652"/>
                    <a:pt x="186" y="682"/>
                  </a:cubicBezTo>
                  <a:cubicBezTo>
                    <a:pt x="186" y="682"/>
                    <a:pt x="217" y="713"/>
                    <a:pt x="248" y="713"/>
                  </a:cubicBezTo>
                  <a:cubicBezTo>
                    <a:pt x="248" y="713"/>
                    <a:pt x="248" y="713"/>
                    <a:pt x="248" y="682"/>
                  </a:cubicBezTo>
                  <a:lnTo>
                    <a:pt x="280" y="682"/>
                  </a:lnTo>
                  <a:lnTo>
                    <a:pt x="280" y="682"/>
                  </a:lnTo>
                  <a:lnTo>
                    <a:pt x="310" y="682"/>
                  </a:lnTo>
                  <a:lnTo>
                    <a:pt x="310" y="682"/>
                  </a:lnTo>
                  <a:lnTo>
                    <a:pt x="310" y="682"/>
                  </a:lnTo>
                  <a:lnTo>
                    <a:pt x="341" y="682"/>
                  </a:lnTo>
                  <a:lnTo>
                    <a:pt x="341" y="682"/>
                  </a:lnTo>
                  <a:cubicBezTo>
                    <a:pt x="341" y="682"/>
                    <a:pt x="341" y="682"/>
                    <a:pt x="372" y="682"/>
                  </a:cubicBezTo>
                  <a:lnTo>
                    <a:pt x="372" y="682"/>
                  </a:lnTo>
                  <a:lnTo>
                    <a:pt x="372" y="682"/>
                  </a:lnTo>
                  <a:lnTo>
                    <a:pt x="372" y="682"/>
                  </a:lnTo>
                  <a:cubicBezTo>
                    <a:pt x="372" y="682"/>
                    <a:pt x="372" y="682"/>
                    <a:pt x="404" y="682"/>
                  </a:cubicBezTo>
                  <a:lnTo>
                    <a:pt x="404" y="682"/>
                  </a:lnTo>
                  <a:lnTo>
                    <a:pt x="404" y="682"/>
                  </a:lnTo>
                  <a:lnTo>
                    <a:pt x="434" y="682"/>
                  </a:lnTo>
                  <a:lnTo>
                    <a:pt x="434" y="682"/>
                  </a:lnTo>
                  <a:lnTo>
                    <a:pt x="434" y="682"/>
                  </a:lnTo>
                  <a:lnTo>
                    <a:pt x="434" y="682"/>
                  </a:lnTo>
                  <a:lnTo>
                    <a:pt x="434" y="682"/>
                  </a:lnTo>
                  <a:cubicBezTo>
                    <a:pt x="589" y="682"/>
                    <a:pt x="589" y="682"/>
                    <a:pt x="589" y="682"/>
                  </a:cubicBezTo>
                  <a:lnTo>
                    <a:pt x="589" y="682"/>
                  </a:lnTo>
                  <a:cubicBezTo>
                    <a:pt x="589" y="652"/>
                    <a:pt x="589" y="652"/>
                    <a:pt x="589" y="652"/>
                  </a:cubicBezTo>
                  <a:cubicBezTo>
                    <a:pt x="528" y="63"/>
                    <a:pt x="528" y="63"/>
                    <a:pt x="528" y="63"/>
                  </a:cubicBezTo>
                  <a:cubicBezTo>
                    <a:pt x="558" y="63"/>
                    <a:pt x="558" y="63"/>
                    <a:pt x="558" y="63"/>
                  </a:cubicBezTo>
                  <a:cubicBezTo>
                    <a:pt x="465" y="0"/>
                    <a:pt x="465" y="0"/>
                    <a:pt x="465" y="0"/>
                  </a:cubicBezTo>
                  <a:cubicBezTo>
                    <a:pt x="465" y="63"/>
                    <a:pt x="465" y="63"/>
                    <a:pt x="465" y="63"/>
                  </a:cubicBezTo>
                  <a:cubicBezTo>
                    <a:pt x="280" y="63"/>
                    <a:pt x="280" y="63"/>
                    <a:pt x="280" y="63"/>
                  </a:cubicBezTo>
                  <a:cubicBezTo>
                    <a:pt x="280" y="217"/>
                    <a:pt x="280" y="217"/>
                    <a:pt x="280" y="217"/>
                  </a:cubicBezTo>
                  <a:cubicBezTo>
                    <a:pt x="248" y="217"/>
                    <a:pt x="248" y="217"/>
                    <a:pt x="248" y="217"/>
                  </a:cubicBezTo>
                  <a:cubicBezTo>
                    <a:pt x="248" y="217"/>
                    <a:pt x="248" y="217"/>
                    <a:pt x="248" y="248"/>
                  </a:cubicBezTo>
                  <a:cubicBezTo>
                    <a:pt x="217" y="248"/>
                    <a:pt x="217" y="248"/>
                    <a:pt x="217" y="248"/>
                  </a:cubicBezTo>
                  <a:lnTo>
                    <a:pt x="217" y="280"/>
                  </a:lnTo>
                  <a:lnTo>
                    <a:pt x="217" y="310"/>
                  </a:lnTo>
                  <a:lnTo>
                    <a:pt x="217" y="310"/>
                  </a:lnTo>
                  <a:cubicBezTo>
                    <a:pt x="217" y="341"/>
                    <a:pt x="217" y="341"/>
                    <a:pt x="217" y="341"/>
                  </a:cubicBezTo>
                  <a:lnTo>
                    <a:pt x="217" y="341"/>
                  </a:lnTo>
                  <a:cubicBezTo>
                    <a:pt x="217" y="372"/>
                    <a:pt x="217" y="372"/>
                    <a:pt x="217" y="372"/>
                  </a:cubicBezTo>
                  <a:cubicBezTo>
                    <a:pt x="0" y="372"/>
                    <a:pt x="0" y="372"/>
                    <a:pt x="0" y="372"/>
                  </a:cubicBezTo>
                  <a:cubicBezTo>
                    <a:pt x="32" y="372"/>
                    <a:pt x="32" y="372"/>
                    <a:pt x="32" y="40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5" name="Freeform 7"/>
            <p:cNvSpPr>
              <a:spLocks noChangeArrowheads="1"/>
            </p:cNvSpPr>
            <p:nvPr/>
          </p:nvSpPr>
          <p:spPr bwMode="auto">
            <a:xfrm>
              <a:off x="3690938" y="2382838"/>
              <a:ext cx="33337" cy="112712"/>
            </a:xfrm>
            <a:custGeom>
              <a:avLst/>
              <a:gdLst>
                <a:gd name="T0" fmla="*/ 62 w 94"/>
                <a:gd name="T1" fmla="*/ 124 h 312"/>
                <a:gd name="T2" fmla="*/ 62 w 94"/>
                <a:gd name="T3" fmla="*/ 124 h 312"/>
                <a:gd name="T4" fmla="*/ 93 w 94"/>
                <a:gd name="T5" fmla="*/ 93 h 312"/>
                <a:gd name="T6" fmla="*/ 93 w 94"/>
                <a:gd name="T7" fmla="*/ 63 h 312"/>
                <a:gd name="T8" fmla="*/ 93 w 94"/>
                <a:gd name="T9" fmla="*/ 63 h 312"/>
                <a:gd name="T10" fmla="*/ 93 w 94"/>
                <a:gd name="T11" fmla="*/ 63 h 312"/>
                <a:gd name="T12" fmla="*/ 93 w 94"/>
                <a:gd name="T13" fmla="*/ 31 h 312"/>
                <a:gd name="T14" fmla="*/ 93 w 94"/>
                <a:gd name="T15" fmla="*/ 0 h 312"/>
                <a:gd name="T16" fmla="*/ 93 w 94"/>
                <a:gd name="T17" fmla="*/ 0 h 312"/>
                <a:gd name="T18" fmla="*/ 93 w 94"/>
                <a:gd name="T19" fmla="*/ 0 h 312"/>
                <a:gd name="T20" fmla="*/ 93 w 94"/>
                <a:gd name="T21" fmla="*/ 0 h 312"/>
                <a:gd name="T22" fmla="*/ 93 w 94"/>
                <a:gd name="T23" fmla="*/ 0 h 312"/>
                <a:gd name="T24" fmla="*/ 93 w 94"/>
                <a:gd name="T25" fmla="*/ 0 h 312"/>
                <a:gd name="T26" fmla="*/ 62 w 94"/>
                <a:gd name="T27" fmla="*/ 0 h 312"/>
                <a:gd name="T28" fmla="*/ 62 w 94"/>
                <a:gd name="T29" fmla="*/ 31 h 312"/>
                <a:gd name="T30" fmla="*/ 0 w 94"/>
                <a:gd name="T31" fmla="*/ 31 h 312"/>
                <a:gd name="T32" fmla="*/ 0 w 94"/>
                <a:gd name="T33" fmla="*/ 63 h 312"/>
                <a:gd name="T34" fmla="*/ 0 w 94"/>
                <a:gd name="T35" fmla="*/ 63 h 312"/>
                <a:gd name="T36" fmla="*/ 0 w 94"/>
                <a:gd name="T37" fmla="*/ 63 h 312"/>
                <a:gd name="T38" fmla="*/ 0 w 94"/>
                <a:gd name="T39" fmla="*/ 93 h 312"/>
                <a:gd name="T40" fmla="*/ 32 w 94"/>
                <a:gd name="T41" fmla="*/ 93 h 312"/>
                <a:gd name="T42" fmla="*/ 32 w 94"/>
                <a:gd name="T43" fmla="*/ 93 h 312"/>
                <a:gd name="T44" fmla="*/ 32 w 94"/>
                <a:gd name="T45" fmla="*/ 124 h 312"/>
                <a:gd name="T46" fmla="*/ 32 w 94"/>
                <a:gd name="T47" fmla="*/ 187 h 312"/>
                <a:gd name="T48" fmla="*/ 32 w 94"/>
                <a:gd name="T49" fmla="*/ 187 h 312"/>
                <a:gd name="T50" fmla="*/ 32 w 94"/>
                <a:gd name="T51" fmla="*/ 187 h 312"/>
                <a:gd name="T52" fmla="*/ 32 w 94"/>
                <a:gd name="T53" fmla="*/ 248 h 312"/>
                <a:gd name="T54" fmla="*/ 32 w 94"/>
                <a:gd name="T55" fmla="*/ 311 h 312"/>
                <a:gd name="T56" fmla="*/ 32 w 94"/>
                <a:gd name="T57" fmla="*/ 311 h 312"/>
                <a:gd name="T58" fmla="*/ 32 w 94"/>
                <a:gd name="T59" fmla="*/ 311 h 312"/>
                <a:gd name="T60" fmla="*/ 62 w 94"/>
                <a:gd name="T61" fmla="*/ 311 h 312"/>
                <a:gd name="T62" fmla="*/ 62 w 94"/>
                <a:gd name="T63" fmla="*/ 279 h 312"/>
                <a:gd name="T64" fmla="*/ 62 w 94"/>
                <a:gd name="T65" fmla="*/ 279 h 312"/>
                <a:gd name="T66" fmla="*/ 62 w 94"/>
                <a:gd name="T67" fmla="*/ 217 h 312"/>
                <a:gd name="T68" fmla="*/ 62 w 94"/>
                <a:gd name="T69" fmla="*/ 187 h 312"/>
                <a:gd name="T70" fmla="*/ 62 w 94"/>
                <a:gd name="T71" fmla="*/ 155 h 312"/>
                <a:gd name="T72" fmla="*/ 62 w 94"/>
                <a:gd name="T73" fmla="*/ 155 h 312"/>
                <a:gd name="T74" fmla="*/ 62 w 94"/>
                <a:gd name="T75" fmla="*/ 155 h 312"/>
                <a:gd name="T76" fmla="*/ 62 w 94"/>
                <a:gd name="T77" fmla="*/ 12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312">
                  <a:moveTo>
                    <a:pt x="62" y="124"/>
                  </a:moveTo>
                  <a:lnTo>
                    <a:pt x="62" y="124"/>
                  </a:lnTo>
                  <a:cubicBezTo>
                    <a:pt x="93" y="124"/>
                    <a:pt x="93" y="93"/>
                    <a:pt x="93" y="93"/>
                  </a:cubicBezTo>
                  <a:cubicBezTo>
                    <a:pt x="93" y="93"/>
                    <a:pt x="93" y="93"/>
                    <a:pt x="93" y="63"/>
                  </a:cubicBezTo>
                  <a:lnTo>
                    <a:pt x="93" y="63"/>
                  </a:lnTo>
                  <a:lnTo>
                    <a:pt x="93" y="63"/>
                  </a:lnTo>
                  <a:cubicBezTo>
                    <a:pt x="93" y="31"/>
                    <a:pt x="93" y="31"/>
                    <a:pt x="93" y="31"/>
                  </a:cubicBezTo>
                  <a:lnTo>
                    <a:pt x="93" y="0"/>
                  </a:lnTo>
                  <a:lnTo>
                    <a:pt x="93" y="0"/>
                  </a:lnTo>
                  <a:lnTo>
                    <a:pt x="93" y="0"/>
                  </a:lnTo>
                  <a:lnTo>
                    <a:pt x="93" y="0"/>
                  </a:lnTo>
                  <a:lnTo>
                    <a:pt x="93" y="0"/>
                  </a:lnTo>
                  <a:lnTo>
                    <a:pt x="93" y="0"/>
                  </a:lnTo>
                  <a:cubicBezTo>
                    <a:pt x="62" y="0"/>
                    <a:pt x="62" y="0"/>
                    <a:pt x="62" y="0"/>
                  </a:cubicBezTo>
                  <a:cubicBezTo>
                    <a:pt x="62" y="31"/>
                    <a:pt x="62" y="31"/>
                    <a:pt x="62" y="31"/>
                  </a:cubicBezTo>
                  <a:cubicBezTo>
                    <a:pt x="0" y="31"/>
                    <a:pt x="0" y="31"/>
                    <a:pt x="0" y="31"/>
                  </a:cubicBezTo>
                  <a:cubicBezTo>
                    <a:pt x="0" y="63"/>
                    <a:pt x="0" y="63"/>
                    <a:pt x="0" y="63"/>
                  </a:cubicBezTo>
                  <a:lnTo>
                    <a:pt x="0" y="63"/>
                  </a:lnTo>
                  <a:lnTo>
                    <a:pt x="0" y="63"/>
                  </a:lnTo>
                  <a:lnTo>
                    <a:pt x="0" y="93"/>
                  </a:lnTo>
                  <a:cubicBezTo>
                    <a:pt x="32" y="93"/>
                    <a:pt x="32" y="93"/>
                    <a:pt x="32" y="93"/>
                  </a:cubicBezTo>
                  <a:lnTo>
                    <a:pt x="32" y="93"/>
                  </a:lnTo>
                  <a:lnTo>
                    <a:pt x="32" y="124"/>
                  </a:lnTo>
                  <a:cubicBezTo>
                    <a:pt x="32" y="124"/>
                    <a:pt x="32" y="155"/>
                    <a:pt x="32" y="187"/>
                  </a:cubicBezTo>
                  <a:lnTo>
                    <a:pt x="32" y="187"/>
                  </a:lnTo>
                  <a:lnTo>
                    <a:pt x="32" y="187"/>
                  </a:lnTo>
                  <a:cubicBezTo>
                    <a:pt x="32" y="187"/>
                    <a:pt x="32" y="217"/>
                    <a:pt x="32" y="248"/>
                  </a:cubicBezTo>
                  <a:cubicBezTo>
                    <a:pt x="32" y="279"/>
                    <a:pt x="32" y="279"/>
                    <a:pt x="32" y="311"/>
                  </a:cubicBezTo>
                  <a:lnTo>
                    <a:pt x="32" y="311"/>
                  </a:lnTo>
                  <a:lnTo>
                    <a:pt x="32" y="311"/>
                  </a:lnTo>
                  <a:lnTo>
                    <a:pt x="62" y="311"/>
                  </a:lnTo>
                  <a:cubicBezTo>
                    <a:pt x="62" y="311"/>
                    <a:pt x="62" y="311"/>
                    <a:pt x="62" y="279"/>
                  </a:cubicBezTo>
                  <a:lnTo>
                    <a:pt x="62" y="279"/>
                  </a:lnTo>
                  <a:cubicBezTo>
                    <a:pt x="62" y="248"/>
                    <a:pt x="62" y="248"/>
                    <a:pt x="62" y="217"/>
                  </a:cubicBezTo>
                  <a:cubicBezTo>
                    <a:pt x="62" y="187"/>
                    <a:pt x="62" y="187"/>
                    <a:pt x="62" y="187"/>
                  </a:cubicBezTo>
                  <a:lnTo>
                    <a:pt x="62" y="155"/>
                  </a:lnTo>
                  <a:lnTo>
                    <a:pt x="62" y="155"/>
                  </a:lnTo>
                  <a:lnTo>
                    <a:pt x="62" y="155"/>
                  </a:lnTo>
                  <a:cubicBezTo>
                    <a:pt x="62" y="124"/>
                    <a:pt x="62" y="124"/>
                    <a:pt x="62"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6" name="Freeform 8"/>
            <p:cNvSpPr>
              <a:spLocks noChangeArrowheads="1"/>
            </p:cNvSpPr>
            <p:nvPr/>
          </p:nvSpPr>
          <p:spPr bwMode="auto">
            <a:xfrm>
              <a:off x="3435350" y="2081213"/>
              <a:ext cx="301625" cy="323850"/>
            </a:xfrm>
            <a:custGeom>
              <a:avLst/>
              <a:gdLst>
                <a:gd name="T0" fmla="*/ 185 w 837"/>
                <a:gd name="T1" fmla="*/ 836 h 900"/>
                <a:gd name="T2" fmla="*/ 185 w 837"/>
                <a:gd name="T3" fmla="*/ 867 h 900"/>
                <a:gd name="T4" fmla="*/ 185 w 837"/>
                <a:gd name="T5" fmla="*/ 867 h 900"/>
                <a:gd name="T6" fmla="*/ 216 w 837"/>
                <a:gd name="T7" fmla="*/ 899 h 900"/>
                <a:gd name="T8" fmla="*/ 248 w 837"/>
                <a:gd name="T9" fmla="*/ 899 h 900"/>
                <a:gd name="T10" fmla="*/ 248 w 837"/>
                <a:gd name="T11" fmla="*/ 899 h 900"/>
                <a:gd name="T12" fmla="*/ 278 w 837"/>
                <a:gd name="T13" fmla="*/ 867 h 900"/>
                <a:gd name="T14" fmla="*/ 309 w 837"/>
                <a:gd name="T15" fmla="*/ 867 h 900"/>
                <a:gd name="T16" fmla="*/ 309 w 837"/>
                <a:gd name="T17" fmla="*/ 867 h 900"/>
                <a:gd name="T18" fmla="*/ 309 w 837"/>
                <a:gd name="T19" fmla="*/ 867 h 900"/>
                <a:gd name="T20" fmla="*/ 309 w 837"/>
                <a:gd name="T21" fmla="*/ 836 h 900"/>
                <a:gd name="T22" fmla="*/ 309 w 837"/>
                <a:gd name="T23" fmla="*/ 836 h 900"/>
                <a:gd name="T24" fmla="*/ 309 w 837"/>
                <a:gd name="T25" fmla="*/ 836 h 900"/>
                <a:gd name="T26" fmla="*/ 371 w 837"/>
                <a:gd name="T27" fmla="*/ 775 h 900"/>
                <a:gd name="T28" fmla="*/ 371 w 837"/>
                <a:gd name="T29" fmla="*/ 743 h 900"/>
                <a:gd name="T30" fmla="*/ 402 w 837"/>
                <a:gd name="T31" fmla="*/ 712 h 900"/>
                <a:gd name="T32" fmla="*/ 433 w 837"/>
                <a:gd name="T33" fmla="*/ 712 h 900"/>
                <a:gd name="T34" fmla="*/ 464 w 837"/>
                <a:gd name="T35" fmla="*/ 681 h 900"/>
                <a:gd name="T36" fmla="*/ 464 w 837"/>
                <a:gd name="T37" fmla="*/ 681 h 900"/>
                <a:gd name="T38" fmla="*/ 464 w 837"/>
                <a:gd name="T39" fmla="*/ 651 h 900"/>
                <a:gd name="T40" fmla="*/ 496 w 837"/>
                <a:gd name="T41" fmla="*/ 651 h 900"/>
                <a:gd name="T42" fmla="*/ 526 w 837"/>
                <a:gd name="T43" fmla="*/ 619 h 900"/>
                <a:gd name="T44" fmla="*/ 557 w 837"/>
                <a:gd name="T45" fmla="*/ 619 h 900"/>
                <a:gd name="T46" fmla="*/ 650 w 837"/>
                <a:gd name="T47" fmla="*/ 589 h 900"/>
                <a:gd name="T48" fmla="*/ 650 w 837"/>
                <a:gd name="T49" fmla="*/ 589 h 900"/>
                <a:gd name="T50" fmla="*/ 681 w 837"/>
                <a:gd name="T51" fmla="*/ 589 h 900"/>
                <a:gd name="T52" fmla="*/ 712 w 837"/>
                <a:gd name="T53" fmla="*/ 558 h 900"/>
                <a:gd name="T54" fmla="*/ 744 w 837"/>
                <a:gd name="T55" fmla="*/ 558 h 900"/>
                <a:gd name="T56" fmla="*/ 805 w 837"/>
                <a:gd name="T57" fmla="*/ 558 h 900"/>
                <a:gd name="T58" fmla="*/ 836 w 837"/>
                <a:gd name="T59" fmla="*/ 558 h 900"/>
                <a:gd name="T60" fmla="*/ 836 w 837"/>
                <a:gd name="T61" fmla="*/ 496 h 900"/>
                <a:gd name="T62" fmla="*/ 836 w 837"/>
                <a:gd name="T63" fmla="*/ 465 h 900"/>
                <a:gd name="T64" fmla="*/ 805 w 837"/>
                <a:gd name="T65" fmla="*/ 404 h 900"/>
                <a:gd name="T66" fmla="*/ 774 w 837"/>
                <a:gd name="T67" fmla="*/ 372 h 900"/>
                <a:gd name="T68" fmla="*/ 774 w 837"/>
                <a:gd name="T69" fmla="*/ 341 h 900"/>
                <a:gd name="T70" fmla="*/ 744 w 837"/>
                <a:gd name="T71" fmla="*/ 310 h 900"/>
                <a:gd name="T72" fmla="*/ 681 w 837"/>
                <a:gd name="T73" fmla="*/ 248 h 900"/>
                <a:gd name="T74" fmla="*/ 309 w 837"/>
                <a:gd name="T75" fmla="*/ 0 h 900"/>
                <a:gd name="T76" fmla="*/ 371 w 837"/>
                <a:gd name="T77" fmla="*/ 528 h 900"/>
                <a:gd name="T78" fmla="*/ 154 w 837"/>
                <a:gd name="T79" fmla="*/ 619 h 900"/>
                <a:gd name="T80" fmla="*/ 154 w 837"/>
                <a:gd name="T81" fmla="*/ 619 h 900"/>
                <a:gd name="T82" fmla="*/ 92 w 837"/>
                <a:gd name="T83" fmla="*/ 619 h 900"/>
                <a:gd name="T84" fmla="*/ 61 w 837"/>
                <a:gd name="T85" fmla="*/ 619 h 900"/>
                <a:gd name="T86" fmla="*/ 30 w 837"/>
                <a:gd name="T87" fmla="*/ 651 h 900"/>
                <a:gd name="T88" fmla="*/ 0 w 837"/>
                <a:gd name="T89" fmla="*/ 619 h 900"/>
                <a:gd name="T90" fmla="*/ 0 w 837"/>
                <a:gd name="T91" fmla="*/ 681 h 900"/>
                <a:gd name="T92" fmla="*/ 0 w 837"/>
                <a:gd name="T93" fmla="*/ 712 h 900"/>
                <a:gd name="T94" fmla="*/ 0 w 837"/>
                <a:gd name="T95" fmla="*/ 712 h 900"/>
                <a:gd name="T96" fmla="*/ 30 w 837"/>
                <a:gd name="T97" fmla="*/ 775 h 900"/>
                <a:gd name="T98" fmla="*/ 30 w 837"/>
                <a:gd name="T99" fmla="*/ 775 h 900"/>
                <a:gd name="T100" fmla="*/ 30 w 837"/>
                <a:gd name="T101" fmla="*/ 775 h 900"/>
                <a:gd name="T102" fmla="*/ 30 w 837"/>
                <a:gd name="T103" fmla="*/ 775 h 900"/>
                <a:gd name="T104" fmla="*/ 30 w 837"/>
                <a:gd name="T105" fmla="*/ 775 h 900"/>
                <a:gd name="T106" fmla="*/ 61 w 837"/>
                <a:gd name="T107" fmla="*/ 775 h 900"/>
                <a:gd name="T108" fmla="*/ 92 w 837"/>
                <a:gd name="T109" fmla="*/ 775 h 900"/>
                <a:gd name="T110" fmla="*/ 92 w 837"/>
                <a:gd name="T111" fmla="*/ 775 h 900"/>
                <a:gd name="T112" fmla="*/ 124 w 837"/>
                <a:gd name="T113" fmla="*/ 775 h 900"/>
                <a:gd name="T114" fmla="*/ 124 w 837"/>
                <a:gd name="T115" fmla="*/ 743 h 900"/>
                <a:gd name="T116" fmla="*/ 154 w 837"/>
                <a:gd name="T117" fmla="*/ 805 h 900"/>
                <a:gd name="T118" fmla="*/ 154 w 837"/>
                <a:gd name="T119" fmla="*/ 805 h 900"/>
                <a:gd name="T120" fmla="*/ 185 w 837"/>
                <a:gd name="T121" fmla="*/ 8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7" h="900">
                  <a:moveTo>
                    <a:pt x="185" y="836"/>
                  </a:moveTo>
                  <a:lnTo>
                    <a:pt x="185" y="836"/>
                  </a:lnTo>
                  <a:lnTo>
                    <a:pt x="185" y="867"/>
                  </a:lnTo>
                  <a:lnTo>
                    <a:pt x="185" y="867"/>
                  </a:lnTo>
                  <a:lnTo>
                    <a:pt x="185" y="867"/>
                  </a:lnTo>
                  <a:lnTo>
                    <a:pt x="185" y="867"/>
                  </a:lnTo>
                  <a:lnTo>
                    <a:pt x="185" y="899"/>
                  </a:lnTo>
                  <a:cubicBezTo>
                    <a:pt x="216" y="899"/>
                    <a:pt x="216" y="899"/>
                    <a:pt x="216" y="899"/>
                  </a:cubicBezTo>
                  <a:lnTo>
                    <a:pt x="248" y="899"/>
                  </a:lnTo>
                  <a:lnTo>
                    <a:pt x="248" y="899"/>
                  </a:lnTo>
                  <a:lnTo>
                    <a:pt x="248" y="899"/>
                  </a:lnTo>
                  <a:lnTo>
                    <a:pt x="248" y="899"/>
                  </a:lnTo>
                  <a:cubicBezTo>
                    <a:pt x="248" y="899"/>
                    <a:pt x="248" y="899"/>
                    <a:pt x="248" y="867"/>
                  </a:cubicBezTo>
                  <a:cubicBezTo>
                    <a:pt x="278" y="867"/>
                    <a:pt x="278" y="867"/>
                    <a:pt x="278" y="867"/>
                  </a:cubicBezTo>
                  <a:lnTo>
                    <a:pt x="278" y="867"/>
                  </a:lnTo>
                  <a:cubicBezTo>
                    <a:pt x="309" y="867"/>
                    <a:pt x="309" y="867"/>
                    <a:pt x="309" y="867"/>
                  </a:cubicBezTo>
                  <a:lnTo>
                    <a:pt x="309" y="867"/>
                  </a:lnTo>
                  <a:lnTo>
                    <a:pt x="309" y="867"/>
                  </a:lnTo>
                  <a:lnTo>
                    <a:pt x="309" y="867"/>
                  </a:lnTo>
                  <a:lnTo>
                    <a:pt x="309" y="867"/>
                  </a:lnTo>
                  <a:lnTo>
                    <a:pt x="309" y="867"/>
                  </a:lnTo>
                  <a:lnTo>
                    <a:pt x="309" y="836"/>
                  </a:lnTo>
                  <a:lnTo>
                    <a:pt x="309" y="836"/>
                  </a:lnTo>
                  <a:lnTo>
                    <a:pt x="309" y="836"/>
                  </a:lnTo>
                  <a:lnTo>
                    <a:pt x="309" y="836"/>
                  </a:lnTo>
                  <a:lnTo>
                    <a:pt x="309" y="836"/>
                  </a:lnTo>
                  <a:cubicBezTo>
                    <a:pt x="309" y="805"/>
                    <a:pt x="309" y="805"/>
                    <a:pt x="340" y="775"/>
                  </a:cubicBezTo>
                  <a:lnTo>
                    <a:pt x="371" y="775"/>
                  </a:lnTo>
                  <a:lnTo>
                    <a:pt x="371" y="775"/>
                  </a:lnTo>
                  <a:cubicBezTo>
                    <a:pt x="371" y="775"/>
                    <a:pt x="371" y="775"/>
                    <a:pt x="371" y="743"/>
                  </a:cubicBezTo>
                  <a:cubicBezTo>
                    <a:pt x="371" y="743"/>
                    <a:pt x="371" y="712"/>
                    <a:pt x="402" y="712"/>
                  </a:cubicBezTo>
                  <a:lnTo>
                    <a:pt x="402" y="712"/>
                  </a:lnTo>
                  <a:cubicBezTo>
                    <a:pt x="402" y="681"/>
                    <a:pt x="402" y="681"/>
                    <a:pt x="402" y="681"/>
                  </a:cubicBezTo>
                  <a:cubicBezTo>
                    <a:pt x="433" y="712"/>
                    <a:pt x="433" y="712"/>
                    <a:pt x="433" y="712"/>
                  </a:cubicBezTo>
                  <a:cubicBezTo>
                    <a:pt x="433" y="681"/>
                    <a:pt x="464" y="681"/>
                    <a:pt x="464" y="681"/>
                  </a:cubicBezTo>
                  <a:lnTo>
                    <a:pt x="464" y="681"/>
                  </a:lnTo>
                  <a:lnTo>
                    <a:pt x="464" y="681"/>
                  </a:lnTo>
                  <a:lnTo>
                    <a:pt x="464" y="681"/>
                  </a:lnTo>
                  <a:lnTo>
                    <a:pt x="464" y="681"/>
                  </a:lnTo>
                  <a:lnTo>
                    <a:pt x="464" y="651"/>
                  </a:lnTo>
                  <a:cubicBezTo>
                    <a:pt x="496" y="651"/>
                    <a:pt x="496" y="651"/>
                    <a:pt x="496" y="651"/>
                  </a:cubicBezTo>
                  <a:lnTo>
                    <a:pt x="496" y="651"/>
                  </a:lnTo>
                  <a:cubicBezTo>
                    <a:pt x="496" y="619"/>
                    <a:pt x="496" y="619"/>
                    <a:pt x="496" y="619"/>
                  </a:cubicBezTo>
                  <a:cubicBezTo>
                    <a:pt x="526" y="619"/>
                    <a:pt x="526" y="619"/>
                    <a:pt x="526" y="619"/>
                  </a:cubicBezTo>
                  <a:cubicBezTo>
                    <a:pt x="526" y="619"/>
                    <a:pt x="526" y="619"/>
                    <a:pt x="557" y="619"/>
                  </a:cubicBezTo>
                  <a:lnTo>
                    <a:pt x="557" y="619"/>
                  </a:lnTo>
                  <a:cubicBezTo>
                    <a:pt x="588" y="589"/>
                    <a:pt x="588" y="589"/>
                    <a:pt x="620" y="589"/>
                  </a:cubicBezTo>
                  <a:cubicBezTo>
                    <a:pt x="620" y="589"/>
                    <a:pt x="620" y="589"/>
                    <a:pt x="650" y="589"/>
                  </a:cubicBezTo>
                  <a:lnTo>
                    <a:pt x="650" y="589"/>
                  </a:lnTo>
                  <a:lnTo>
                    <a:pt x="650" y="589"/>
                  </a:lnTo>
                  <a:cubicBezTo>
                    <a:pt x="650" y="589"/>
                    <a:pt x="650" y="589"/>
                    <a:pt x="681" y="589"/>
                  </a:cubicBezTo>
                  <a:lnTo>
                    <a:pt x="681" y="589"/>
                  </a:lnTo>
                  <a:cubicBezTo>
                    <a:pt x="681" y="589"/>
                    <a:pt x="681" y="589"/>
                    <a:pt x="712" y="558"/>
                  </a:cubicBezTo>
                  <a:lnTo>
                    <a:pt x="712" y="558"/>
                  </a:lnTo>
                  <a:lnTo>
                    <a:pt x="744" y="558"/>
                  </a:lnTo>
                  <a:lnTo>
                    <a:pt x="744" y="558"/>
                  </a:lnTo>
                  <a:lnTo>
                    <a:pt x="774" y="558"/>
                  </a:lnTo>
                  <a:cubicBezTo>
                    <a:pt x="805" y="558"/>
                    <a:pt x="805" y="558"/>
                    <a:pt x="805" y="558"/>
                  </a:cubicBezTo>
                  <a:lnTo>
                    <a:pt x="805" y="558"/>
                  </a:lnTo>
                  <a:lnTo>
                    <a:pt x="836" y="558"/>
                  </a:lnTo>
                  <a:lnTo>
                    <a:pt x="836" y="558"/>
                  </a:lnTo>
                  <a:cubicBezTo>
                    <a:pt x="836" y="558"/>
                    <a:pt x="836" y="528"/>
                    <a:pt x="836" y="496"/>
                  </a:cubicBezTo>
                  <a:lnTo>
                    <a:pt x="836" y="496"/>
                  </a:lnTo>
                  <a:cubicBezTo>
                    <a:pt x="836" y="465"/>
                    <a:pt x="836" y="465"/>
                    <a:pt x="836" y="465"/>
                  </a:cubicBezTo>
                  <a:cubicBezTo>
                    <a:pt x="836" y="434"/>
                    <a:pt x="836" y="404"/>
                    <a:pt x="836" y="404"/>
                  </a:cubicBezTo>
                  <a:lnTo>
                    <a:pt x="805" y="404"/>
                  </a:lnTo>
                  <a:lnTo>
                    <a:pt x="805" y="404"/>
                  </a:lnTo>
                  <a:cubicBezTo>
                    <a:pt x="774" y="372"/>
                    <a:pt x="774" y="372"/>
                    <a:pt x="774" y="372"/>
                  </a:cubicBezTo>
                  <a:cubicBezTo>
                    <a:pt x="774" y="341"/>
                    <a:pt x="774" y="341"/>
                    <a:pt x="774" y="341"/>
                  </a:cubicBezTo>
                  <a:lnTo>
                    <a:pt x="774" y="341"/>
                  </a:lnTo>
                  <a:cubicBezTo>
                    <a:pt x="774" y="341"/>
                    <a:pt x="774" y="310"/>
                    <a:pt x="744" y="310"/>
                  </a:cubicBezTo>
                  <a:lnTo>
                    <a:pt x="744" y="310"/>
                  </a:lnTo>
                  <a:cubicBezTo>
                    <a:pt x="681" y="248"/>
                    <a:pt x="681" y="248"/>
                    <a:pt x="681" y="248"/>
                  </a:cubicBezTo>
                  <a:lnTo>
                    <a:pt x="681" y="248"/>
                  </a:lnTo>
                  <a:cubicBezTo>
                    <a:pt x="340" y="0"/>
                    <a:pt x="340" y="0"/>
                    <a:pt x="340" y="0"/>
                  </a:cubicBezTo>
                  <a:cubicBezTo>
                    <a:pt x="309" y="0"/>
                    <a:pt x="309" y="0"/>
                    <a:pt x="309" y="0"/>
                  </a:cubicBezTo>
                  <a:cubicBezTo>
                    <a:pt x="340" y="496"/>
                    <a:pt x="340" y="496"/>
                    <a:pt x="340" y="496"/>
                  </a:cubicBezTo>
                  <a:cubicBezTo>
                    <a:pt x="371" y="528"/>
                    <a:pt x="371" y="528"/>
                    <a:pt x="371" y="528"/>
                  </a:cubicBezTo>
                  <a:cubicBezTo>
                    <a:pt x="340" y="619"/>
                    <a:pt x="340" y="619"/>
                    <a:pt x="340" y="619"/>
                  </a:cubicBezTo>
                  <a:cubicBezTo>
                    <a:pt x="154" y="619"/>
                    <a:pt x="154" y="619"/>
                    <a:pt x="154" y="619"/>
                  </a:cubicBezTo>
                  <a:lnTo>
                    <a:pt x="154" y="619"/>
                  </a:lnTo>
                  <a:lnTo>
                    <a:pt x="154" y="619"/>
                  </a:lnTo>
                  <a:cubicBezTo>
                    <a:pt x="124" y="619"/>
                    <a:pt x="124" y="619"/>
                    <a:pt x="124" y="619"/>
                  </a:cubicBezTo>
                  <a:lnTo>
                    <a:pt x="92" y="619"/>
                  </a:lnTo>
                  <a:lnTo>
                    <a:pt x="92" y="619"/>
                  </a:lnTo>
                  <a:lnTo>
                    <a:pt x="61" y="619"/>
                  </a:lnTo>
                  <a:lnTo>
                    <a:pt x="61" y="619"/>
                  </a:lnTo>
                  <a:cubicBezTo>
                    <a:pt x="61" y="651"/>
                    <a:pt x="61" y="651"/>
                    <a:pt x="30" y="651"/>
                  </a:cubicBezTo>
                  <a:lnTo>
                    <a:pt x="30" y="651"/>
                  </a:lnTo>
                  <a:lnTo>
                    <a:pt x="0" y="619"/>
                  </a:lnTo>
                  <a:cubicBezTo>
                    <a:pt x="0" y="651"/>
                    <a:pt x="0" y="651"/>
                    <a:pt x="0" y="651"/>
                  </a:cubicBezTo>
                  <a:lnTo>
                    <a:pt x="0" y="681"/>
                  </a:lnTo>
                  <a:lnTo>
                    <a:pt x="0" y="681"/>
                  </a:lnTo>
                  <a:cubicBezTo>
                    <a:pt x="0" y="712"/>
                    <a:pt x="0" y="712"/>
                    <a:pt x="0" y="712"/>
                  </a:cubicBezTo>
                  <a:lnTo>
                    <a:pt x="0" y="712"/>
                  </a:lnTo>
                  <a:lnTo>
                    <a:pt x="0" y="712"/>
                  </a:lnTo>
                  <a:cubicBezTo>
                    <a:pt x="0" y="712"/>
                    <a:pt x="30" y="712"/>
                    <a:pt x="30" y="743"/>
                  </a:cubicBezTo>
                  <a:cubicBezTo>
                    <a:pt x="30" y="743"/>
                    <a:pt x="30" y="743"/>
                    <a:pt x="30" y="775"/>
                  </a:cubicBezTo>
                  <a:lnTo>
                    <a:pt x="30" y="775"/>
                  </a:lnTo>
                  <a:lnTo>
                    <a:pt x="30" y="775"/>
                  </a:lnTo>
                  <a:lnTo>
                    <a:pt x="30" y="775"/>
                  </a:lnTo>
                  <a:lnTo>
                    <a:pt x="30" y="775"/>
                  </a:lnTo>
                  <a:lnTo>
                    <a:pt x="30" y="775"/>
                  </a:lnTo>
                  <a:lnTo>
                    <a:pt x="30" y="775"/>
                  </a:lnTo>
                  <a:lnTo>
                    <a:pt x="30" y="775"/>
                  </a:lnTo>
                  <a:lnTo>
                    <a:pt x="30" y="775"/>
                  </a:lnTo>
                  <a:cubicBezTo>
                    <a:pt x="61" y="775"/>
                    <a:pt x="61" y="775"/>
                    <a:pt x="61" y="775"/>
                  </a:cubicBezTo>
                  <a:lnTo>
                    <a:pt x="61" y="775"/>
                  </a:lnTo>
                  <a:cubicBezTo>
                    <a:pt x="61" y="775"/>
                    <a:pt x="61" y="775"/>
                    <a:pt x="92" y="775"/>
                  </a:cubicBezTo>
                  <a:lnTo>
                    <a:pt x="92" y="775"/>
                  </a:lnTo>
                  <a:lnTo>
                    <a:pt x="92" y="775"/>
                  </a:lnTo>
                  <a:lnTo>
                    <a:pt x="92" y="775"/>
                  </a:lnTo>
                  <a:lnTo>
                    <a:pt x="124" y="775"/>
                  </a:lnTo>
                  <a:lnTo>
                    <a:pt x="124" y="775"/>
                  </a:lnTo>
                  <a:cubicBezTo>
                    <a:pt x="124" y="743"/>
                    <a:pt x="124" y="743"/>
                    <a:pt x="124" y="743"/>
                  </a:cubicBezTo>
                  <a:lnTo>
                    <a:pt x="124" y="743"/>
                  </a:lnTo>
                  <a:cubicBezTo>
                    <a:pt x="154" y="743"/>
                    <a:pt x="154" y="743"/>
                    <a:pt x="154" y="775"/>
                  </a:cubicBezTo>
                  <a:cubicBezTo>
                    <a:pt x="154" y="775"/>
                    <a:pt x="154" y="775"/>
                    <a:pt x="154" y="805"/>
                  </a:cubicBezTo>
                  <a:lnTo>
                    <a:pt x="154" y="805"/>
                  </a:lnTo>
                  <a:lnTo>
                    <a:pt x="154" y="805"/>
                  </a:lnTo>
                  <a:lnTo>
                    <a:pt x="154" y="805"/>
                  </a:lnTo>
                  <a:cubicBezTo>
                    <a:pt x="154" y="805"/>
                    <a:pt x="154" y="805"/>
                    <a:pt x="185" y="805"/>
                  </a:cubicBezTo>
                  <a:lnTo>
                    <a:pt x="185" y="836"/>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7" name="Freeform 9"/>
            <p:cNvSpPr>
              <a:spLocks noChangeArrowheads="1"/>
            </p:cNvSpPr>
            <p:nvPr/>
          </p:nvSpPr>
          <p:spPr bwMode="auto">
            <a:xfrm>
              <a:off x="4706938" y="2070100"/>
              <a:ext cx="66675" cy="44450"/>
            </a:xfrm>
            <a:custGeom>
              <a:avLst/>
              <a:gdLst>
                <a:gd name="T0" fmla="*/ 186 w 187"/>
                <a:gd name="T1" fmla="*/ 0 h 125"/>
                <a:gd name="T2" fmla="*/ 186 w 187"/>
                <a:gd name="T3" fmla="*/ 0 h 125"/>
                <a:gd name="T4" fmla="*/ 186 w 187"/>
                <a:gd name="T5" fmla="*/ 0 h 125"/>
                <a:gd name="T6" fmla="*/ 154 w 187"/>
                <a:gd name="T7" fmla="*/ 31 h 125"/>
                <a:gd name="T8" fmla="*/ 124 w 187"/>
                <a:gd name="T9" fmla="*/ 93 h 125"/>
                <a:gd name="T10" fmla="*/ 93 w 187"/>
                <a:gd name="T11" fmla="*/ 63 h 125"/>
                <a:gd name="T12" fmla="*/ 93 w 187"/>
                <a:gd name="T13" fmla="*/ 63 h 125"/>
                <a:gd name="T14" fmla="*/ 93 w 187"/>
                <a:gd name="T15" fmla="*/ 63 h 125"/>
                <a:gd name="T16" fmla="*/ 93 w 187"/>
                <a:gd name="T17" fmla="*/ 93 h 125"/>
                <a:gd name="T18" fmla="*/ 93 w 187"/>
                <a:gd name="T19" fmla="*/ 93 h 125"/>
                <a:gd name="T20" fmla="*/ 62 w 187"/>
                <a:gd name="T21" fmla="*/ 93 h 125"/>
                <a:gd name="T22" fmla="*/ 62 w 187"/>
                <a:gd name="T23" fmla="*/ 93 h 125"/>
                <a:gd name="T24" fmla="*/ 30 w 187"/>
                <a:gd name="T25" fmla="*/ 93 h 125"/>
                <a:gd name="T26" fmla="*/ 30 w 187"/>
                <a:gd name="T27" fmla="*/ 93 h 125"/>
                <a:gd name="T28" fmla="*/ 30 w 187"/>
                <a:gd name="T29" fmla="*/ 93 h 125"/>
                <a:gd name="T30" fmla="*/ 0 w 187"/>
                <a:gd name="T31" fmla="*/ 93 h 125"/>
                <a:gd name="T32" fmla="*/ 0 w 187"/>
                <a:gd name="T33" fmla="*/ 124 h 125"/>
                <a:gd name="T34" fmla="*/ 0 w 187"/>
                <a:gd name="T35" fmla="*/ 124 h 125"/>
                <a:gd name="T36" fmla="*/ 62 w 187"/>
                <a:gd name="T37" fmla="*/ 124 h 125"/>
                <a:gd name="T38" fmla="*/ 93 w 187"/>
                <a:gd name="T39" fmla="*/ 124 h 125"/>
                <a:gd name="T40" fmla="*/ 124 w 187"/>
                <a:gd name="T41" fmla="*/ 124 h 125"/>
                <a:gd name="T42" fmla="*/ 154 w 187"/>
                <a:gd name="T43" fmla="*/ 93 h 125"/>
                <a:gd name="T44" fmla="*/ 154 w 187"/>
                <a:gd name="T45" fmla="*/ 93 h 125"/>
                <a:gd name="T46" fmla="*/ 154 w 187"/>
                <a:gd name="T47" fmla="*/ 63 h 125"/>
                <a:gd name="T48" fmla="*/ 154 w 187"/>
                <a:gd name="T49" fmla="*/ 63 h 125"/>
                <a:gd name="T50" fmla="*/ 186 w 187"/>
                <a:gd name="T51" fmla="*/ 31 h 125"/>
                <a:gd name="T52" fmla="*/ 186 w 187"/>
                <a:gd name="T53" fmla="*/ 31 h 125"/>
                <a:gd name="T54" fmla="*/ 186 w 187"/>
                <a:gd name="T55" fmla="*/ 31 h 125"/>
                <a:gd name="T56" fmla="*/ 186 w 187"/>
                <a:gd name="T57" fmla="*/ 31 h 125"/>
                <a:gd name="T58" fmla="*/ 186 w 187"/>
                <a:gd name="T5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125">
                  <a:moveTo>
                    <a:pt x="186" y="0"/>
                  </a:moveTo>
                  <a:lnTo>
                    <a:pt x="186" y="0"/>
                  </a:lnTo>
                  <a:lnTo>
                    <a:pt x="186" y="0"/>
                  </a:lnTo>
                  <a:cubicBezTo>
                    <a:pt x="154" y="31"/>
                    <a:pt x="154" y="31"/>
                    <a:pt x="154" y="31"/>
                  </a:cubicBezTo>
                  <a:cubicBezTo>
                    <a:pt x="154" y="63"/>
                    <a:pt x="124" y="93"/>
                    <a:pt x="124" y="93"/>
                  </a:cubicBezTo>
                  <a:cubicBezTo>
                    <a:pt x="124" y="93"/>
                    <a:pt x="93" y="93"/>
                    <a:pt x="93" y="63"/>
                  </a:cubicBezTo>
                  <a:lnTo>
                    <a:pt x="93" y="63"/>
                  </a:lnTo>
                  <a:lnTo>
                    <a:pt x="93" y="63"/>
                  </a:lnTo>
                  <a:cubicBezTo>
                    <a:pt x="93" y="93"/>
                    <a:pt x="93" y="93"/>
                    <a:pt x="93" y="93"/>
                  </a:cubicBezTo>
                  <a:lnTo>
                    <a:pt x="93" y="93"/>
                  </a:lnTo>
                  <a:cubicBezTo>
                    <a:pt x="62" y="93"/>
                    <a:pt x="62" y="93"/>
                    <a:pt x="62" y="93"/>
                  </a:cubicBezTo>
                  <a:lnTo>
                    <a:pt x="62" y="93"/>
                  </a:lnTo>
                  <a:cubicBezTo>
                    <a:pt x="30" y="93"/>
                    <a:pt x="30" y="93"/>
                    <a:pt x="30" y="93"/>
                  </a:cubicBezTo>
                  <a:lnTo>
                    <a:pt x="30" y="93"/>
                  </a:lnTo>
                  <a:lnTo>
                    <a:pt x="30" y="93"/>
                  </a:lnTo>
                  <a:cubicBezTo>
                    <a:pt x="0" y="93"/>
                    <a:pt x="0" y="93"/>
                    <a:pt x="0" y="93"/>
                  </a:cubicBezTo>
                  <a:lnTo>
                    <a:pt x="0" y="124"/>
                  </a:lnTo>
                  <a:lnTo>
                    <a:pt x="0" y="124"/>
                  </a:lnTo>
                  <a:cubicBezTo>
                    <a:pt x="0" y="124"/>
                    <a:pt x="30" y="124"/>
                    <a:pt x="62" y="124"/>
                  </a:cubicBezTo>
                  <a:cubicBezTo>
                    <a:pt x="62" y="124"/>
                    <a:pt x="62" y="124"/>
                    <a:pt x="93" y="124"/>
                  </a:cubicBezTo>
                  <a:lnTo>
                    <a:pt x="124" y="124"/>
                  </a:lnTo>
                  <a:cubicBezTo>
                    <a:pt x="124" y="124"/>
                    <a:pt x="124" y="93"/>
                    <a:pt x="154" y="93"/>
                  </a:cubicBezTo>
                  <a:lnTo>
                    <a:pt x="154" y="93"/>
                  </a:lnTo>
                  <a:cubicBezTo>
                    <a:pt x="154" y="63"/>
                    <a:pt x="154" y="63"/>
                    <a:pt x="154" y="63"/>
                  </a:cubicBezTo>
                  <a:lnTo>
                    <a:pt x="154" y="63"/>
                  </a:lnTo>
                  <a:cubicBezTo>
                    <a:pt x="154" y="63"/>
                    <a:pt x="154" y="31"/>
                    <a:pt x="186" y="31"/>
                  </a:cubicBezTo>
                  <a:lnTo>
                    <a:pt x="186" y="31"/>
                  </a:lnTo>
                  <a:lnTo>
                    <a:pt x="186" y="31"/>
                  </a:lnTo>
                  <a:lnTo>
                    <a:pt x="186" y="31"/>
                  </a:lnTo>
                  <a:cubicBezTo>
                    <a:pt x="186" y="31"/>
                    <a:pt x="186" y="31"/>
                    <a:pt x="186"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8" name="Freeform 10"/>
            <p:cNvSpPr>
              <a:spLocks noChangeArrowheads="1"/>
            </p:cNvSpPr>
            <p:nvPr/>
          </p:nvSpPr>
          <p:spPr bwMode="auto">
            <a:xfrm>
              <a:off x="4360863" y="1925638"/>
              <a:ext cx="401637" cy="334962"/>
            </a:xfrm>
            <a:custGeom>
              <a:avLst/>
              <a:gdLst>
                <a:gd name="T0" fmla="*/ 465 w 1116"/>
                <a:gd name="T1" fmla="*/ 867 h 930"/>
                <a:gd name="T2" fmla="*/ 527 w 1116"/>
                <a:gd name="T3" fmla="*/ 867 h 930"/>
                <a:gd name="T4" fmla="*/ 589 w 1116"/>
                <a:gd name="T5" fmla="*/ 898 h 930"/>
                <a:gd name="T6" fmla="*/ 651 w 1116"/>
                <a:gd name="T7" fmla="*/ 929 h 930"/>
                <a:gd name="T8" fmla="*/ 713 w 1116"/>
                <a:gd name="T9" fmla="*/ 867 h 930"/>
                <a:gd name="T10" fmla="*/ 806 w 1116"/>
                <a:gd name="T11" fmla="*/ 805 h 930"/>
                <a:gd name="T12" fmla="*/ 837 w 1116"/>
                <a:gd name="T13" fmla="*/ 805 h 930"/>
                <a:gd name="T14" fmla="*/ 930 w 1116"/>
                <a:gd name="T15" fmla="*/ 774 h 930"/>
                <a:gd name="T16" fmla="*/ 930 w 1116"/>
                <a:gd name="T17" fmla="*/ 774 h 930"/>
                <a:gd name="T18" fmla="*/ 1023 w 1116"/>
                <a:gd name="T19" fmla="*/ 743 h 930"/>
                <a:gd name="T20" fmla="*/ 1115 w 1116"/>
                <a:gd name="T21" fmla="*/ 589 h 930"/>
                <a:gd name="T22" fmla="*/ 1023 w 1116"/>
                <a:gd name="T23" fmla="*/ 589 h 930"/>
                <a:gd name="T24" fmla="*/ 899 w 1116"/>
                <a:gd name="T25" fmla="*/ 526 h 930"/>
                <a:gd name="T26" fmla="*/ 899 w 1116"/>
                <a:gd name="T27" fmla="*/ 495 h 930"/>
                <a:gd name="T28" fmla="*/ 899 w 1116"/>
                <a:gd name="T29" fmla="*/ 465 h 930"/>
                <a:gd name="T30" fmla="*/ 867 w 1116"/>
                <a:gd name="T31" fmla="*/ 465 h 930"/>
                <a:gd name="T32" fmla="*/ 806 w 1116"/>
                <a:gd name="T33" fmla="*/ 372 h 930"/>
                <a:gd name="T34" fmla="*/ 806 w 1116"/>
                <a:gd name="T35" fmla="*/ 309 h 930"/>
                <a:gd name="T36" fmla="*/ 775 w 1116"/>
                <a:gd name="T37" fmla="*/ 278 h 930"/>
                <a:gd name="T38" fmla="*/ 713 w 1116"/>
                <a:gd name="T39" fmla="*/ 217 h 930"/>
                <a:gd name="T40" fmla="*/ 682 w 1116"/>
                <a:gd name="T41" fmla="*/ 185 h 930"/>
                <a:gd name="T42" fmla="*/ 651 w 1116"/>
                <a:gd name="T43" fmla="*/ 185 h 930"/>
                <a:gd name="T44" fmla="*/ 651 w 1116"/>
                <a:gd name="T45" fmla="*/ 185 h 930"/>
                <a:gd name="T46" fmla="*/ 527 w 1116"/>
                <a:gd name="T47" fmla="*/ 185 h 930"/>
                <a:gd name="T48" fmla="*/ 403 w 1116"/>
                <a:gd name="T49" fmla="*/ 61 h 930"/>
                <a:gd name="T50" fmla="*/ 371 w 1116"/>
                <a:gd name="T51" fmla="*/ 30 h 930"/>
                <a:gd name="T52" fmla="*/ 310 w 1116"/>
                <a:gd name="T53" fmla="*/ 30 h 930"/>
                <a:gd name="T54" fmla="*/ 278 w 1116"/>
                <a:gd name="T55" fmla="*/ 0 h 930"/>
                <a:gd name="T56" fmla="*/ 217 w 1116"/>
                <a:gd name="T57" fmla="*/ 30 h 930"/>
                <a:gd name="T58" fmla="*/ 186 w 1116"/>
                <a:gd name="T59" fmla="*/ 0 h 930"/>
                <a:gd name="T60" fmla="*/ 186 w 1116"/>
                <a:gd name="T61" fmla="*/ 30 h 930"/>
                <a:gd name="T62" fmla="*/ 186 w 1116"/>
                <a:gd name="T63" fmla="*/ 30 h 930"/>
                <a:gd name="T64" fmla="*/ 124 w 1116"/>
                <a:gd name="T65" fmla="*/ 124 h 930"/>
                <a:gd name="T66" fmla="*/ 93 w 1116"/>
                <a:gd name="T67" fmla="*/ 124 h 930"/>
                <a:gd name="T68" fmla="*/ 31 w 1116"/>
                <a:gd name="T69" fmla="*/ 185 h 930"/>
                <a:gd name="T70" fmla="*/ 31 w 1116"/>
                <a:gd name="T71" fmla="*/ 154 h 930"/>
                <a:gd name="T72" fmla="*/ 31 w 1116"/>
                <a:gd name="T73" fmla="*/ 217 h 930"/>
                <a:gd name="T74" fmla="*/ 124 w 1116"/>
                <a:gd name="T75" fmla="*/ 372 h 930"/>
                <a:gd name="T76" fmla="*/ 155 w 1116"/>
                <a:gd name="T77" fmla="*/ 465 h 930"/>
                <a:gd name="T78" fmla="*/ 217 w 1116"/>
                <a:gd name="T79" fmla="*/ 526 h 930"/>
                <a:gd name="T80" fmla="*/ 248 w 1116"/>
                <a:gd name="T81" fmla="*/ 589 h 930"/>
                <a:gd name="T82" fmla="*/ 371 w 1116"/>
                <a:gd name="T83" fmla="*/ 805 h 930"/>
                <a:gd name="T84" fmla="*/ 434 w 1116"/>
                <a:gd name="T85" fmla="*/ 898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6" h="930">
                  <a:moveTo>
                    <a:pt x="465" y="867"/>
                  </a:moveTo>
                  <a:lnTo>
                    <a:pt x="465" y="867"/>
                  </a:lnTo>
                  <a:lnTo>
                    <a:pt x="465" y="867"/>
                  </a:lnTo>
                  <a:cubicBezTo>
                    <a:pt x="495" y="867"/>
                    <a:pt x="495" y="867"/>
                    <a:pt x="495" y="867"/>
                  </a:cubicBezTo>
                  <a:lnTo>
                    <a:pt x="495" y="867"/>
                  </a:lnTo>
                  <a:cubicBezTo>
                    <a:pt x="527" y="867"/>
                    <a:pt x="527" y="867"/>
                    <a:pt x="527" y="867"/>
                  </a:cubicBezTo>
                  <a:lnTo>
                    <a:pt x="527" y="867"/>
                  </a:lnTo>
                  <a:cubicBezTo>
                    <a:pt x="558" y="867"/>
                    <a:pt x="558" y="867"/>
                    <a:pt x="558" y="898"/>
                  </a:cubicBezTo>
                  <a:cubicBezTo>
                    <a:pt x="589" y="898"/>
                    <a:pt x="589" y="898"/>
                    <a:pt x="589" y="898"/>
                  </a:cubicBezTo>
                  <a:cubicBezTo>
                    <a:pt x="619" y="898"/>
                    <a:pt x="619" y="929"/>
                    <a:pt x="651" y="929"/>
                  </a:cubicBezTo>
                  <a:lnTo>
                    <a:pt x="651" y="929"/>
                  </a:lnTo>
                  <a:lnTo>
                    <a:pt x="651" y="929"/>
                  </a:lnTo>
                  <a:lnTo>
                    <a:pt x="651" y="929"/>
                  </a:lnTo>
                  <a:cubicBezTo>
                    <a:pt x="651" y="898"/>
                    <a:pt x="651" y="898"/>
                    <a:pt x="651" y="898"/>
                  </a:cubicBezTo>
                  <a:cubicBezTo>
                    <a:pt x="682" y="898"/>
                    <a:pt x="682" y="867"/>
                    <a:pt x="713" y="867"/>
                  </a:cubicBezTo>
                  <a:lnTo>
                    <a:pt x="743" y="837"/>
                  </a:lnTo>
                  <a:cubicBezTo>
                    <a:pt x="775" y="805"/>
                    <a:pt x="775" y="805"/>
                    <a:pt x="775" y="805"/>
                  </a:cubicBezTo>
                  <a:cubicBezTo>
                    <a:pt x="775" y="805"/>
                    <a:pt x="775" y="805"/>
                    <a:pt x="806" y="805"/>
                  </a:cubicBezTo>
                  <a:lnTo>
                    <a:pt x="806" y="805"/>
                  </a:lnTo>
                  <a:lnTo>
                    <a:pt x="806" y="805"/>
                  </a:lnTo>
                  <a:lnTo>
                    <a:pt x="837" y="805"/>
                  </a:lnTo>
                  <a:cubicBezTo>
                    <a:pt x="837" y="805"/>
                    <a:pt x="867" y="805"/>
                    <a:pt x="867" y="774"/>
                  </a:cubicBezTo>
                  <a:cubicBezTo>
                    <a:pt x="867" y="774"/>
                    <a:pt x="899" y="774"/>
                    <a:pt x="930" y="774"/>
                  </a:cubicBezTo>
                  <a:lnTo>
                    <a:pt x="930" y="774"/>
                  </a:lnTo>
                  <a:lnTo>
                    <a:pt x="930" y="774"/>
                  </a:lnTo>
                  <a:lnTo>
                    <a:pt x="930" y="774"/>
                  </a:lnTo>
                  <a:lnTo>
                    <a:pt x="930" y="774"/>
                  </a:lnTo>
                  <a:lnTo>
                    <a:pt x="930" y="774"/>
                  </a:lnTo>
                  <a:cubicBezTo>
                    <a:pt x="930" y="774"/>
                    <a:pt x="961" y="774"/>
                    <a:pt x="961" y="743"/>
                  </a:cubicBezTo>
                  <a:cubicBezTo>
                    <a:pt x="991" y="743"/>
                    <a:pt x="1023" y="743"/>
                    <a:pt x="1023" y="743"/>
                  </a:cubicBezTo>
                  <a:cubicBezTo>
                    <a:pt x="1023" y="713"/>
                    <a:pt x="1054" y="713"/>
                    <a:pt x="1085" y="713"/>
                  </a:cubicBezTo>
                  <a:cubicBezTo>
                    <a:pt x="1115" y="589"/>
                    <a:pt x="1115" y="589"/>
                    <a:pt x="1115" y="589"/>
                  </a:cubicBezTo>
                  <a:lnTo>
                    <a:pt x="1115" y="589"/>
                  </a:lnTo>
                  <a:cubicBezTo>
                    <a:pt x="1115" y="589"/>
                    <a:pt x="1115" y="589"/>
                    <a:pt x="1085" y="589"/>
                  </a:cubicBezTo>
                  <a:cubicBezTo>
                    <a:pt x="1085" y="589"/>
                    <a:pt x="1054" y="589"/>
                    <a:pt x="1023" y="589"/>
                  </a:cubicBezTo>
                  <a:lnTo>
                    <a:pt x="1023" y="589"/>
                  </a:lnTo>
                  <a:cubicBezTo>
                    <a:pt x="991" y="589"/>
                    <a:pt x="961" y="589"/>
                    <a:pt x="961" y="589"/>
                  </a:cubicBezTo>
                  <a:lnTo>
                    <a:pt x="961" y="589"/>
                  </a:lnTo>
                  <a:cubicBezTo>
                    <a:pt x="930" y="589"/>
                    <a:pt x="930" y="557"/>
                    <a:pt x="899" y="526"/>
                  </a:cubicBezTo>
                  <a:lnTo>
                    <a:pt x="899" y="526"/>
                  </a:lnTo>
                  <a:lnTo>
                    <a:pt x="899" y="526"/>
                  </a:lnTo>
                  <a:cubicBezTo>
                    <a:pt x="899" y="495"/>
                    <a:pt x="899" y="495"/>
                    <a:pt x="899" y="495"/>
                  </a:cubicBezTo>
                  <a:lnTo>
                    <a:pt x="899" y="495"/>
                  </a:lnTo>
                  <a:lnTo>
                    <a:pt x="899" y="495"/>
                  </a:lnTo>
                  <a:cubicBezTo>
                    <a:pt x="899" y="495"/>
                    <a:pt x="899" y="495"/>
                    <a:pt x="899" y="465"/>
                  </a:cubicBezTo>
                  <a:lnTo>
                    <a:pt x="899" y="465"/>
                  </a:lnTo>
                  <a:cubicBezTo>
                    <a:pt x="899" y="465"/>
                    <a:pt x="899" y="465"/>
                    <a:pt x="899" y="433"/>
                  </a:cubicBezTo>
                  <a:lnTo>
                    <a:pt x="867" y="465"/>
                  </a:lnTo>
                  <a:lnTo>
                    <a:pt x="867" y="465"/>
                  </a:lnTo>
                  <a:cubicBezTo>
                    <a:pt x="867" y="465"/>
                    <a:pt x="867" y="433"/>
                    <a:pt x="837" y="402"/>
                  </a:cubicBezTo>
                  <a:lnTo>
                    <a:pt x="806" y="372"/>
                  </a:lnTo>
                  <a:cubicBezTo>
                    <a:pt x="806" y="372"/>
                    <a:pt x="806" y="372"/>
                    <a:pt x="806" y="341"/>
                  </a:cubicBezTo>
                  <a:lnTo>
                    <a:pt x="806" y="341"/>
                  </a:lnTo>
                  <a:cubicBezTo>
                    <a:pt x="806" y="309"/>
                    <a:pt x="806" y="309"/>
                    <a:pt x="806" y="309"/>
                  </a:cubicBezTo>
                  <a:lnTo>
                    <a:pt x="806" y="309"/>
                  </a:lnTo>
                  <a:lnTo>
                    <a:pt x="806" y="309"/>
                  </a:lnTo>
                  <a:cubicBezTo>
                    <a:pt x="806" y="278"/>
                    <a:pt x="775" y="278"/>
                    <a:pt x="775" y="278"/>
                  </a:cubicBezTo>
                  <a:cubicBezTo>
                    <a:pt x="775" y="278"/>
                    <a:pt x="743" y="248"/>
                    <a:pt x="743" y="217"/>
                  </a:cubicBezTo>
                  <a:cubicBezTo>
                    <a:pt x="713" y="217"/>
                    <a:pt x="713" y="217"/>
                    <a:pt x="713" y="217"/>
                  </a:cubicBezTo>
                  <a:lnTo>
                    <a:pt x="713" y="217"/>
                  </a:lnTo>
                  <a:lnTo>
                    <a:pt x="713" y="217"/>
                  </a:lnTo>
                  <a:cubicBezTo>
                    <a:pt x="682" y="217"/>
                    <a:pt x="682" y="217"/>
                    <a:pt x="682" y="185"/>
                  </a:cubicBezTo>
                  <a:lnTo>
                    <a:pt x="682" y="185"/>
                  </a:lnTo>
                  <a:cubicBezTo>
                    <a:pt x="651" y="185"/>
                    <a:pt x="651" y="185"/>
                    <a:pt x="651" y="185"/>
                  </a:cubicBezTo>
                  <a:lnTo>
                    <a:pt x="651" y="185"/>
                  </a:lnTo>
                  <a:lnTo>
                    <a:pt x="651" y="185"/>
                  </a:lnTo>
                  <a:lnTo>
                    <a:pt x="651" y="185"/>
                  </a:lnTo>
                  <a:lnTo>
                    <a:pt x="651" y="185"/>
                  </a:lnTo>
                  <a:lnTo>
                    <a:pt x="651" y="185"/>
                  </a:lnTo>
                  <a:cubicBezTo>
                    <a:pt x="619" y="185"/>
                    <a:pt x="619" y="185"/>
                    <a:pt x="619" y="185"/>
                  </a:cubicBezTo>
                  <a:lnTo>
                    <a:pt x="619" y="185"/>
                  </a:lnTo>
                  <a:cubicBezTo>
                    <a:pt x="589" y="185"/>
                    <a:pt x="558" y="185"/>
                    <a:pt x="527" y="185"/>
                  </a:cubicBezTo>
                  <a:cubicBezTo>
                    <a:pt x="495" y="154"/>
                    <a:pt x="465" y="124"/>
                    <a:pt x="465" y="93"/>
                  </a:cubicBezTo>
                  <a:cubicBezTo>
                    <a:pt x="434" y="93"/>
                    <a:pt x="434" y="93"/>
                    <a:pt x="434" y="93"/>
                  </a:cubicBezTo>
                  <a:lnTo>
                    <a:pt x="403" y="61"/>
                  </a:lnTo>
                  <a:lnTo>
                    <a:pt x="371" y="30"/>
                  </a:lnTo>
                  <a:lnTo>
                    <a:pt x="371" y="30"/>
                  </a:lnTo>
                  <a:lnTo>
                    <a:pt x="371" y="30"/>
                  </a:lnTo>
                  <a:cubicBezTo>
                    <a:pt x="371" y="30"/>
                    <a:pt x="371" y="30"/>
                    <a:pt x="341" y="30"/>
                  </a:cubicBezTo>
                  <a:lnTo>
                    <a:pt x="341" y="30"/>
                  </a:lnTo>
                  <a:cubicBezTo>
                    <a:pt x="341" y="30"/>
                    <a:pt x="341" y="30"/>
                    <a:pt x="310" y="30"/>
                  </a:cubicBezTo>
                  <a:cubicBezTo>
                    <a:pt x="310" y="30"/>
                    <a:pt x="310" y="30"/>
                    <a:pt x="310" y="0"/>
                  </a:cubicBezTo>
                  <a:cubicBezTo>
                    <a:pt x="310" y="0"/>
                    <a:pt x="310" y="0"/>
                    <a:pt x="278" y="0"/>
                  </a:cubicBezTo>
                  <a:lnTo>
                    <a:pt x="278" y="0"/>
                  </a:lnTo>
                  <a:cubicBezTo>
                    <a:pt x="248" y="0"/>
                    <a:pt x="248" y="0"/>
                    <a:pt x="248" y="0"/>
                  </a:cubicBezTo>
                  <a:lnTo>
                    <a:pt x="217" y="0"/>
                  </a:lnTo>
                  <a:cubicBezTo>
                    <a:pt x="217" y="30"/>
                    <a:pt x="217" y="30"/>
                    <a:pt x="217" y="30"/>
                  </a:cubicBezTo>
                  <a:cubicBezTo>
                    <a:pt x="217" y="0"/>
                    <a:pt x="217" y="0"/>
                    <a:pt x="217" y="0"/>
                  </a:cubicBezTo>
                  <a:lnTo>
                    <a:pt x="217" y="0"/>
                  </a:lnTo>
                  <a:cubicBezTo>
                    <a:pt x="186" y="0"/>
                    <a:pt x="186" y="0"/>
                    <a:pt x="186" y="0"/>
                  </a:cubicBezTo>
                  <a:lnTo>
                    <a:pt x="186" y="0"/>
                  </a:lnTo>
                  <a:cubicBezTo>
                    <a:pt x="186" y="0"/>
                    <a:pt x="186" y="0"/>
                    <a:pt x="155" y="0"/>
                  </a:cubicBezTo>
                  <a:cubicBezTo>
                    <a:pt x="186" y="0"/>
                    <a:pt x="186" y="30"/>
                    <a:pt x="186" y="30"/>
                  </a:cubicBezTo>
                  <a:lnTo>
                    <a:pt x="186" y="30"/>
                  </a:lnTo>
                  <a:lnTo>
                    <a:pt x="186" y="30"/>
                  </a:lnTo>
                  <a:lnTo>
                    <a:pt x="186" y="30"/>
                  </a:lnTo>
                  <a:cubicBezTo>
                    <a:pt x="186" y="61"/>
                    <a:pt x="186" y="93"/>
                    <a:pt x="155" y="93"/>
                  </a:cubicBezTo>
                  <a:lnTo>
                    <a:pt x="155" y="93"/>
                  </a:lnTo>
                  <a:cubicBezTo>
                    <a:pt x="155" y="124"/>
                    <a:pt x="124" y="124"/>
                    <a:pt x="124" y="124"/>
                  </a:cubicBezTo>
                  <a:lnTo>
                    <a:pt x="124" y="124"/>
                  </a:lnTo>
                  <a:lnTo>
                    <a:pt x="124" y="124"/>
                  </a:lnTo>
                  <a:lnTo>
                    <a:pt x="93" y="124"/>
                  </a:lnTo>
                  <a:cubicBezTo>
                    <a:pt x="93" y="154"/>
                    <a:pt x="93" y="154"/>
                    <a:pt x="62" y="154"/>
                  </a:cubicBezTo>
                  <a:lnTo>
                    <a:pt x="62" y="154"/>
                  </a:lnTo>
                  <a:cubicBezTo>
                    <a:pt x="62" y="185"/>
                    <a:pt x="62" y="185"/>
                    <a:pt x="31" y="185"/>
                  </a:cubicBezTo>
                  <a:lnTo>
                    <a:pt x="31" y="185"/>
                  </a:lnTo>
                  <a:lnTo>
                    <a:pt x="31" y="185"/>
                  </a:lnTo>
                  <a:lnTo>
                    <a:pt x="31" y="154"/>
                  </a:lnTo>
                  <a:lnTo>
                    <a:pt x="0" y="154"/>
                  </a:lnTo>
                  <a:cubicBezTo>
                    <a:pt x="0" y="185"/>
                    <a:pt x="0" y="185"/>
                    <a:pt x="0" y="185"/>
                  </a:cubicBezTo>
                  <a:cubicBezTo>
                    <a:pt x="31" y="185"/>
                    <a:pt x="31" y="217"/>
                    <a:pt x="31" y="217"/>
                  </a:cubicBezTo>
                  <a:cubicBezTo>
                    <a:pt x="62" y="248"/>
                    <a:pt x="62" y="278"/>
                    <a:pt x="93" y="309"/>
                  </a:cubicBezTo>
                  <a:cubicBezTo>
                    <a:pt x="93" y="341"/>
                    <a:pt x="93" y="341"/>
                    <a:pt x="93" y="341"/>
                  </a:cubicBezTo>
                  <a:cubicBezTo>
                    <a:pt x="93" y="341"/>
                    <a:pt x="124" y="341"/>
                    <a:pt x="124" y="372"/>
                  </a:cubicBezTo>
                  <a:cubicBezTo>
                    <a:pt x="124" y="372"/>
                    <a:pt x="155" y="402"/>
                    <a:pt x="155" y="433"/>
                  </a:cubicBezTo>
                  <a:lnTo>
                    <a:pt x="155" y="433"/>
                  </a:lnTo>
                  <a:cubicBezTo>
                    <a:pt x="155" y="433"/>
                    <a:pt x="155" y="433"/>
                    <a:pt x="155" y="465"/>
                  </a:cubicBezTo>
                  <a:cubicBezTo>
                    <a:pt x="186" y="465"/>
                    <a:pt x="186" y="465"/>
                    <a:pt x="186" y="465"/>
                  </a:cubicBezTo>
                  <a:cubicBezTo>
                    <a:pt x="186" y="465"/>
                    <a:pt x="217" y="465"/>
                    <a:pt x="217" y="495"/>
                  </a:cubicBezTo>
                  <a:cubicBezTo>
                    <a:pt x="217" y="495"/>
                    <a:pt x="217" y="495"/>
                    <a:pt x="217" y="526"/>
                  </a:cubicBezTo>
                  <a:cubicBezTo>
                    <a:pt x="248" y="526"/>
                    <a:pt x="248" y="526"/>
                    <a:pt x="248" y="526"/>
                  </a:cubicBezTo>
                  <a:cubicBezTo>
                    <a:pt x="248" y="557"/>
                    <a:pt x="248" y="589"/>
                    <a:pt x="248" y="589"/>
                  </a:cubicBezTo>
                  <a:lnTo>
                    <a:pt x="248" y="589"/>
                  </a:lnTo>
                  <a:cubicBezTo>
                    <a:pt x="248" y="619"/>
                    <a:pt x="248" y="650"/>
                    <a:pt x="248" y="650"/>
                  </a:cubicBezTo>
                  <a:cubicBezTo>
                    <a:pt x="278" y="681"/>
                    <a:pt x="310" y="713"/>
                    <a:pt x="310" y="713"/>
                  </a:cubicBezTo>
                  <a:cubicBezTo>
                    <a:pt x="341" y="713"/>
                    <a:pt x="341" y="743"/>
                    <a:pt x="371" y="805"/>
                  </a:cubicBezTo>
                  <a:cubicBezTo>
                    <a:pt x="371" y="837"/>
                    <a:pt x="371" y="837"/>
                    <a:pt x="403" y="867"/>
                  </a:cubicBezTo>
                  <a:cubicBezTo>
                    <a:pt x="403" y="867"/>
                    <a:pt x="434" y="867"/>
                    <a:pt x="434" y="898"/>
                  </a:cubicBezTo>
                  <a:lnTo>
                    <a:pt x="434" y="898"/>
                  </a:lnTo>
                  <a:cubicBezTo>
                    <a:pt x="434" y="867"/>
                    <a:pt x="434" y="867"/>
                    <a:pt x="465" y="86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9" name="Freeform 11"/>
            <p:cNvSpPr>
              <a:spLocks noChangeArrowheads="1"/>
            </p:cNvSpPr>
            <p:nvPr/>
          </p:nvSpPr>
          <p:spPr bwMode="auto">
            <a:xfrm>
              <a:off x="4338638" y="2327275"/>
              <a:ext cx="257175" cy="234950"/>
            </a:xfrm>
            <a:custGeom>
              <a:avLst/>
              <a:gdLst>
                <a:gd name="T0" fmla="*/ 465 w 714"/>
                <a:gd name="T1" fmla="*/ 218 h 652"/>
                <a:gd name="T2" fmla="*/ 403 w 714"/>
                <a:gd name="T3" fmla="*/ 186 h 652"/>
                <a:gd name="T4" fmla="*/ 403 w 714"/>
                <a:gd name="T5" fmla="*/ 155 h 652"/>
                <a:gd name="T6" fmla="*/ 433 w 714"/>
                <a:gd name="T7" fmla="*/ 94 h 652"/>
                <a:gd name="T8" fmla="*/ 403 w 714"/>
                <a:gd name="T9" fmla="*/ 62 h 652"/>
                <a:gd name="T10" fmla="*/ 372 w 714"/>
                <a:gd name="T11" fmla="*/ 31 h 652"/>
                <a:gd name="T12" fmla="*/ 310 w 714"/>
                <a:gd name="T13" fmla="*/ 0 h 652"/>
                <a:gd name="T14" fmla="*/ 248 w 714"/>
                <a:gd name="T15" fmla="*/ 0 h 652"/>
                <a:gd name="T16" fmla="*/ 248 w 714"/>
                <a:gd name="T17" fmla="*/ 0 h 652"/>
                <a:gd name="T18" fmla="*/ 217 w 714"/>
                <a:gd name="T19" fmla="*/ 0 h 652"/>
                <a:gd name="T20" fmla="*/ 217 w 714"/>
                <a:gd name="T21" fmla="*/ 0 h 652"/>
                <a:gd name="T22" fmla="*/ 217 w 714"/>
                <a:gd name="T23" fmla="*/ 31 h 652"/>
                <a:gd name="T24" fmla="*/ 186 w 714"/>
                <a:gd name="T25" fmla="*/ 0 h 652"/>
                <a:gd name="T26" fmla="*/ 155 w 714"/>
                <a:gd name="T27" fmla="*/ 31 h 652"/>
                <a:gd name="T28" fmla="*/ 155 w 714"/>
                <a:gd name="T29" fmla="*/ 62 h 652"/>
                <a:gd name="T30" fmla="*/ 155 w 714"/>
                <a:gd name="T31" fmla="*/ 94 h 652"/>
                <a:gd name="T32" fmla="*/ 124 w 714"/>
                <a:gd name="T33" fmla="*/ 124 h 652"/>
                <a:gd name="T34" fmla="*/ 124 w 714"/>
                <a:gd name="T35" fmla="*/ 124 h 652"/>
                <a:gd name="T36" fmla="*/ 93 w 714"/>
                <a:gd name="T37" fmla="*/ 155 h 652"/>
                <a:gd name="T38" fmla="*/ 93 w 714"/>
                <a:gd name="T39" fmla="*/ 218 h 652"/>
                <a:gd name="T40" fmla="*/ 62 w 714"/>
                <a:gd name="T41" fmla="*/ 248 h 652"/>
                <a:gd name="T42" fmla="*/ 62 w 714"/>
                <a:gd name="T43" fmla="*/ 248 h 652"/>
                <a:gd name="T44" fmla="*/ 62 w 714"/>
                <a:gd name="T45" fmla="*/ 248 h 652"/>
                <a:gd name="T46" fmla="*/ 31 w 714"/>
                <a:gd name="T47" fmla="*/ 279 h 652"/>
                <a:gd name="T48" fmla="*/ 31 w 714"/>
                <a:gd name="T49" fmla="*/ 279 h 652"/>
                <a:gd name="T50" fmla="*/ 31 w 714"/>
                <a:gd name="T51" fmla="*/ 310 h 652"/>
                <a:gd name="T52" fmla="*/ 31 w 714"/>
                <a:gd name="T53" fmla="*/ 372 h 652"/>
                <a:gd name="T54" fmla="*/ 0 w 714"/>
                <a:gd name="T55" fmla="*/ 372 h 652"/>
                <a:gd name="T56" fmla="*/ 31 w 714"/>
                <a:gd name="T57" fmla="*/ 403 h 652"/>
                <a:gd name="T58" fmla="*/ 62 w 714"/>
                <a:gd name="T59" fmla="*/ 496 h 652"/>
                <a:gd name="T60" fmla="*/ 93 w 714"/>
                <a:gd name="T61" fmla="*/ 527 h 652"/>
                <a:gd name="T62" fmla="*/ 93 w 714"/>
                <a:gd name="T63" fmla="*/ 527 h 652"/>
                <a:gd name="T64" fmla="*/ 124 w 714"/>
                <a:gd name="T65" fmla="*/ 558 h 652"/>
                <a:gd name="T66" fmla="*/ 124 w 714"/>
                <a:gd name="T67" fmla="*/ 589 h 652"/>
                <a:gd name="T68" fmla="*/ 124 w 714"/>
                <a:gd name="T69" fmla="*/ 589 h 652"/>
                <a:gd name="T70" fmla="*/ 217 w 714"/>
                <a:gd name="T71" fmla="*/ 620 h 652"/>
                <a:gd name="T72" fmla="*/ 248 w 714"/>
                <a:gd name="T73" fmla="*/ 651 h 652"/>
                <a:gd name="T74" fmla="*/ 310 w 714"/>
                <a:gd name="T75" fmla="*/ 651 h 652"/>
                <a:gd name="T76" fmla="*/ 340 w 714"/>
                <a:gd name="T77" fmla="*/ 620 h 652"/>
                <a:gd name="T78" fmla="*/ 372 w 714"/>
                <a:gd name="T79" fmla="*/ 589 h 652"/>
                <a:gd name="T80" fmla="*/ 403 w 714"/>
                <a:gd name="T81" fmla="*/ 620 h 652"/>
                <a:gd name="T82" fmla="*/ 403 w 714"/>
                <a:gd name="T83" fmla="*/ 620 h 652"/>
                <a:gd name="T84" fmla="*/ 433 w 714"/>
                <a:gd name="T85" fmla="*/ 589 h 652"/>
                <a:gd name="T86" fmla="*/ 465 w 714"/>
                <a:gd name="T87" fmla="*/ 589 h 652"/>
                <a:gd name="T88" fmla="*/ 496 w 714"/>
                <a:gd name="T89" fmla="*/ 589 h 652"/>
                <a:gd name="T90" fmla="*/ 557 w 714"/>
                <a:gd name="T91" fmla="*/ 558 h 652"/>
                <a:gd name="T92" fmla="*/ 620 w 714"/>
                <a:gd name="T93" fmla="*/ 558 h 652"/>
                <a:gd name="T94" fmla="*/ 681 w 714"/>
                <a:gd name="T95" fmla="*/ 403 h 652"/>
                <a:gd name="T96" fmla="*/ 589 w 714"/>
                <a:gd name="T97" fmla="*/ 372 h 652"/>
                <a:gd name="T98" fmla="*/ 527 w 714"/>
                <a:gd name="T99" fmla="*/ 3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14" h="652">
                  <a:moveTo>
                    <a:pt x="465" y="218"/>
                  </a:moveTo>
                  <a:lnTo>
                    <a:pt x="465" y="218"/>
                  </a:lnTo>
                  <a:cubicBezTo>
                    <a:pt x="465" y="218"/>
                    <a:pt x="465" y="218"/>
                    <a:pt x="433" y="218"/>
                  </a:cubicBezTo>
                  <a:cubicBezTo>
                    <a:pt x="433" y="218"/>
                    <a:pt x="403" y="218"/>
                    <a:pt x="403" y="186"/>
                  </a:cubicBezTo>
                  <a:lnTo>
                    <a:pt x="403" y="186"/>
                  </a:lnTo>
                  <a:lnTo>
                    <a:pt x="403" y="155"/>
                  </a:lnTo>
                  <a:lnTo>
                    <a:pt x="403" y="124"/>
                  </a:lnTo>
                  <a:cubicBezTo>
                    <a:pt x="433" y="124"/>
                    <a:pt x="433" y="124"/>
                    <a:pt x="433" y="94"/>
                  </a:cubicBezTo>
                  <a:lnTo>
                    <a:pt x="433" y="94"/>
                  </a:lnTo>
                  <a:cubicBezTo>
                    <a:pt x="433" y="94"/>
                    <a:pt x="433" y="94"/>
                    <a:pt x="403" y="62"/>
                  </a:cubicBezTo>
                  <a:cubicBezTo>
                    <a:pt x="403" y="62"/>
                    <a:pt x="403" y="62"/>
                    <a:pt x="372" y="31"/>
                  </a:cubicBezTo>
                  <a:lnTo>
                    <a:pt x="372" y="31"/>
                  </a:lnTo>
                  <a:cubicBezTo>
                    <a:pt x="340" y="0"/>
                    <a:pt x="310" y="0"/>
                    <a:pt x="310" y="0"/>
                  </a:cubicBezTo>
                  <a:lnTo>
                    <a:pt x="310" y="0"/>
                  </a:lnTo>
                  <a:cubicBezTo>
                    <a:pt x="279" y="0"/>
                    <a:pt x="279" y="0"/>
                    <a:pt x="279" y="0"/>
                  </a:cubicBezTo>
                  <a:cubicBezTo>
                    <a:pt x="279" y="0"/>
                    <a:pt x="279" y="0"/>
                    <a:pt x="248" y="0"/>
                  </a:cubicBezTo>
                  <a:lnTo>
                    <a:pt x="248" y="0"/>
                  </a:lnTo>
                  <a:lnTo>
                    <a:pt x="248" y="0"/>
                  </a:lnTo>
                  <a:cubicBezTo>
                    <a:pt x="217" y="0"/>
                    <a:pt x="217" y="0"/>
                    <a:pt x="217" y="0"/>
                  </a:cubicBezTo>
                  <a:lnTo>
                    <a:pt x="217" y="0"/>
                  </a:lnTo>
                  <a:lnTo>
                    <a:pt x="217" y="0"/>
                  </a:lnTo>
                  <a:lnTo>
                    <a:pt x="217" y="0"/>
                  </a:lnTo>
                  <a:lnTo>
                    <a:pt x="217" y="31"/>
                  </a:lnTo>
                  <a:lnTo>
                    <a:pt x="217" y="31"/>
                  </a:lnTo>
                  <a:lnTo>
                    <a:pt x="217" y="31"/>
                  </a:lnTo>
                  <a:cubicBezTo>
                    <a:pt x="186" y="31"/>
                    <a:pt x="186" y="31"/>
                    <a:pt x="186" y="0"/>
                  </a:cubicBezTo>
                  <a:cubicBezTo>
                    <a:pt x="186" y="0"/>
                    <a:pt x="186" y="0"/>
                    <a:pt x="155" y="0"/>
                  </a:cubicBezTo>
                  <a:lnTo>
                    <a:pt x="155" y="31"/>
                  </a:lnTo>
                  <a:cubicBezTo>
                    <a:pt x="155" y="31"/>
                    <a:pt x="155" y="31"/>
                    <a:pt x="155" y="62"/>
                  </a:cubicBezTo>
                  <a:lnTo>
                    <a:pt x="155" y="62"/>
                  </a:lnTo>
                  <a:lnTo>
                    <a:pt x="155" y="62"/>
                  </a:lnTo>
                  <a:cubicBezTo>
                    <a:pt x="155" y="94"/>
                    <a:pt x="155" y="94"/>
                    <a:pt x="155" y="94"/>
                  </a:cubicBezTo>
                  <a:lnTo>
                    <a:pt x="124" y="124"/>
                  </a:lnTo>
                  <a:lnTo>
                    <a:pt x="124" y="124"/>
                  </a:lnTo>
                  <a:lnTo>
                    <a:pt x="124" y="124"/>
                  </a:lnTo>
                  <a:lnTo>
                    <a:pt x="124" y="124"/>
                  </a:lnTo>
                  <a:lnTo>
                    <a:pt x="93" y="124"/>
                  </a:lnTo>
                  <a:cubicBezTo>
                    <a:pt x="93" y="124"/>
                    <a:pt x="93" y="124"/>
                    <a:pt x="93" y="155"/>
                  </a:cubicBezTo>
                  <a:lnTo>
                    <a:pt x="93" y="218"/>
                  </a:lnTo>
                  <a:lnTo>
                    <a:pt x="93" y="218"/>
                  </a:lnTo>
                  <a:cubicBezTo>
                    <a:pt x="62" y="248"/>
                    <a:pt x="62" y="248"/>
                    <a:pt x="62" y="248"/>
                  </a:cubicBezTo>
                  <a:lnTo>
                    <a:pt x="62" y="248"/>
                  </a:lnTo>
                  <a:lnTo>
                    <a:pt x="62" y="248"/>
                  </a:lnTo>
                  <a:lnTo>
                    <a:pt x="62" y="248"/>
                  </a:lnTo>
                  <a:lnTo>
                    <a:pt x="62" y="248"/>
                  </a:lnTo>
                  <a:lnTo>
                    <a:pt x="62" y="248"/>
                  </a:lnTo>
                  <a:cubicBezTo>
                    <a:pt x="62" y="248"/>
                    <a:pt x="62" y="279"/>
                    <a:pt x="31" y="279"/>
                  </a:cubicBezTo>
                  <a:lnTo>
                    <a:pt x="31" y="279"/>
                  </a:lnTo>
                  <a:lnTo>
                    <a:pt x="31" y="279"/>
                  </a:lnTo>
                  <a:lnTo>
                    <a:pt x="31" y="279"/>
                  </a:lnTo>
                  <a:cubicBezTo>
                    <a:pt x="31" y="310"/>
                    <a:pt x="31" y="310"/>
                    <a:pt x="31" y="310"/>
                  </a:cubicBezTo>
                  <a:lnTo>
                    <a:pt x="31" y="310"/>
                  </a:lnTo>
                  <a:lnTo>
                    <a:pt x="31" y="342"/>
                  </a:lnTo>
                  <a:cubicBezTo>
                    <a:pt x="31" y="342"/>
                    <a:pt x="31" y="342"/>
                    <a:pt x="31" y="372"/>
                  </a:cubicBezTo>
                  <a:cubicBezTo>
                    <a:pt x="31" y="372"/>
                    <a:pt x="31" y="403"/>
                    <a:pt x="0" y="372"/>
                  </a:cubicBezTo>
                  <a:lnTo>
                    <a:pt x="0" y="372"/>
                  </a:lnTo>
                  <a:cubicBezTo>
                    <a:pt x="0" y="403"/>
                    <a:pt x="0" y="403"/>
                    <a:pt x="0" y="403"/>
                  </a:cubicBezTo>
                  <a:cubicBezTo>
                    <a:pt x="31" y="403"/>
                    <a:pt x="31" y="403"/>
                    <a:pt x="31" y="403"/>
                  </a:cubicBezTo>
                  <a:cubicBezTo>
                    <a:pt x="31" y="434"/>
                    <a:pt x="62" y="434"/>
                    <a:pt x="62" y="434"/>
                  </a:cubicBezTo>
                  <a:cubicBezTo>
                    <a:pt x="62" y="466"/>
                    <a:pt x="62" y="466"/>
                    <a:pt x="62" y="496"/>
                  </a:cubicBezTo>
                  <a:lnTo>
                    <a:pt x="62" y="496"/>
                  </a:lnTo>
                  <a:cubicBezTo>
                    <a:pt x="93" y="496"/>
                    <a:pt x="93" y="496"/>
                    <a:pt x="93" y="527"/>
                  </a:cubicBezTo>
                  <a:lnTo>
                    <a:pt x="93" y="527"/>
                  </a:lnTo>
                  <a:lnTo>
                    <a:pt x="93" y="527"/>
                  </a:lnTo>
                  <a:lnTo>
                    <a:pt x="93" y="527"/>
                  </a:lnTo>
                  <a:cubicBezTo>
                    <a:pt x="124" y="527"/>
                    <a:pt x="124" y="558"/>
                    <a:pt x="124" y="558"/>
                  </a:cubicBezTo>
                  <a:lnTo>
                    <a:pt x="124" y="558"/>
                  </a:lnTo>
                  <a:lnTo>
                    <a:pt x="124" y="589"/>
                  </a:lnTo>
                  <a:lnTo>
                    <a:pt x="124" y="589"/>
                  </a:lnTo>
                  <a:lnTo>
                    <a:pt x="124" y="589"/>
                  </a:lnTo>
                  <a:cubicBezTo>
                    <a:pt x="155" y="589"/>
                    <a:pt x="186" y="589"/>
                    <a:pt x="186" y="589"/>
                  </a:cubicBezTo>
                  <a:cubicBezTo>
                    <a:pt x="186" y="620"/>
                    <a:pt x="217" y="620"/>
                    <a:pt x="217" y="620"/>
                  </a:cubicBezTo>
                  <a:lnTo>
                    <a:pt x="217" y="620"/>
                  </a:lnTo>
                  <a:cubicBezTo>
                    <a:pt x="217" y="651"/>
                    <a:pt x="248" y="651"/>
                    <a:pt x="248" y="651"/>
                  </a:cubicBezTo>
                  <a:cubicBezTo>
                    <a:pt x="248" y="651"/>
                    <a:pt x="248" y="651"/>
                    <a:pt x="279" y="651"/>
                  </a:cubicBezTo>
                  <a:lnTo>
                    <a:pt x="310" y="651"/>
                  </a:lnTo>
                  <a:cubicBezTo>
                    <a:pt x="340" y="620"/>
                    <a:pt x="340" y="620"/>
                    <a:pt x="340" y="620"/>
                  </a:cubicBezTo>
                  <a:lnTo>
                    <a:pt x="340" y="620"/>
                  </a:lnTo>
                  <a:lnTo>
                    <a:pt x="340" y="620"/>
                  </a:lnTo>
                  <a:cubicBezTo>
                    <a:pt x="372" y="589"/>
                    <a:pt x="372" y="589"/>
                    <a:pt x="372" y="589"/>
                  </a:cubicBezTo>
                  <a:lnTo>
                    <a:pt x="372" y="589"/>
                  </a:lnTo>
                  <a:cubicBezTo>
                    <a:pt x="403" y="589"/>
                    <a:pt x="403" y="620"/>
                    <a:pt x="403" y="620"/>
                  </a:cubicBezTo>
                  <a:lnTo>
                    <a:pt x="403" y="620"/>
                  </a:lnTo>
                  <a:lnTo>
                    <a:pt x="403" y="620"/>
                  </a:lnTo>
                  <a:lnTo>
                    <a:pt x="433" y="620"/>
                  </a:lnTo>
                  <a:cubicBezTo>
                    <a:pt x="433" y="589"/>
                    <a:pt x="433" y="589"/>
                    <a:pt x="433" y="589"/>
                  </a:cubicBezTo>
                  <a:cubicBezTo>
                    <a:pt x="465" y="589"/>
                    <a:pt x="465" y="589"/>
                    <a:pt x="465" y="589"/>
                  </a:cubicBezTo>
                  <a:lnTo>
                    <a:pt x="465" y="589"/>
                  </a:lnTo>
                  <a:lnTo>
                    <a:pt x="465" y="589"/>
                  </a:lnTo>
                  <a:cubicBezTo>
                    <a:pt x="496" y="589"/>
                    <a:pt x="496" y="589"/>
                    <a:pt x="496" y="589"/>
                  </a:cubicBezTo>
                  <a:lnTo>
                    <a:pt x="496" y="589"/>
                  </a:lnTo>
                  <a:cubicBezTo>
                    <a:pt x="496" y="558"/>
                    <a:pt x="527" y="558"/>
                    <a:pt x="557" y="558"/>
                  </a:cubicBezTo>
                  <a:lnTo>
                    <a:pt x="557" y="558"/>
                  </a:lnTo>
                  <a:cubicBezTo>
                    <a:pt x="557" y="558"/>
                    <a:pt x="589" y="558"/>
                    <a:pt x="620" y="558"/>
                  </a:cubicBezTo>
                  <a:cubicBezTo>
                    <a:pt x="713" y="403"/>
                    <a:pt x="713" y="403"/>
                    <a:pt x="713" y="403"/>
                  </a:cubicBezTo>
                  <a:lnTo>
                    <a:pt x="681" y="403"/>
                  </a:lnTo>
                  <a:cubicBezTo>
                    <a:pt x="651" y="403"/>
                    <a:pt x="620" y="372"/>
                    <a:pt x="620" y="372"/>
                  </a:cubicBezTo>
                  <a:lnTo>
                    <a:pt x="589" y="372"/>
                  </a:lnTo>
                  <a:cubicBezTo>
                    <a:pt x="557" y="372"/>
                    <a:pt x="557" y="372"/>
                    <a:pt x="527" y="342"/>
                  </a:cubicBezTo>
                  <a:lnTo>
                    <a:pt x="527" y="342"/>
                  </a:lnTo>
                  <a:cubicBezTo>
                    <a:pt x="496" y="310"/>
                    <a:pt x="465" y="248"/>
                    <a:pt x="465" y="21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0" name="Freeform 12"/>
            <p:cNvSpPr>
              <a:spLocks noChangeArrowheads="1"/>
            </p:cNvSpPr>
            <p:nvPr/>
          </p:nvSpPr>
          <p:spPr bwMode="auto">
            <a:xfrm>
              <a:off x="4237038" y="2851150"/>
              <a:ext cx="88900" cy="134938"/>
            </a:xfrm>
            <a:custGeom>
              <a:avLst/>
              <a:gdLst>
                <a:gd name="T0" fmla="*/ 217 w 249"/>
                <a:gd name="T1" fmla="*/ 62 h 373"/>
                <a:gd name="T2" fmla="*/ 217 w 249"/>
                <a:gd name="T3" fmla="*/ 62 h 373"/>
                <a:gd name="T4" fmla="*/ 217 w 249"/>
                <a:gd name="T5" fmla="*/ 62 h 373"/>
                <a:gd name="T6" fmla="*/ 186 w 249"/>
                <a:gd name="T7" fmla="*/ 62 h 373"/>
                <a:gd name="T8" fmla="*/ 155 w 249"/>
                <a:gd name="T9" fmla="*/ 31 h 373"/>
                <a:gd name="T10" fmla="*/ 155 w 249"/>
                <a:gd name="T11" fmla="*/ 31 h 373"/>
                <a:gd name="T12" fmla="*/ 124 w 249"/>
                <a:gd name="T13" fmla="*/ 0 h 373"/>
                <a:gd name="T14" fmla="*/ 124 w 249"/>
                <a:gd name="T15" fmla="*/ 0 h 373"/>
                <a:gd name="T16" fmla="*/ 93 w 249"/>
                <a:gd name="T17" fmla="*/ 0 h 373"/>
                <a:gd name="T18" fmla="*/ 93 w 249"/>
                <a:gd name="T19" fmla="*/ 0 h 373"/>
                <a:gd name="T20" fmla="*/ 93 w 249"/>
                <a:gd name="T21" fmla="*/ 0 h 373"/>
                <a:gd name="T22" fmla="*/ 93 w 249"/>
                <a:gd name="T23" fmla="*/ 0 h 373"/>
                <a:gd name="T24" fmla="*/ 93 w 249"/>
                <a:gd name="T25" fmla="*/ 0 h 373"/>
                <a:gd name="T26" fmla="*/ 93 w 249"/>
                <a:gd name="T27" fmla="*/ 0 h 373"/>
                <a:gd name="T28" fmla="*/ 62 w 249"/>
                <a:gd name="T29" fmla="*/ 0 h 373"/>
                <a:gd name="T30" fmla="*/ 31 w 249"/>
                <a:gd name="T31" fmla="*/ 0 h 373"/>
                <a:gd name="T32" fmla="*/ 31 w 249"/>
                <a:gd name="T33" fmla="*/ 0 h 373"/>
                <a:gd name="T34" fmla="*/ 31 w 249"/>
                <a:gd name="T35" fmla="*/ 31 h 373"/>
                <a:gd name="T36" fmla="*/ 0 w 249"/>
                <a:gd name="T37" fmla="*/ 62 h 373"/>
                <a:gd name="T38" fmla="*/ 0 w 249"/>
                <a:gd name="T39" fmla="*/ 62 h 373"/>
                <a:gd name="T40" fmla="*/ 0 w 249"/>
                <a:gd name="T41" fmla="*/ 93 h 373"/>
                <a:gd name="T42" fmla="*/ 0 w 249"/>
                <a:gd name="T43" fmla="*/ 93 h 373"/>
                <a:gd name="T44" fmla="*/ 0 w 249"/>
                <a:gd name="T45" fmla="*/ 124 h 373"/>
                <a:gd name="T46" fmla="*/ 0 w 249"/>
                <a:gd name="T47" fmla="*/ 155 h 373"/>
                <a:gd name="T48" fmla="*/ 0 w 249"/>
                <a:gd name="T49" fmla="*/ 186 h 373"/>
                <a:gd name="T50" fmla="*/ 0 w 249"/>
                <a:gd name="T51" fmla="*/ 186 h 373"/>
                <a:gd name="T52" fmla="*/ 31 w 249"/>
                <a:gd name="T53" fmla="*/ 217 h 373"/>
                <a:gd name="T54" fmla="*/ 31 w 249"/>
                <a:gd name="T55" fmla="*/ 217 h 373"/>
                <a:gd name="T56" fmla="*/ 31 w 249"/>
                <a:gd name="T57" fmla="*/ 217 h 373"/>
                <a:gd name="T58" fmla="*/ 31 w 249"/>
                <a:gd name="T59" fmla="*/ 186 h 373"/>
                <a:gd name="T60" fmla="*/ 93 w 249"/>
                <a:gd name="T61" fmla="*/ 186 h 373"/>
                <a:gd name="T62" fmla="*/ 93 w 249"/>
                <a:gd name="T63" fmla="*/ 372 h 373"/>
                <a:gd name="T64" fmla="*/ 93 w 249"/>
                <a:gd name="T65" fmla="*/ 372 h 373"/>
                <a:gd name="T66" fmla="*/ 186 w 249"/>
                <a:gd name="T67" fmla="*/ 341 h 373"/>
                <a:gd name="T68" fmla="*/ 186 w 249"/>
                <a:gd name="T69" fmla="*/ 310 h 373"/>
                <a:gd name="T70" fmla="*/ 186 w 249"/>
                <a:gd name="T71" fmla="*/ 310 h 373"/>
                <a:gd name="T72" fmla="*/ 186 w 249"/>
                <a:gd name="T73" fmla="*/ 310 h 373"/>
                <a:gd name="T74" fmla="*/ 186 w 249"/>
                <a:gd name="T75" fmla="*/ 279 h 373"/>
                <a:gd name="T76" fmla="*/ 217 w 249"/>
                <a:gd name="T77" fmla="*/ 279 h 373"/>
                <a:gd name="T78" fmla="*/ 217 w 249"/>
                <a:gd name="T79" fmla="*/ 247 h 373"/>
                <a:gd name="T80" fmla="*/ 217 w 249"/>
                <a:gd name="T81" fmla="*/ 247 h 373"/>
                <a:gd name="T82" fmla="*/ 217 w 249"/>
                <a:gd name="T83" fmla="*/ 247 h 373"/>
                <a:gd name="T84" fmla="*/ 217 w 249"/>
                <a:gd name="T85" fmla="*/ 217 h 373"/>
                <a:gd name="T86" fmla="*/ 217 w 249"/>
                <a:gd name="T87" fmla="*/ 217 h 373"/>
                <a:gd name="T88" fmla="*/ 217 w 249"/>
                <a:gd name="T89" fmla="*/ 186 h 373"/>
                <a:gd name="T90" fmla="*/ 217 w 249"/>
                <a:gd name="T91" fmla="*/ 155 h 373"/>
                <a:gd name="T92" fmla="*/ 217 w 249"/>
                <a:gd name="T93" fmla="*/ 124 h 373"/>
                <a:gd name="T94" fmla="*/ 217 w 249"/>
                <a:gd name="T95" fmla="*/ 124 h 373"/>
                <a:gd name="T96" fmla="*/ 248 w 249"/>
                <a:gd name="T97" fmla="*/ 124 h 373"/>
                <a:gd name="T98" fmla="*/ 217 w 249"/>
                <a:gd name="T99" fmla="*/ 93 h 373"/>
                <a:gd name="T100" fmla="*/ 217 w 249"/>
                <a:gd name="T101" fmla="*/ 6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9" h="373">
                  <a:moveTo>
                    <a:pt x="217" y="62"/>
                  </a:moveTo>
                  <a:lnTo>
                    <a:pt x="217" y="62"/>
                  </a:lnTo>
                  <a:lnTo>
                    <a:pt x="217" y="62"/>
                  </a:lnTo>
                  <a:cubicBezTo>
                    <a:pt x="217" y="62"/>
                    <a:pt x="217" y="62"/>
                    <a:pt x="186" y="62"/>
                  </a:cubicBezTo>
                  <a:cubicBezTo>
                    <a:pt x="186" y="62"/>
                    <a:pt x="155" y="62"/>
                    <a:pt x="155" y="31"/>
                  </a:cubicBezTo>
                  <a:lnTo>
                    <a:pt x="155" y="31"/>
                  </a:lnTo>
                  <a:cubicBezTo>
                    <a:pt x="124" y="31"/>
                    <a:pt x="124" y="31"/>
                    <a:pt x="124" y="0"/>
                  </a:cubicBezTo>
                  <a:lnTo>
                    <a:pt x="124" y="0"/>
                  </a:lnTo>
                  <a:cubicBezTo>
                    <a:pt x="93" y="0"/>
                    <a:pt x="93" y="0"/>
                    <a:pt x="93" y="0"/>
                  </a:cubicBezTo>
                  <a:lnTo>
                    <a:pt x="93" y="0"/>
                  </a:lnTo>
                  <a:lnTo>
                    <a:pt x="93" y="0"/>
                  </a:lnTo>
                  <a:lnTo>
                    <a:pt x="93" y="0"/>
                  </a:lnTo>
                  <a:lnTo>
                    <a:pt x="93" y="0"/>
                  </a:lnTo>
                  <a:lnTo>
                    <a:pt x="93" y="0"/>
                  </a:lnTo>
                  <a:lnTo>
                    <a:pt x="62" y="0"/>
                  </a:lnTo>
                  <a:cubicBezTo>
                    <a:pt x="62" y="0"/>
                    <a:pt x="62" y="0"/>
                    <a:pt x="31" y="0"/>
                  </a:cubicBezTo>
                  <a:lnTo>
                    <a:pt x="31" y="0"/>
                  </a:lnTo>
                  <a:cubicBezTo>
                    <a:pt x="31" y="31"/>
                    <a:pt x="31" y="31"/>
                    <a:pt x="31" y="31"/>
                  </a:cubicBezTo>
                  <a:cubicBezTo>
                    <a:pt x="31" y="31"/>
                    <a:pt x="31" y="31"/>
                    <a:pt x="0" y="62"/>
                  </a:cubicBezTo>
                  <a:lnTo>
                    <a:pt x="0" y="62"/>
                  </a:lnTo>
                  <a:lnTo>
                    <a:pt x="0" y="93"/>
                  </a:lnTo>
                  <a:lnTo>
                    <a:pt x="0" y="93"/>
                  </a:lnTo>
                  <a:cubicBezTo>
                    <a:pt x="0" y="124"/>
                    <a:pt x="0" y="124"/>
                    <a:pt x="0" y="124"/>
                  </a:cubicBezTo>
                  <a:cubicBezTo>
                    <a:pt x="0" y="155"/>
                    <a:pt x="0" y="155"/>
                    <a:pt x="0" y="155"/>
                  </a:cubicBezTo>
                  <a:lnTo>
                    <a:pt x="0" y="186"/>
                  </a:lnTo>
                  <a:lnTo>
                    <a:pt x="0" y="186"/>
                  </a:lnTo>
                  <a:lnTo>
                    <a:pt x="31" y="217"/>
                  </a:lnTo>
                  <a:lnTo>
                    <a:pt x="31" y="217"/>
                  </a:lnTo>
                  <a:lnTo>
                    <a:pt x="31" y="217"/>
                  </a:lnTo>
                  <a:cubicBezTo>
                    <a:pt x="31" y="186"/>
                    <a:pt x="31" y="186"/>
                    <a:pt x="31" y="186"/>
                  </a:cubicBezTo>
                  <a:cubicBezTo>
                    <a:pt x="93" y="186"/>
                    <a:pt x="93" y="186"/>
                    <a:pt x="93" y="186"/>
                  </a:cubicBezTo>
                  <a:cubicBezTo>
                    <a:pt x="93" y="372"/>
                    <a:pt x="93" y="372"/>
                    <a:pt x="93" y="372"/>
                  </a:cubicBezTo>
                  <a:lnTo>
                    <a:pt x="93" y="372"/>
                  </a:lnTo>
                  <a:cubicBezTo>
                    <a:pt x="93" y="372"/>
                    <a:pt x="155" y="341"/>
                    <a:pt x="186" y="341"/>
                  </a:cubicBezTo>
                  <a:cubicBezTo>
                    <a:pt x="186" y="341"/>
                    <a:pt x="186" y="341"/>
                    <a:pt x="186" y="310"/>
                  </a:cubicBezTo>
                  <a:lnTo>
                    <a:pt x="186" y="310"/>
                  </a:lnTo>
                  <a:lnTo>
                    <a:pt x="186" y="310"/>
                  </a:lnTo>
                  <a:lnTo>
                    <a:pt x="186" y="279"/>
                  </a:lnTo>
                  <a:cubicBezTo>
                    <a:pt x="217" y="279"/>
                    <a:pt x="217" y="279"/>
                    <a:pt x="217" y="279"/>
                  </a:cubicBezTo>
                  <a:cubicBezTo>
                    <a:pt x="217" y="279"/>
                    <a:pt x="217" y="279"/>
                    <a:pt x="217" y="247"/>
                  </a:cubicBezTo>
                  <a:lnTo>
                    <a:pt x="217" y="247"/>
                  </a:lnTo>
                  <a:lnTo>
                    <a:pt x="217" y="247"/>
                  </a:lnTo>
                  <a:lnTo>
                    <a:pt x="217" y="217"/>
                  </a:lnTo>
                  <a:lnTo>
                    <a:pt x="217" y="217"/>
                  </a:lnTo>
                  <a:cubicBezTo>
                    <a:pt x="217" y="217"/>
                    <a:pt x="217" y="217"/>
                    <a:pt x="217" y="186"/>
                  </a:cubicBezTo>
                  <a:lnTo>
                    <a:pt x="217" y="155"/>
                  </a:lnTo>
                  <a:lnTo>
                    <a:pt x="217" y="124"/>
                  </a:lnTo>
                  <a:lnTo>
                    <a:pt x="217" y="124"/>
                  </a:lnTo>
                  <a:cubicBezTo>
                    <a:pt x="217" y="124"/>
                    <a:pt x="217" y="124"/>
                    <a:pt x="248" y="124"/>
                  </a:cubicBezTo>
                  <a:cubicBezTo>
                    <a:pt x="217" y="93"/>
                    <a:pt x="217" y="93"/>
                    <a:pt x="217" y="93"/>
                  </a:cubicBezTo>
                  <a:lnTo>
                    <a:pt x="217"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1" name="Freeform 13"/>
            <p:cNvSpPr>
              <a:spLocks noChangeArrowheads="1"/>
            </p:cNvSpPr>
            <p:nvPr/>
          </p:nvSpPr>
          <p:spPr bwMode="auto">
            <a:xfrm>
              <a:off x="4114800" y="2917825"/>
              <a:ext cx="146050" cy="134938"/>
            </a:xfrm>
            <a:custGeom>
              <a:avLst/>
              <a:gdLst>
                <a:gd name="T0" fmla="*/ 372 w 404"/>
                <a:gd name="T1" fmla="*/ 155 h 373"/>
                <a:gd name="T2" fmla="*/ 372 w 404"/>
                <a:gd name="T3" fmla="*/ 155 h 373"/>
                <a:gd name="T4" fmla="*/ 310 w 404"/>
                <a:gd name="T5" fmla="*/ 124 h 373"/>
                <a:gd name="T6" fmla="*/ 310 w 404"/>
                <a:gd name="T7" fmla="*/ 93 h 373"/>
                <a:gd name="T8" fmla="*/ 310 w 404"/>
                <a:gd name="T9" fmla="*/ 93 h 373"/>
                <a:gd name="T10" fmla="*/ 217 w 404"/>
                <a:gd name="T11" fmla="*/ 61 h 373"/>
                <a:gd name="T12" fmla="*/ 217 w 404"/>
                <a:gd name="T13" fmla="*/ 61 h 373"/>
                <a:gd name="T14" fmla="*/ 124 w 404"/>
                <a:gd name="T15" fmla="*/ 31 h 373"/>
                <a:gd name="T16" fmla="*/ 124 w 404"/>
                <a:gd name="T17" fmla="*/ 0 h 373"/>
                <a:gd name="T18" fmla="*/ 92 w 404"/>
                <a:gd name="T19" fmla="*/ 31 h 373"/>
                <a:gd name="T20" fmla="*/ 92 w 404"/>
                <a:gd name="T21" fmla="*/ 124 h 373"/>
                <a:gd name="T22" fmla="*/ 0 w 404"/>
                <a:gd name="T23" fmla="*/ 278 h 373"/>
                <a:gd name="T24" fmla="*/ 0 w 404"/>
                <a:gd name="T25" fmla="*/ 310 h 373"/>
                <a:gd name="T26" fmla="*/ 31 w 404"/>
                <a:gd name="T27" fmla="*/ 341 h 373"/>
                <a:gd name="T28" fmla="*/ 92 w 404"/>
                <a:gd name="T29" fmla="*/ 341 h 373"/>
                <a:gd name="T30" fmla="*/ 124 w 404"/>
                <a:gd name="T31" fmla="*/ 341 h 373"/>
                <a:gd name="T32" fmla="*/ 124 w 404"/>
                <a:gd name="T33" fmla="*/ 341 h 373"/>
                <a:gd name="T34" fmla="*/ 124 w 404"/>
                <a:gd name="T35" fmla="*/ 341 h 373"/>
                <a:gd name="T36" fmla="*/ 155 w 404"/>
                <a:gd name="T37" fmla="*/ 372 h 373"/>
                <a:gd name="T38" fmla="*/ 155 w 404"/>
                <a:gd name="T39" fmla="*/ 372 h 373"/>
                <a:gd name="T40" fmla="*/ 186 w 404"/>
                <a:gd name="T41" fmla="*/ 372 h 373"/>
                <a:gd name="T42" fmla="*/ 186 w 404"/>
                <a:gd name="T43" fmla="*/ 372 h 373"/>
                <a:gd name="T44" fmla="*/ 217 w 404"/>
                <a:gd name="T45" fmla="*/ 372 h 373"/>
                <a:gd name="T46" fmla="*/ 217 w 404"/>
                <a:gd name="T47" fmla="*/ 372 h 373"/>
                <a:gd name="T48" fmla="*/ 248 w 404"/>
                <a:gd name="T49" fmla="*/ 372 h 373"/>
                <a:gd name="T50" fmla="*/ 248 w 404"/>
                <a:gd name="T51" fmla="*/ 372 h 373"/>
                <a:gd name="T52" fmla="*/ 279 w 404"/>
                <a:gd name="T53" fmla="*/ 310 h 373"/>
                <a:gd name="T54" fmla="*/ 310 w 404"/>
                <a:gd name="T55" fmla="*/ 278 h 373"/>
                <a:gd name="T56" fmla="*/ 372 w 404"/>
                <a:gd name="T57" fmla="*/ 217 h 373"/>
                <a:gd name="T58" fmla="*/ 403 w 404"/>
                <a:gd name="T59" fmla="*/ 248 h 373"/>
                <a:gd name="T60" fmla="*/ 403 w 404"/>
                <a:gd name="T61" fmla="*/ 217 h 373"/>
                <a:gd name="T62" fmla="*/ 403 w 404"/>
                <a:gd name="T63"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4" h="373">
                  <a:moveTo>
                    <a:pt x="372" y="155"/>
                  </a:moveTo>
                  <a:lnTo>
                    <a:pt x="372" y="155"/>
                  </a:lnTo>
                  <a:lnTo>
                    <a:pt x="372" y="155"/>
                  </a:lnTo>
                  <a:lnTo>
                    <a:pt x="372" y="155"/>
                  </a:lnTo>
                  <a:lnTo>
                    <a:pt x="372" y="155"/>
                  </a:lnTo>
                  <a:cubicBezTo>
                    <a:pt x="341" y="155"/>
                    <a:pt x="341" y="124"/>
                    <a:pt x="310" y="124"/>
                  </a:cubicBezTo>
                  <a:lnTo>
                    <a:pt x="310" y="124"/>
                  </a:lnTo>
                  <a:cubicBezTo>
                    <a:pt x="310" y="93"/>
                    <a:pt x="310" y="93"/>
                    <a:pt x="310" y="93"/>
                  </a:cubicBezTo>
                  <a:lnTo>
                    <a:pt x="310" y="93"/>
                  </a:lnTo>
                  <a:lnTo>
                    <a:pt x="310" y="93"/>
                  </a:lnTo>
                  <a:cubicBezTo>
                    <a:pt x="279" y="61"/>
                    <a:pt x="248" y="61"/>
                    <a:pt x="248" y="61"/>
                  </a:cubicBezTo>
                  <a:cubicBezTo>
                    <a:pt x="248" y="61"/>
                    <a:pt x="248" y="61"/>
                    <a:pt x="217" y="61"/>
                  </a:cubicBezTo>
                  <a:lnTo>
                    <a:pt x="217" y="61"/>
                  </a:lnTo>
                  <a:lnTo>
                    <a:pt x="217" y="61"/>
                  </a:lnTo>
                  <a:cubicBezTo>
                    <a:pt x="186" y="61"/>
                    <a:pt x="186" y="61"/>
                    <a:pt x="186" y="61"/>
                  </a:cubicBezTo>
                  <a:cubicBezTo>
                    <a:pt x="155" y="61"/>
                    <a:pt x="155" y="31"/>
                    <a:pt x="124" y="31"/>
                  </a:cubicBezTo>
                  <a:lnTo>
                    <a:pt x="124" y="31"/>
                  </a:lnTo>
                  <a:cubicBezTo>
                    <a:pt x="124" y="31"/>
                    <a:pt x="124" y="31"/>
                    <a:pt x="124" y="0"/>
                  </a:cubicBezTo>
                  <a:cubicBezTo>
                    <a:pt x="124" y="0"/>
                    <a:pt x="124" y="0"/>
                    <a:pt x="124" y="31"/>
                  </a:cubicBezTo>
                  <a:cubicBezTo>
                    <a:pt x="124" y="31"/>
                    <a:pt x="124" y="31"/>
                    <a:pt x="92" y="31"/>
                  </a:cubicBezTo>
                  <a:lnTo>
                    <a:pt x="92" y="31"/>
                  </a:lnTo>
                  <a:cubicBezTo>
                    <a:pt x="92" y="124"/>
                    <a:pt x="92" y="124"/>
                    <a:pt x="92" y="124"/>
                  </a:cubicBezTo>
                  <a:cubicBezTo>
                    <a:pt x="0" y="124"/>
                    <a:pt x="0" y="124"/>
                    <a:pt x="0" y="124"/>
                  </a:cubicBezTo>
                  <a:cubicBezTo>
                    <a:pt x="0" y="278"/>
                    <a:pt x="0" y="278"/>
                    <a:pt x="0" y="278"/>
                  </a:cubicBezTo>
                  <a:cubicBezTo>
                    <a:pt x="0" y="278"/>
                    <a:pt x="0" y="278"/>
                    <a:pt x="0" y="310"/>
                  </a:cubicBezTo>
                  <a:lnTo>
                    <a:pt x="0" y="310"/>
                  </a:lnTo>
                  <a:lnTo>
                    <a:pt x="31" y="341"/>
                  </a:lnTo>
                  <a:lnTo>
                    <a:pt x="31" y="341"/>
                  </a:lnTo>
                  <a:cubicBezTo>
                    <a:pt x="62" y="341"/>
                    <a:pt x="92" y="341"/>
                    <a:pt x="92" y="341"/>
                  </a:cubicBezTo>
                  <a:lnTo>
                    <a:pt x="92" y="341"/>
                  </a:lnTo>
                  <a:cubicBezTo>
                    <a:pt x="92" y="341"/>
                    <a:pt x="92" y="341"/>
                    <a:pt x="124" y="341"/>
                  </a:cubicBezTo>
                  <a:lnTo>
                    <a:pt x="124" y="341"/>
                  </a:lnTo>
                  <a:lnTo>
                    <a:pt x="124" y="341"/>
                  </a:lnTo>
                  <a:lnTo>
                    <a:pt x="124" y="341"/>
                  </a:lnTo>
                  <a:lnTo>
                    <a:pt x="124" y="341"/>
                  </a:lnTo>
                  <a:lnTo>
                    <a:pt x="124" y="341"/>
                  </a:lnTo>
                  <a:cubicBezTo>
                    <a:pt x="124" y="341"/>
                    <a:pt x="124" y="341"/>
                    <a:pt x="155" y="341"/>
                  </a:cubicBezTo>
                  <a:cubicBezTo>
                    <a:pt x="155" y="372"/>
                    <a:pt x="155" y="372"/>
                    <a:pt x="155" y="372"/>
                  </a:cubicBezTo>
                  <a:lnTo>
                    <a:pt x="155" y="372"/>
                  </a:lnTo>
                  <a:lnTo>
                    <a:pt x="155" y="372"/>
                  </a:lnTo>
                  <a:lnTo>
                    <a:pt x="155" y="372"/>
                  </a:lnTo>
                  <a:lnTo>
                    <a:pt x="186" y="372"/>
                  </a:lnTo>
                  <a:lnTo>
                    <a:pt x="186" y="372"/>
                  </a:lnTo>
                  <a:lnTo>
                    <a:pt x="186" y="372"/>
                  </a:lnTo>
                  <a:cubicBezTo>
                    <a:pt x="186" y="372"/>
                    <a:pt x="186" y="372"/>
                    <a:pt x="217" y="372"/>
                  </a:cubicBezTo>
                  <a:lnTo>
                    <a:pt x="217" y="372"/>
                  </a:lnTo>
                  <a:lnTo>
                    <a:pt x="217" y="372"/>
                  </a:lnTo>
                  <a:lnTo>
                    <a:pt x="217" y="372"/>
                  </a:lnTo>
                  <a:lnTo>
                    <a:pt x="217" y="372"/>
                  </a:lnTo>
                  <a:cubicBezTo>
                    <a:pt x="217" y="372"/>
                    <a:pt x="217" y="372"/>
                    <a:pt x="248" y="372"/>
                  </a:cubicBezTo>
                  <a:lnTo>
                    <a:pt x="248" y="372"/>
                  </a:lnTo>
                  <a:lnTo>
                    <a:pt x="248" y="372"/>
                  </a:lnTo>
                  <a:lnTo>
                    <a:pt x="248" y="372"/>
                  </a:lnTo>
                  <a:cubicBezTo>
                    <a:pt x="248" y="341"/>
                    <a:pt x="248" y="341"/>
                    <a:pt x="279" y="310"/>
                  </a:cubicBezTo>
                  <a:lnTo>
                    <a:pt x="310" y="310"/>
                  </a:lnTo>
                  <a:lnTo>
                    <a:pt x="310" y="278"/>
                  </a:lnTo>
                  <a:lnTo>
                    <a:pt x="310" y="278"/>
                  </a:lnTo>
                  <a:cubicBezTo>
                    <a:pt x="372" y="217"/>
                    <a:pt x="372" y="217"/>
                    <a:pt x="372" y="217"/>
                  </a:cubicBezTo>
                  <a:lnTo>
                    <a:pt x="372" y="217"/>
                  </a:lnTo>
                  <a:cubicBezTo>
                    <a:pt x="372" y="217"/>
                    <a:pt x="372" y="217"/>
                    <a:pt x="403" y="248"/>
                  </a:cubicBezTo>
                  <a:cubicBezTo>
                    <a:pt x="403" y="248"/>
                    <a:pt x="403" y="248"/>
                    <a:pt x="403" y="217"/>
                  </a:cubicBezTo>
                  <a:lnTo>
                    <a:pt x="403" y="217"/>
                  </a:lnTo>
                  <a:lnTo>
                    <a:pt x="403" y="186"/>
                  </a:lnTo>
                  <a:lnTo>
                    <a:pt x="403" y="186"/>
                  </a:lnTo>
                  <a:cubicBezTo>
                    <a:pt x="372" y="155"/>
                    <a:pt x="372" y="155"/>
                    <a:pt x="372"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2" name="Freeform 14"/>
            <p:cNvSpPr>
              <a:spLocks noChangeArrowheads="1"/>
            </p:cNvSpPr>
            <p:nvPr/>
          </p:nvSpPr>
          <p:spPr bwMode="auto">
            <a:xfrm>
              <a:off x="4349750" y="2549525"/>
              <a:ext cx="134938" cy="190500"/>
            </a:xfrm>
            <a:custGeom>
              <a:avLst/>
              <a:gdLst>
                <a:gd name="T0" fmla="*/ 341 w 373"/>
                <a:gd name="T1" fmla="*/ 341 h 528"/>
                <a:gd name="T2" fmla="*/ 341 w 373"/>
                <a:gd name="T3" fmla="*/ 341 h 528"/>
                <a:gd name="T4" fmla="*/ 341 w 373"/>
                <a:gd name="T5" fmla="*/ 341 h 528"/>
                <a:gd name="T6" fmla="*/ 341 w 373"/>
                <a:gd name="T7" fmla="*/ 341 h 528"/>
                <a:gd name="T8" fmla="*/ 341 w 373"/>
                <a:gd name="T9" fmla="*/ 155 h 528"/>
                <a:gd name="T10" fmla="*/ 341 w 373"/>
                <a:gd name="T11" fmla="*/ 124 h 528"/>
                <a:gd name="T12" fmla="*/ 372 w 373"/>
                <a:gd name="T13" fmla="*/ 62 h 528"/>
                <a:gd name="T14" fmla="*/ 372 w 373"/>
                <a:gd name="T15" fmla="*/ 62 h 528"/>
                <a:gd name="T16" fmla="*/ 372 w 373"/>
                <a:gd name="T17" fmla="*/ 62 h 528"/>
                <a:gd name="T18" fmla="*/ 372 w 373"/>
                <a:gd name="T19" fmla="*/ 62 h 528"/>
                <a:gd name="T20" fmla="*/ 372 w 373"/>
                <a:gd name="T21" fmla="*/ 62 h 528"/>
                <a:gd name="T22" fmla="*/ 372 w 373"/>
                <a:gd name="T23" fmla="*/ 62 h 528"/>
                <a:gd name="T24" fmla="*/ 341 w 373"/>
                <a:gd name="T25" fmla="*/ 31 h 528"/>
                <a:gd name="T26" fmla="*/ 341 w 373"/>
                <a:gd name="T27" fmla="*/ 31 h 528"/>
                <a:gd name="T28" fmla="*/ 341 w 373"/>
                <a:gd name="T29" fmla="*/ 62 h 528"/>
                <a:gd name="T30" fmla="*/ 309 w 373"/>
                <a:gd name="T31" fmla="*/ 93 h 528"/>
                <a:gd name="T32" fmla="*/ 279 w 373"/>
                <a:gd name="T33" fmla="*/ 93 h 528"/>
                <a:gd name="T34" fmla="*/ 186 w 373"/>
                <a:gd name="T35" fmla="*/ 93 h 528"/>
                <a:gd name="T36" fmla="*/ 186 w 373"/>
                <a:gd name="T37" fmla="*/ 93 h 528"/>
                <a:gd name="T38" fmla="*/ 155 w 373"/>
                <a:gd name="T39" fmla="*/ 62 h 528"/>
                <a:gd name="T40" fmla="*/ 155 w 373"/>
                <a:gd name="T41" fmla="*/ 62 h 528"/>
                <a:gd name="T42" fmla="*/ 124 w 373"/>
                <a:gd name="T43" fmla="*/ 31 h 528"/>
                <a:gd name="T44" fmla="*/ 93 w 373"/>
                <a:gd name="T45" fmla="*/ 31 h 528"/>
                <a:gd name="T46" fmla="*/ 93 w 373"/>
                <a:gd name="T47" fmla="*/ 31 h 528"/>
                <a:gd name="T48" fmla="*/ 93 w 373"/>
                <a:gd name="T49" fmla="*/ 31 h 528"/>
                <a:gd name="T50" fmla="*/ 93 w 373"/>
                <a:gd name="T51" fmla="*/ 31 h 528"/>
                <a:gd name="T52" fmla="*/ 93 w 373"/>
                <a:gd name="T53" fmla="*/ 62 h 528"/>
                <a:gd name="T54" fmla="*/ 62 w 373"/>
                <a:gd name="T55" fmla="*/ 0 h 528"/>
                <a:gd name="T56" fmla="*/ 62 w 373"/>
                <a:gd name="T57" fmla="*/ 0 h 528"/>
                <a:gd name="T58" fmla="*/ 62 w 373"/>
                <a:gd name="T59" fmla="*/ 0 h 528"/>
                <a:gd name="T60" fmla="*/ 31 w 373"/>
                <a:gd name="T61" fmla="*/ 0 h 528"/>
                <a:gd name="T62" fmla="*/ 0 w 373"/>
                <a:gd name="T63" fmla="*/ 0 h 528"/>
                <a:gd name="T64" fmla="*/ 0 w 373"/>
                <a:gd name="T65" fmla="*/ 0 h 528"/>
                <a:gd name="T66" fmla="*/ 0 w 373"/>
                <a:gd name="T67" fmla="*/ 0 h 528"/>
                <a:gd name="T68" fmla="*/ 31 w 373"/>
                <a:gd name="T69" fmla="*/ 31 h 528"/>
                <a:gd name="T70" fmla="*/ 31 w 373"/>
                <a:gd name="T71" fmla="*/ 31 h 528"/>
                <a:gd name="T72" fmla="*/ 31 w 373"/>
                <a:gd name="T73" fmla="*/ 62 h 528"/>
                <a:gd name="T74" fmla="*/ 31 w 373"/>
                <a:gd name="T75" fmla="*/ 93 h 528"/>
                <a:gd name="T76" fmla="*/ 31 w 373"/>
                <a:gd name="T77" fmla="*/ 93 h 528"/>
                <a:gd name="T78" fmla="*/ 62 w 373"/>
                <a:gd name="T79" fmla="*/ 155 h 528"/>
                <a:gd name="T80" fmla="*/ 62 w 373"/>
                <a:gd name="T81" fmla="*/ 155 h 528"/>
                <a:gd name="T82" fmla="*/ 62 w 373"/>
                <a:gd name="T83" fmla="*/ 186 h 528"/>
                <a:gd name="T84" fmla="*/ 62 w 373"/>
                <a:gd name="T85" fmla="*/ 186 h 528"/>
                <a:gd name="T86" fmla="*/ 31 w 373"/>
                <a:gd name="T87" fmla="*/ 217 h 528"/>
                <a:gd name="T88" fmla="*/ 31 w 373"/>
                <a:gd name="T89" fmla="*/ 248 h 528"/>
                <a:gd name="T90" fmla="*/ 0 w 373"/>
                <a:gd name="T91" fmla="*/ 279 h 528"/>
                <a:gd name="T92" fmla="*/ 0 w 373"/>
                <a:gd name="T93" fmla="*/ 341 h 528"/>
                <a:gd name="T94" fmla="*/ 217 w 373"/>
                <a:gd name="T95" fmla="*/ 465 h 528"/>
                <a:gd name="T96" fmla="*/ 217 w 373"/>
                <a:gd name="T97" fmla="*/ 496 h 528"/>
                <a:gd name="T98" fmla="*/ 248 w 373"/>
                <a:gd name="T99" fmla="*/ 527 h 528"/>
                <a:gd name="T100" fmla="*/ 279 w 373"/>
                <a:gd name="T101" fmla="*/ 527 h 528"/>
                <a:gd name="T102" fmla="*/ 279 w 373"/>
                <a:gd name="T103" fmla="*/ 465 h 528"/>
                <a:gd name="T104" fmla="*/ 309 w 373"/>
                <a:gd name="T105" fmla="*/ 465 h 528"/>
                <a:gd name="T106" fmla="*/ 309 w 373"/>
                <a:gd name="T107" fmla="*/ 465 h 528"/>
                <a:gd name="T108" fmla="*/ 309 w 373"/>
                <a:gd name="T109" fmla="*/ 465 h 528"/>
                <a:gd name="T110" fmla="*/ 341 w 373"/>
                <a:gd name="T111" fmla="*/ 434 h 528"/>
                <a:gd name="T112" fmla="*/ 341 w 373"/>
                <a:gd name="T113" fmla="*/ 434 h 528"/>
                <a:gd name="T114" fmla="*/ 372 w 373"/>
                <a:gd name="T115" fmla="*/ 403 h 528"/>
                <a:gd name="T116" fmla="*/ 372 w 373"/>
                <a:gd name="T117" fmla="*/ 372 h 528"/>
                <a:gd name="T118" fmla="*/ 372 w 373"/>
                <a:gd name="T119" fmla="*/ 372 h 528"/>
                <a:gd name="T120" fmla="*/ 341 w 373"/>
                <a:gd name="T121" fmla="*/ 341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528">
                  <a:moveTo>
                    <a:pt x="341" y="341"/>
                  </a:moveTo>
                  <a:lnTo>
                    <a:pt x="341" y="341"/>
                  </a:lnTo>
                  <a:lnTo>
                    <a:pt x="341" y="341"/>
                  </a:lnTo>
                  <a:lnTo>
                    <a:pt x="341" y="341"/>
                  </a:lnTo>
                  <a:cubicBezTo>
                    <a:pt x="341" y="341"/>
                    <a:pt x="341" y="217"/>
                    <a:pt x="341" y="155"/>
                  </a:cubicBezTo>
                  <a:cubicBezTo>
                    <a:pt x="341" y="124"/>
                    <a:pt x="341" y="124"/>
                    <a:pt x="341" y="124"/>
                  </a:cubicBezTo>
                  <a:cubicBezTo>
                    <a:pt x="341" y="93"/>
                    <a:pt x="341" y="62"/>
                    <a:pt x="372" y="62"/>
                  </a:cubicBezTo>
                  <a:lnTo>
                    <a:pt x="372" y="62"/>
                  </a:lnTo>
                  <a:lnTo>
                    <a:pt x="372" y="62"/>
                  </a:lnTo>
                  <a:lnTo>
                    <a:pt x="372" y="62"/>
                  </a:lnTo>
                  <a:lnTo>
                    <a:pt x="372" y="62"/>
                  </a:lnTo>
                  <a:lnTo>
                    <a:pt x="372" y="62"/>
                  </a:lnTo>
                  <a:cubicBezTo>
                    <a:pt x="341" y="62"/>
                    <a:pt x="341" y="62"/>
                    <a:pt x="341" y="31"/>
                  </a:cubicBezTo>
                  <a:lnTo>
                    <a:pt x="341" y="31"/>
                  </a:lnTo>
                  <a:cubicBezTo>
                    <a:pt x="341" y="31"/>
                    <a:pt x="341" y="31"/>
                    <a:pt x="341" y="62"/>
                  </a:cubicBezTo>
                  <a:cubicBezTo>
                    <a:pt x="309" y="93"/>
                    <a:pt x="309" y="93"/>
                    <a:pt x="309" y="93"/>
                  </a:cubicBezTo>
                  <a:cubicBezTo>
                    <a:pt x="279" y="93"/>
                    <a:pt x="279" y="93"/>
                    <a:pt x="279" y="93"/>
                  </a:cubicBezTo>
                  <a:cubicBezTo>
                    <a:pt x="248" y="93"/>
                    <a:pt x="217" y="93"/>
                    <a:pt x="186" y="93"/>
                  </a:cubicBezTo>
                  <a:lnTo>
                    <a:pt x="186" y="93"/>
                  </a:lnTo>
                  <a:cubicBezTo>
                    <a:pt x="186" y="93"/>
                    <a:pt x="186" y="62"/>
                    <a:pt x="155" y="62"/>
                  </a:cubicBezTo>
                  <a:lnTo>
                    <a:pt x="155" y="62"/>
                  </a:lnTo>
                  <a:cubicBezTo>
                    <a:pt x="155" y="31"/>
                    <a:pt x="155" y="31"/>
                    <a:pt x="124" y="31"/>
                  </a:cubicBezTo>
                  <a:cubicBezTo>
                    <a:pt x="124" y="31"/>
                    <a:pt x="124" y="31"/>
                    <a:pt x="93" y="31"/>
                  </a:cubicBezTo>
                  <a:lnTo>
                    <a:pt x="93" y="31"/>
                  </a:lnTo>
                  <a:lnTo>
                    <a:pt x="93" y="31"/>
                  </a:lnTo>
                  <a:lnTo>
                    <a:pt x="93" y="31"/>
                  </a:lnTo>
                  <a:cubicBezTo>
                    <a:pt x="93" y="62"/>
                    <a:pt x="93" y="62"/>
                    <a:pt x="93" y="62"/>
                  </a:cubicBezTo>
                  <a:cubicBezTo>
                    <a:pt x="62" y="0"/>
                    <a:pt x="62" y="0"/>
                    <a:pt x="62" y="0"/>
                  </a:cubicBezTo>
                  <a:lnTo>
                    <a:pt x="62" y="0"/>
                  </a:lnTo>
                  <a:lnTo>
                    <a:pt x="62" y="0"/>
                  </a:lnTo>
                  <a:cubicBezTo>
                    <a:pt x="62" y="0"/>
                    <a:pt x="62" y="0"/>
                    <a:pt x="31" y="0"/>
                  </a:cubicBezTo>
                  <a:cubicBezTo>
                    <a:pt x="31" y="0"/>
                    <a:pt x="31" y="0"/>
                    <a:pt x="0" y="0"/>
                  </a:cubicBezTo>
                  <a:lnTo>
                    <a:pt x="0" y="0"/>
                  </a:lnTo>
                  <a:lnTo>
                    <a:pt x="0" y="0"/>
                  </a:lnTo>
                  <a:cubicBezTo>
                    <a:pt x="0" y="31"/>
                    <a:pt x="31" y="31"/>
                    <a:pt x="31" y="31"/>
                  </a:cubicBezTo>
                  <a:lnTo>
                    <a:pt x="31" y="31"/>
                  </a:lnTo>
                  <a:cubicBezTo>
                    <a:pt x="31" y="62"/>
                    <a:pt x="31" y="62"/>
                    <a:pt x="31" y="62"/>
                  </a:cubicBezTo>
                  <a:cubicBezTo>
                    <a:pt x="31" y="62"/>
                    <a:pt x="31" y="62"/>
                    <a:pt x="31" y="93"/>
                  </a:cubicBezTo>
                  <a:lnTo>
                    <a:pt x="31" y="93"/>
                  </a:lnTo>
                  <a:lnTo>
                    <a:pt x="62" y="155"/>
                  </a:lnTo>
                  <a:lnTo>
                    <a:pt x="62" y="155"/>
                  </a:lnTo>
                  <a:cubicBezTo>
                    <a:pt x="62" y="186"/>
                    <a:pt x="62" y="186"/>
                    <a:pt x="62" y="186"/>
                  </a:cubicBezTo>
                  <a:lnTo>
                    <a:pt x="62" y="186"/>
                  </a:lnTo>
                  <a:cubicBezTo>
                    <a:pt x="31" y="217"/>
                    <a:pt x="31" y="217"/>
                    <a:pt x="31" y="217"/>
                  </a:cubicBezTo>
                  <a:cubicBezTo>
                    <a:pt x="31" y="217"/>
                    <a:pt x="31" y="217"/>
                    <a:pt x="31" y="248"/>
                  </a:cubicBezTo>
                  <a:cubicBezTo>
                    <a:pt x="0" y="248"/>
                    <a:pt x="0" y="248"/>
                    <a:pt x="0" y="279"/>
                  </a:cubicBezTo>
                  <a:cubicBezTo>
                    <a:pt x="0" y="279"/>
                    <a:pt x="0" y="310"/>
                    <a:pt x="0" y="341"/>
                  </a:cubicBezTo>
                  <a:cubicBezTo>
                    <a:pt x="217" y="465"/>
                    <a:pt x="217" y="465"/>
                    <a:pt x="217" y="465"/>
                  </a:cubicBezTo>
                  <a:cubicBezTo>
                    <a:pt x="217" y="496"/>
                    <a:pt x="217" y="496"/>
                    <a:pt x="217" y="496"/>
                  </a:cubicBezTo>
                  <a:cubicBezTo>
                    <a:pt x="248" y="527"/>
                    <a:pt x="248" y="527"/>
                    <a:pt x="248" y="527"/>
                  </a:cubicBezTo>
                  <a:cubicBezTo>
                    <a:pt x="279" y="527"/>
                    <a:pt x="279" y="527"/>
                    <a:pt x="279" y="527"/>
                  </a:cubicBezTo>
                  <a:cubicBezTo>
                    <a:pt x="279" y="496"/>
                    <a:pt x="279" y="496"/>
                    <a:pt x="279" y="465"/>
                  </a:cubicBezTo>
                  <a:cubicBezTo>
                    <a:pt x="279" y="465"/>
                    <a:pt x="279" y="465"/>
                    <a:pt x="309" y="465"/>
                  </a:cubicBezTo>
                  <a:lnTo>
                    <a:pt x="309" y="465"/>
                  </a:lnTo>
                  <a:lnTo>
                    <a:pt x="309" y="465"/>
                  </a:lnTo>
                  <a:cubicBezTo>
                    <a:pt x="309" y="434"/>
                    <a:pt x="309" y="434"/>
                    <a:pt x="341" y="434"/>
                  </a:cubicBezTo>
                  <a:lnTo>
                    <a:pt x="341" y="434"/>
                  </a:lnTo>
                  <a:cubicBezTo>
                    <a:pt x="341" y="403"/>
                    <a:pt x="341" y="403"/>
                    <a:pt x="372" y="403"/>
                  </a:cubicBezTo>
                  <a:cubicBezTo>
                    <a:pt x="372" y="372"/>
                    <a:pt x="372" y="372"/>
                    <a:pt x="372" y="372"/>
                  </a:cubicBezTo>
                  <a:lnTo>
                    <a:pt x="372" y="372"/>
                  </a:lnTo>
                  <a:cubicBezTo>
                    <a:pt x="372" y="372"/>
                    <a:pt x="341" y="372"/>
                    <a:pt x="341" y="34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3" name="Freeform 15"/>
            <p:cNvSpPr>
              <a:spLocks noChangeArrowheads="1"/>
            </p:cNvSpPr>
            <p:nvPr/>
          </p:nvSpPr>
          <p:spPr bwMode="auto">
            <a:xfrm>
              <a:off x="4181475" y="3017838"/>
              <a:ext cx="134938" cy="134937"/>
            </a:xfrm>
            <a:custGeom>
              <a:avLst/>
              <a:gdLst>
                <a:gd name="T0" fmla="*/ 341 w 373"/>
                <a:gd name="T1" fmla="*/ 218 h 373"/>
                <a:gd name="T2" fmla="*/ 341 w 373"/>
                <a:gd name="T3" fmla="*/ 187 h 373"/>
                <a:gd name="T4" fmla="*/ 372 w 373"/>
                <a:gd name="T5" fmla="*/ 156 h 373"/>
                <a:gd name="T6" fmla="*/ 372 w 373"/>
                <a:gd name="T7" fmla="*/ 156 h 373"/>
                <a:gd name="T8" fmla="*/ 341 w 373"/>
                <a:gd name="T9" fmla="*/ 94 h 373"/>
                <a:gd name="T10" fmla="*/ 341 w 373"/>
                <a:gd name="T11" fmla="*/ 63 h 373"/>
                <a:gd name="T12" fmla="*/ 279 w 373"/>
                <a:gd name="T13" fmla="*/ 32 h 373"/>
                <a:gd name="T14" fmla="*/ 248 w 373"/>
                <a:gd name="T15" fmla="*/ 32 h 373"/>
                <a:gd name="T16" fmla="*/ 248 w 373"/>
                <a:gd name="T17" fmla="*/ 32 h 373"/>
                <a:gd name="T18" fmla="*/ 248 w 373"/>
                <a:gd name="T19" fmla="*/ 32 h 373"/>
                <a:gd name="T20" fmla="*/ 217 w 373"/>
                <a:gd name="T21" fmla="*/ 0 h 373"/>
                <a:gd name="T22" fmla="*/ 186 w 373"/>
                <a:gd name="T23" fmla="*/ 0 h 373"/>
                <a:gd name="T24" fmla="*/ 155 w 373"/>
                <a:gd name="T25" fmla="*/ 63 h 373"/>
                <a:gd name="T26" fmla="*/ 124 w 373"/>
                <a:gd name="T27" fmla="*/ 94 h 373"/>
                <a:gd name="T28" fmla="*/ 93 w 373"/>
                <a:gd name="T29" fmla="*/ 124 h 373"/>
                <a:gd name="T30" fmla="*/ 62 w 373"/>
                <a:gd name="T31" fmla="*/ 156 h 373"/>
                <a:gd name="T32" fmla="*/ 62 w 373"/>
                <a:gd name="T33" fmla="*/ 156 h 373"/>
                <a:gd name="T34" fmla="*/ 31 w 373"/>
                <a:gd name="T35" fmla="*/ 156 h 373"/>
                <a:gd name="T36" fmla="*/ 0 w 373"/>
                <a:gd name="T37" fmla="*/ 156 h 373"/>
                <a:gd name="T38" fmla="*/ 0 w 373"/>
                <a:gd name="T39" fmla="*/ 187 h 373"/>
                <a:gd name="T40" fmla="*/ 31 w 373"/>
                <a:gd name="T41" fmla="*/ 187 h 373"/>
                <a:gd name="T42" fmla="*/ 62 w 373"/>
                <a:gd name="T43" fmla="*/ 218 h 373"/>
                <a:gd name="T44" fmla="*/ 93 w 373"/>
                <a:gd name="T45" fmla="*/ 280 h 373"/>
                <a:gd name="T46" fmla="*/ 124 w 373"/>
                <a:gd name="T47" fmla="*/ 342 h 373"/>
                <a:gd name="T48" fmla="*/ 124 w 373"/>
                <a:gd name="T49" fmla="*/ 342 h 373"/>
                <a:gd name="T50" fmla="*/ 155 w 373"/>
                <a:gd name="T51" fmla="*/ 342 h 373"/>
                <a:gd name="T52" fmla="*/ 186 w 373"/>
                <a:gd name="T53" fmla="*/ 372 h 373"/>
                <a:gd name="T54" fmla="*/ 217 w 373"/>
                <a:gd name="T55" fmla="*/ 372 h 373"/>
                <a:gd name="T56" fmla="*/ 217 w 373"/>
                <a:gd name="T57" fmla="*/ 372 h 373"/>
                <a:gd name="T58" fmla="*/ 248 w 373"/>
                <a:gd name="T59" fmla="*/ 372 h 373"/>
                <a:gd name="T60" fmla="*/ 279 w 373"/>
                <a:gd name="T61" fmla="*/ 372 h 373"/>
                <a:gd name="T62" fmla="*/ 279 w 373"/>
                <a:gd name="T63" fmla="*/ 372 h 373"/>
                <a:gd name="T64" fmla="*/ 341 w 373"/>
                <a:gd name="T65" fmla="*/ 342 h 373"/>
                <a:gd name="T66" fmla="*/ 341 w 373"/>
                <a:gd name="T67" fmla="*/ 311 h 373"/>
                <a:gd name="T68" fmla="*/ 341 w 373"/>
                <a:gd name="T69" fmla="*/ 248 h 373"/>
                <a:gd name="T70" fmla="*/ 341 w 373"/>
                <a:gd name="T71" fmla="*/ 21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3" h="373">
                  <a:moveTo>
                    <a:pt x="341" y="218"/>
                  </a:moveTo>
                  <a:lnTo>
                    <a:pt x="341" y="218"/>
                  </a:lnTo>
                  <a:lnTo>
                    <a:pt x="341" y="187"/>
                  </a:lnTo>
                  <a:lnTo>
                    <a:pt x="341" y="187"/>
                  </a:lnTo>
                  <a:lnTo>
                    <a:pt x="341" y="156"/>
                  </a:lnTo>
                  <a:lnTo>
                    <a:pt x="372" y="156"/>
                  </a:lnTo>
                  <a:lnTo>
                    <a:pt x="372" y="156"/>
                  </a:lnTo>
                  <a:lnTo>
                    <a:pt x="372" y="156"/>
                  </a:lnTo>
                  <a:cubicBezTo>
                    <a:pt x="341" y="124"/>
                    <a:pt x="341" y="124"/>
                    <a:pt x="341" y="94"/>
                  </a:cubicBezTo>
                  <a:lnTo>
                    <a:pt x="341" y="94"/>
                  </a:lnTo>
                  <a:lnTo>
                    <a:pt x="341" y="63"/>
                  </a:lnTo>
                  <a:lnTo>
                    <a:pt x="341" y="63"/>
                  </a:lnTo>
                  <a:cubicBezTo>
                    <a:pt x="341" y="63"/>
                    <a:pt x="341" y="63"/>
                    <a:pt x="310" y="63"/>
                  </a:cubicBezTo>
                  <a:cubicBezTo>
                    <a:pt x="310" y="63"/>
                    <a:pt x="310" y="32"/>
                    <a:pt x="279" y="32"/>
                  </a:cubicBezTo>
                  <a:lnTo>
                    <a:pt x="279" y="32"/>
                  </a:lnTo>
                  <a:cubicBezTo>
                    <a:pt x="279" y="32"/>
                    <a:pt x="279" y="32"/>
                    <a:pt x="248" y="32"/>
                  </a:cubicBezTo>
                  <a:lnTo>
                    <a:pt x="248" y="32"/>
                  </a:lnTo>
                  <a:lnTo>
                    <a:pt x="248" y="32"/>
                  </a:lnTo>
                  <a:lnTo>
                    <a:pt x="248" y="32"/>
                  </a:lnTo>
                  <a:lnTo>
                    <a:pt x="248" y="32"/>
                  </a:lnTo>
                  <a:cubicBezTo>
                    <a:pt x="248" y="32"/>
                    <a:pt x="217" y="32"/>
                    <a:pt x="217" y="0"/>
                  </a:cubicBezTo>
                  <a:lnTo>
                    <a:pt x="217" y="0"/>
                  </a:lnTo>
                  <a:lnTo>
                    <a:pt x="186" y="0"/>
                  </a:lnTo>
                  <a:lnTo>
                    <a:pt x="186" y="0"/>
                  </a:lnTo>
                  <a:lnTo>
                    <a:pt x="186" y="32"/>
                  </a:lnTo>
                  <a:cubicBezTo>
                    <a:pt x="186" y="32"/>
                    <a:pt x="186" y="63"/>
                    <a:pt x="155" y="63"/>
                  </a:cubicBezTo>
                  <a:lnTo>
                    <a:pt x="155" y="63"/>
                  </a:lnTo>
                  <a:lnTo>
                    <a:pt x="124" y="94"/>
                  </a:lnTo>
                  <a:cubicBezTo>
                    <a:pt x="93" y="94"/>
                    <a:pt x="93" y="94"/>
                    <a:pt x="93" y="94"/>
                  </a:cubicBezTo>
                  <a:lnTo>
                    <a:pt x="93" y="124"/>
                  </a:lnTo>
                  <a:lnTo>
                    <a:pt x="93" y="124"/>
                  </a:lnTo>
                  <a:cubicBezTo>
                    <a:pt x="93" y="124"/>
                    <a:pt x="93" y="156"/>
                    <a:pt x="62" y="156"/>
                  </a:cubicBezTo>
                  <a:lnTo>
                    <a:pt x="62" y="156"/>
                  </a:lnTo>
                  <a:lnTo>
                    <a:pt x="62" y="156"/>
                  </a:lnTo>
                  <a:cubicBezTo>
                    <a:pt x="31" y="156"/>
                    <a:pt x="31" y="156"/>
                    <a:pt x="31" y="156"/>
                  </a:cubicBezTo>
                  <a:lnTo>
                    <a:pt x="31" y="156"/>
                  </a:lnTo>
                  <a:lnTo>
                    <a:pt x="31" y="156"/>
                  </a:lnTo>
                  <a:cubicBezTo>
                    <a:pt x="0" y="156"/>
                    <a:pt x="0" y="156"/>
                    <a:pt x="0" y="156"/>
                  </a:cubicBezTo>
                  <a:lnTo>
                    <a:pt x="0" y="156"/>
                  </a:lnTo>
                  <a:cubicBezTo>
                    <a:pt x="0" y="156"/>
                    <a:pt x="0" y="156"/>
                    <a:pt x="0" y="187"/>
                  </a:cubicBezTo>
                  <a:lnTo>
                    <a:pt x="0" y="187"/>
                  </a:lnTo>
                  <a:cubicBezTo>
                    <a:pt x="0" y="187"/>
                    <a:pt x="0" y="187"/>
                    <a:pt x="31" y="187"/>
                  </a:cubicBezTo>
                  <a:cubicBezTo>
                    <a:pt x="31" y="218"/>
                    <a:pt x="31" y="218"/>
                    <a:pt x="31" y="218"/>
                  </a:cubicBezTo>
                  <a:lnTo>
                    <a:pt x="62" y="218"/>
                  </a:lnTo>
                  <a:cubicBezTo>
                    <a:pt x="62" y="218"/>
                    <a:pt x="93" y="248"/>
                    <a:pt x="93" y="280"/>
                  </a:cubicBezTo>
                  <a:lnTo>
                    <a:pt x="93" y="280"/>
                  </a:lnTo>
                  <a:cubicBezTo>
                    <a:pt x="124" y="280"/>
                    <a:pt x="124" y="311"/>
                    <a:pt x="124" y="311"/>
                  </a:cubicBezTo>
                  <a:lnTo>
                    <a:pt x="124" y="342"/>
                  </a:lnTo>
                  <a:lnTo>
                    <a:pt x="124" y="342"/>
                  </a:lnTo>
                  <a:lnTo>
                    <a:pt x="124" y="342"/>
                  </a:lnTo>
                  <a:lnTo>
                    <a:pt x="124" y="342"/>
                  </a:lnTo>
                  <a:cubicBezTo>
                    <a:pt x="155" y="342"/>
                    <a:pt x="155" y="342"/>
                    <a:pt x="155" y="342"/>
                  </a:cubicBezTo>
                  <a:cubicBezTo>
                    <a:pt x="186" y="342"/>
                    <a:pt x="186" y="342"/>
                    <a:pt x="186" y="342"/>
                  </a:cubicBezTo>
                  <a:cubicBezTo>
                    <a:pt x="186" y="372"/>
                    <a:pt x="186" y="372"/>
                    <a:pt x="186" y="372"/>
                  </a:cubicBezTo>
                  <a:lnTo>
                    <a:pt x="186" y="372"/>
                  </a:lnTo>
                  <a:cubicBezTo>
                    <a:pt x="186" y="372"/>
                    <a:pt x="186" y="372"/>
                    <a:pt x="217" y="372"/>
                  </a:cubicBezTo>
                  <a:lnTo>
                    <a:pt x="217" y="372"/>
                  </a:lnTo>
                  <a:lnTo>
                    <a:pt x="217" y="372"/>
                  </a:lnTo>
                  <a:lnTo>
                    <a:pt x="217" y="372"/>
                  </a:lnTo>
                  <a:lnTo>
                    <a:pt x="248" y="372"/>
                  </a:lnTo>
                  <a:lnTo>
                    <a:pt x="248" y="372"/>
                  </a:lnTo>
                  <a:lnTo>
                    <a:pt x="279" y="372"/>
                  </a:lnTo>
                  <a:lnTo>
                    <a:pt x="279" y="372"/>
                  </a:lnTo>
                  <a:lnTo>
                    <a:pt x="279" y="372"/>
                  </a:lnTo>
                  <a:lnTo>
                    <a:pt x="279" y="372"/>
                  </a:lnTo>
                  <a:cubicBezTo>
                    <a:pt x="310" y="342"/>
                    <a:pt x="310" y="342"/>
                    <a:pt x="341" y="342"/>
                  </a:cubicBezTo>
                  <a:lnTo>
                    <a:pt x="341" y="342"/>
                  </a:lnTo>
                  <a:cubicBezTo>
                    <a:pt x="341" y="311"/>
                    <a:pt x="341" y="311"/>
                    <a:pt x="341" y="311"/>
                  </a:cubicBezTo>
                  <a:lnTo>
                    <a:pt x="341" y="311"/>
                  </a:lnTo>
                  <a:cubicBezTo>
                    <a:pt x="341" y="280"/>
                    <a:pt x="341" y="280"/>
                    <a:pt x="341" y="248"/>
                  </a:cubicBezTo>
                  <a:lnTo>
                    <a:pt x="372" y="248"/>
                  </a:lnTo>
                  <a:lnTo>
                    <a:pt x="341" y="21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4" name="Freeform 16"/>
            <p:cNvSpPr>
              <a:spLocks noChangeArrowheads="1"/>
            </p:cNvSpPr>
            <p:nvPr/>
          </p:nvSpPr>
          <p:spPr bwMode="auto">
            <a:xfrm>
              <a:off x="4327525" y="2884488"/>
              <a:ext cx="44450" cy="133350"/>
            </a:xfrm>
            <a:custGeom>
              <a:avLst/>
              <a:gdLst>
                <a:gd name="T0" fmla="*/ 31 w 125"/>
                <a:gd name="T1" fmla="*/ 186 h 372"/>
                <a:gd name="T2" fmla="*/ 31 w 125"/>
                <a:gd name="T3" fmla="*/ 186 h 372"/>
                <a:gd name="T4" fmla="*/ 31 w 125"/>
                <a:gd name="T5" fmla="*/ 154 h 372"/>
                <a:gd name="T6" fmla="*/ 31 w 125"/>
                <a:gd name="T7" fmla="*/ 154 h 372"/>
                <a:gd name="T8" fmla="*/ 31 w 125"/>
                <a:gd name="T9" fmla="*/ 154 h 372"/>
                <a:gd name="T10" fmla="*/ 31 w 125"/>
                <a:gd name="T11" fmla="*/ 154 h 372"/>
                <a:gd name="T12" fmla="*/ 31 w 125"/>
                <a:gd name="T13" fmla="*/ 124 h 372"/>
                <a:gd name="T14" fmla="*/ 62 w 125"/>
                <a:gd name="T15" fmla="*/ 93 h 372"/>
                <a:gd name="T16" fmla="*/ 62 w 125"/>
                <a:gd name="T17" fmla="*/ 93 h 372"/>
                <a:gd name="T18" fmla="*/ 62 w 125"/>
                <a:gd name="T19" fmla="*/ 93 h 372"/>
                <a:gd name="T20" fmla="*/ 62 w 125"/>
                <a:gd name="T21" fmla="*/ 31 h 372"/>
                <a:gd name="T22" fmla="*/ 31 w 125"/>
                <a:gd name="T23" fmla="*/ 0 h 372"/>
                <a:gd name="T24" fmla="*/ 31 w 125"/>
                <a:gd name="T25" fmla="*/ 0 h 372"/>
                <a:gd name="T26" fmla="*/ 31 w 125"/>
                <a:gd name="T27" fmla="*/ 0 h 372"/>
                <a:gd name="T28" fmla="*/ 31 w 125"/>
                <a:gd name="T29" fmla="*/ 0 h 372"/>
                <a:gd name="T30" fmla="*/ 31 w 125"/>
                <a:gd name="T31" fmla="*/ 31 h 372"/>
                <a:gd name="T32" fmla="*/ 31 w 125"/>
                <a:gd name="T33" fmla="*/ 62 h 372"/>
                <a:gd name="T34" fmla="*/ 31 w 125"/>
                <a:gd name="T35" fmla="*/ 62 h 372"/>
                <a:gd name="T36" fmla="*/ 31 w 125"/>
                <a:gd name="T37" fmla="*/ 93 h 372"/>
                <a:gd name="T38" fmla="*/ 31 w 125"/>
                <a:gd name="T39" fmla="*/ 124 h 372"/>
                <a:gd name="T40" fmla="*/ 0 w 125"/>
                <a:gd name="T41" fmla="*/ 186 h 372"/>
                <a:gd name="T42" fmla="*/ 0 w 125"/>
                <a:gd name="T43" fmla="*/ 186 h 372"/>
                <a:gd name="T44" fmla="*/ 0 w 125"/>
                <a:gd name="T45" fmla="*/ 186 h 372"/>
                <a:gd name="T46" fmla="*/ 0 w 125"/>
                <a:gd name="T47" fmla="*/ 186 h 372"/>
                <a:gd name="T48" fmla="*/ 0 w 125"/>
                <a:gd name="T49" fmla="*/ 186 h 372"/>
                <a:gd name="T50" fmla="*/ 0 w 125"/>
                <a:gd name="T51" fmla="*/ 186 h 372"/>
                <a:gd name="T52" fmla="*/ 0 w 125"/>
                <a:gd name="T53" fmla="*/ 217 h 372"/>
                <a:gd name="T54" fmla="*/ 0 w 125"/>
                <a:gd name="T55" fmla="*/ 217 h 372"/>
                <a:gd name="T56" fmla="*/ 31 w 125"/>
                <a:gd name="T57" fmla="*/ 248 h 372"/>
                <a:gd name="T58" fmla="*/ 31 w 125"/>
                <a:gd name="T59" fmla="*/ 248 h 372"/>
                <a:gd name="T60" fmla="*/ 31 w 125"/>
                <a:gd name="T61" fmla="*/ 248 h 372"/>
                <a:gd name="T62" fmla="*/ 31 w 125"/>
                <a:gd name="T63" fmla="*/ 248 h 372"/>
                <a:gd name="T64" fmla="*/ 62 w 125"/>
                <a:gd name="T65" fmla="*/ 248 h 372"/>
                <a:gd name="T66" fmla="*/ 62 w 125"/>
                <a:gd name="T67" fmla="*/ 248 h 372"/>
                <a:gd name="T68" fmla="*/ 93 w 125"/>
                <a:gd name="T69" fmla="*/ 279 h 372"/>
                <a:gd name="T70" fmla="*/ 93 w 125"/>
                <a:gd name="T71" fmla="*/ 310 h 372"/>
                <a:gd name="T72" fmla="*/ 93 w 125"/>
                <a:gd name="T73" fmla="*/ 310 h 372"/>
                <a:gd name="T74" fmla="*/ 93 w 125"/>
                <a:gd name="T75" fmla="*/ 310 h 372"/>
                <a:gd name="T76" fmla="*/ 93 w 125"/>
                <a:gd name="T77" fmla="*/ 371 h 372"/>
                <a:gd name="T78" fmla="*/ 93 w 125"/>
                <a:gd name="T79" fmla="*/ 371 h 372"/>
                <a:gd name="T80" fmla="*/ 93 w 125"/>
                <a:gd name="T81" fmla="*/ 371 h 372"/>
                <a:gd name="T82" fmla="*/ 93 w 125"/>
                <a:gd name="T83" fmla="*/ 371 h 372"/>
                <a:gd name="T84" fmla="*/ 93 w 125"/>
                <a:gd name="T85" fmla="*/ 371 h 372"/>
                <a:gd name="T86" fmla="*/ 124 w 125"/>
                <a:gd name="T87" fmla="*/ 371 h 372"/>
                <a:gd name="T88" fmla="*/ 124 w 125"/>
                <a:gd name="T89" fmla="*/ 371 h 372"/>
                <a:gd name="T90" fmla="*/ 124 w 125"/>
                <a:gd name="T91" fmla="*/ 341 h 372"/>
                <a:gd name="T92" fmla="*/ 124 w 125"/>
                <a:gd name="T93" fmla="*/ 341 h 372"/>
                <a:gd name="T94" fmla="*/ 124 w 125"/>
                <a:gd name="T95" fmla="*/ 310 h 372"/>
                <a:gd name="T96" fmla="*/ 124 w 125"/>
                <a:gd name="T97" fmla="*/ 279 h 372"/>
                <a:gd name="T98" fmla="*/ 124 w 125"/>
                <a:gd name="T99" fmla="*/ 279 h 372"/>
                <a:gd name="T100" fmla="*/ 93 w 125"/>
                <a:gd name="T101" fmla="*/ 279 h 372"/>
                <a:gd name="T102" fmla="*/ 62 w 125"/>
                <a:gd name="T103" fmla="*/ 248 h 372"/>
                <a:gd name="T104" fmla="*/ 62 w 125"/>
                <a:gd name="T105" fmla="*/ 217 h 372"/>
                <a:gd name="T106" fmla="*/ 62 w 125"/>
                <a:gd name="T107" fmla="*/ 217 h 372"/>
                <a:gd name="T108" fmla="*/ 31 w 125"/>
                <a:gd name="T109" fmla="*/ 18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 h="372">
                  <a:moveTo>
                    <a:pt x="31" y="186"/>
                  </a:moveTo>
                  <a:lnTo>
                    <a:pt x="31" y="186"/>
                  </a:lnTo>
                  <a:cubicBezTo>
                    <a:pt x="31" y="186"/>
                    <a:pt x="31" y="186"/>
                    <a:pt x="31" y="154"/>
                  </a:cubicBezTo>
                  <a:lnTo>
                    <a:pt x="31" y="154"/>
                  </a:lnTo>
                  <a:lnTo>
                    <a:pt x="31" y="154"/>
                  </a:lnTo>
                  <a:lnTo>
                    <a:pt x="31" y="154"/>
                  </a:lnTo>
                  <a:cubicBezTo>
                    <a:pt x="31" y="154"/>
                    <a:pt x="31" y="154"/>
                    <a:pt x="31" y="124"/>
                  </a:cubicBezTo>
                  <a:cubicBezTo>
                    <a:pt x="31" y="124"/>
                    <a:pt x="31" y="124"/>
                    <a:pt x="62" y="93"/>
                  </a:cubicBezTo>
                  <a:lnTo>
                    <a:pt x="62" y="93"/>
                  </a:lnTo>
                  <a:lnTo>
                    <a:pt x="62" y="93"/>
                  </a:lnTo>
                  <a:cubicBezTo>
                    <a:pt x="62" y="62"/>
                    <a:pt x="62" y="31"/>
                    <a:pt x="62" y="31"/>
                  </a:cubicBezTo>
                  <a:lnTo>
                    <a:pt x="31" y="0"/>
                  </a:lnTo>
                  <a:lnTo>
                    <a:pt x="31" y="0"/>
                  </a:lnTo>
                  <a:lnTo>
                    <a:pt x="31" y="0"/>
                  </a:lnTo>
                  <a:lnTo>
                    <a:pt x="31" y="0"/>
                  </a:lnTo>
                  <a:lnTo>
                    <a:pt x="31" y="31"/>
                  </a:lnTo>
                  <a:lnTo>
                    <a:pt x="31" y="62"/>
                  </a:lnTo>
                  <a:lnTo>
                    <a:pt x="31" y="62"/>
                  </a:lnTo>
                  <a:lnTo>
                    <a:pt x="31" y="93"/>
                  </a:lnTo>
                  <a:lnTo>
                    <a:pt x="31" y="124"/>
                  </a:lnTo>
                  <a:cubicBezTo>
                    <a:pt x="31" y="154"/>
                    <a:pt x="31" y="154"/>
                    <a:pt x="0" y="186"/>
                  </a:cubicBezTo>
                  <a:lnTo>
                    <a:pt x="0" y="186"/>
                  </a:lnTo>
                  <a:lnTo>
                    <a:pt x="0" y="186"/>
                  </a:lnTo>
                  <a:lnTo>
                    <a:pt x="0" y="186"/>
                  </a:lnTo>
                  <a:lnTo>
                    <a:pt x="0" y="186"/>
                  </a:lnTo>
                  <a:lnTo>
                    <a:pt x="0" y="186"/>
                  </a:lnTo>
                  <a:cubicBezTo>
                    <a:pt x="0" y="217"/>
                    <a:pt x="0" y="217"/>
                    <a:pt x="0" y="217"/>
                  </a:cubicBezTo>
                  <a:lnTo>
                    <a:pt x="0" y="217"/>
                  </a:lnTo>
                  <a:cubicBezTo>
                    <a:pt x="0" y="248"/>
                    <a:pt x="31" y="248"/>
                    <a:pt x="31" y="248"/>
                  </a:cubicBezTo>
                  <a:lnTo>
                    <a:pt x="31" y="248"/>
                  </a:lnTo>
                  <a:lnTo>
                    <a:pt x="31" y="248"/>
                  </a:lnTo>
                  <a:lnTo>
                    <a:pt x="31" y="248"/>
                  </a:lnTo>
                  <a:lnTo>
                    <a:pt x="62" y="248"/>
                  </a:lnTo>
                  <a:lnTo>
                    <a:pt x="62" y="248"/>
                  </a:lnTo>
                  <a:cubicBezTo>
                    <a:pt x="62" y="248"/>
                    <a:pt x="93" y="248"/>
                    <a:pt x="93" y="279"/>
                  </a:cubicBezTo>
                  <a:lnTo>
                    <a:pt x="93" y="310"/>
                  </a:lnTo>
                  <a:lnTo>
                    <a:pt x="93" y="310"/>
                  </a:lnTo>
                  <a:lnTo>
                    <a:pt x="93" y="310"/>
                  </a:lnTo>
                  <a:cubicBezTo>
                    <a:pt x="93" y="341"/>
                    <a:pt x="93" y="341"/>
                    <a:pt x="93" y="371"/>
                  </a:cubicBezTo>
                  <a:lnTo>
                    <a:pt x="93" y="371"/>
                  </a:lnTo>
                  <a:lnTo>
                    <a:pt x="93" y="371"/>
                  </a:lnTo>
                  <a:lnTo>
                    <a:pt x="93" y="371"/>
                  </a:lnTo>
                  <a:lnTo>
                    <a:pt x="93" y="371"/>
                  </a:lnTo>
                  <a:cubicBezTo>
                    <a:pt x="93" y="371"/>
                    <a:pt x="93" y="371"/>
                    <a:pt x="124" y="371"/>
                  </a:cubicBezTo>
                  <a:lnTo>
                    <a:pt x="124" y="371"/>
                  </a:lnTo>
                  <a:lnTo>
                    <a:pt x="124" y="341"/>
                  </a:lnTo>
                  <a:lnTo>
                    <a:pt x="124" y="341"/>
                  </a:lnTo>
                  <a:lnTo>
                    <a:pt x="124" y="310"/>
                  </a:lnTo>
                  <a:cubicBezTo>
                    <a:pt x="124" y="310"/>
                    <a:pt x="124" y="310"/>
                    <a:pt x="124" y="279"/>
                  </a:cubicBezTo>
                  <a:lnTo>
                    <a:pt x="124" y="279"/>
                  </a:lnTo>
                  <a:cubicBezTo>
                    <a:pt x="93" y="279"/>
                    <a:pt x="93" y="279"/>
                    <a:pt x="93" y="279"/>
                  </a:cubicBezTo>
                  <a:cubicBezTo>
                    <a:pt x="93" y="248"/>
                    <a:pt x="93" y="248"/>
                    <a:pt x="62" y="248"/>
                  </a:cubicBezTo>
                  <a:cubicBezTo>
                    <a:pt x="62" y="217"/>
                    <a:pt x="62" y="217"/>
                    <a:pt x="62" y="217"/>
                  </a:cubicBezTo>
                  <a:lnTo>
                    <a:pt x="62" y="217"/>
                  </a:lnTo>
                  <a:cubicBezTo>
                    <a:pt x="62" y="217"/>
                    <a:pt x="31" y="217"/>
                    <a:pt x="31" y="18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5" name="Freeform 17"/>
            <p:cNvSpPr>
              <a:spLocks noChangeArrowheads="1"/>
            </p:cNvSpPr>
            <p:nvPr/>
          </p:nvSpPr>
          <p:spPr bwMode="auto">
            <a:xfrm>
              <a:off x="3333750" y="2025650"/>
              <a:ext cx="146050" cy="123825"/>
            </a:xfrm>
            <a:custGeom>
              <a:avLst/>
              <a:gdLst>
                <a:gd name="T0" fmla="*/ 217 w 405"/>
                <a:gd name="T1" fmla="*/ 217 h 342"/>
                <a:gd name="T2" fmla="*/ 217 w 405"/>
                <a:gd name="T3" fmla="*/ 217 h 342"/>
                <a:gd name="T4" fmla="*/ 217 w 405"/>
                <a:gd name="T5" fmla="*/ 31 h 342"/>
                <a:gd name="T6" fmla="*/ 404 w 405"/>
                <a:gd name="T7" fmla="*/ 31 h 342"/>
                <a:gd name="T8" fmla="*/ 404 w 405"/>
                <a:gd name="T9" fmla="*/ 0 h 342"/>
                <a:gd name="T10" fmla="*/ 217 w 405"/>
                <a:gd name="T11" fmla="*/ 0 h 342"/>
                <a:gd name="T12" fmla="*/ 186 w 405"/>
                <a:gd name="T13" fmla="*/ 31 h 342"/>
                <a:gd name="T14" fmla="*/ 156 w 405"/>
                <a:gd name="T15" fmla="*/ 63 h 342"/>
                <a:gd name="T16" fmla="*/ 124 w 405"/>
                <a:gd name="T17" fmla="*/ 94 h 342"/>
                <a:gd name="T18" fmla="*/ 124 w 405"/>
                <a:gd name="T19" fmla="*/ 94 h 342"/>
                <a:gd name="T20" fmla="*/ 124 w 405"/>
                <a:gd name="T21" fmla="*/ 155 h 342"/>
                <a:gd name="T22" fmla="*/ 124 w 405"/>
                <a:gd name="T23" fmla="*/ 155 h 342"/>
                <a:gd name="T24" fmla="*/ 93 w 405"/>
                <a:gd name="T25" fmla="*/ 187 h 342"/>
                <a:gd name="T26" fmla="*/ 62 w 405"/>
                <a:gd name="T27" fmla="*/ 217 h 342"/>
                <a:gd name="T28" fmla="*/ 62 w 405"/>
                <a:gd name="T29" fmla="*/ 217 h 342"/>
                <a:gd name="T30" fmla="*/ 32 w 405"/>
                <a:gd name="T31" fmla="*/ 248 h 342"/>
                <a:gd name="T32" fmla="*/ 32 w 405"/>
                <a:gd name="T33" fmla="*/ 311 h 342"/>
                <a:gd name="T34" fmla="*/ 0 w 405"/>
                <a:gd name="T35" fmla="*/ 311 h 342"/>
                <a:gd name="T36" fmla="*/ 0 w 405"/>
                <a:gd name="T37" fmla="*/ 341 h 342"/>
                <a:gd name="T38" fmla="*/ 0 w 405"/>
                <a:gd name="T39" fmla="*/ 341 h 342"/>
                <a:gd name="T40" fmla="*/ 156 w 405"/>
                <a:gd name="T41" fmla="*/ 341 h 342"/>
                <a:gd name="T42" fmla="*/ 156 w 405"/>
                <a:gd name="T43" fmla="*/ 341 h 342"/>
                <a:gd name="T44" fmla="*/ 156 w 405"/>
                <a:gd name="T45" fmla="*/ 311 h 342"/>
                <a:gd name="T46" fmla="*/ 186 w 405"/>
                <a:gd name="T47" fmla="*/ 248 h 342"/>
                <a:gd name="T48" fmla="*/ 217 w 405"/>
                <a:gd name="T49" fmla="*/ 21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5" h="342">
                  <a:moveTo>
                    <a:pt x="217" y="217"/>
                  </a:moveTo>
                  <a:lnTo>
                    <a:pt x="217" y="217"/>
                  </a:lnTo>
                  <a:cubicBezTo>
                    <a:pt x="217" y="31"/>
                    <a:pt x="217" y="31"/>
                    <a:pt x="217" y="31"/>
                  </a:cubicBezTo>
                  <a:cubicBezTo>
                    <a:pt x="404" y="31"/>
                    <a:pt x="404" y="31"/>
                    <a:pt x="404" y="31"/>
                  </a:cubicBezTo>
                  <a:cubicBezTo>
                    <a:pt x="404" y="0"/>
                    <a:pt x="404" y="0"/>
                    <a:pt x="404" y="0"/>
                  </a:cubicBezTo>
                  <a:cubicBezTo>
                    <a:pt x="217" y="0"/>
                    <a:pt x="217" y="0"/>
                    <a:pt x="217" y="0"/>
                  </a:cubicBezTo>
                  <a:cubicBezTo>
                    <a:pt x="217" y="0"/>
                    <a:pt x="186" y="0"/>
                    <a:pt x="186" y="31"/>
                  </a:cubicBezTo>
                  <a:cubicBezTo>
                    <a:pt x="186" y="31"/>
                    <a:pt x="186" y="63"/>
                    <a:pt x="156" y="63"/>
                  </a:cubicBezTo>
                  <a:lnTo>
                    <a:pt x="124" y="94"/>
                  </a:lnTo>
                  <a:lnTo>
                    <a:pt x="124" y="94"/>
                  </a:lnTo>
                  <a:cubicBezTo>
                    <a:pt x="124" y="124"/>
                    <a:pt x="124" y="124"/>
                    <a:pt x="124" y="155"/>
                  </a:cubicBezTo>
                  <a:lnTo>
                    <a:pt x="124" y="155"/>
                  </a:lnTo>
                  <a:cubicBezTo>
                    <a:pt x="124" y="155"/>
                    <a:pt x="124" y="187"/>
                    <a:pt x="93" y="187"/>
                  </a:cubicBezTo>
                  <a:cubicBezTo>
                    <a:pt x="93" y="187"/>
                    <a:pt x="93" y="217"/>
                    <a:pt x="62" y="217"/>
                  </a:cubicBezTo>
                  <a:lnTo>
                    <a:pt x="62" y="217"/>
                  </a:lnTo>
                  <a:lnTo>
                    <a:pt x="32" y="248"/>
                  </a:lnTo>
                  <a:cubicBezTo>
                    <a:pt x="32" y="279"/>
                    <a:pt x="32" y="279"/>
                    <a:pt x="32" y="311"/>
                  </a:cubicBezTo>
                  <a:lnTo>
                    <a:pt x="0" y="311"/>
                  </a:lnTo>
                  <a:cubicBezTo>
                    <a:pt x="0" y="341"/>
                    <a:pt x="0" y="341"/>
                    <a:pt x="0" y="341"/>
                  </a:cubicBezTo>
                  <a:lnTo>
                    <a:pt x="0" y="341"/>
                  </a:lnTo>
                  <a:cubicBezTo>
                    <a:pt x="156" y="341"/>
                    <a:pt x="156" y="341"/>
                    <a:pt x="156" y="341"/>
                  </a:cubicBezTo>
                  <a:lnTo>
                    <a:pt x="156" y="341"/>
                  </a:lnTo>
                  <a:lnTo>
                    <a:pt x="156" y="311"/>
                  </a:lnTo>
                  <a:cubicBezTo>
                    <a:pt x="156" y="279"/>
                    <a:pt x="156" y="279"/>
                    <a:pt x="186" y="248"/>
                  </a:cubicBezTo>
                  <a:cubicBezTo>
                    <a:pt x="186" y="217"/>
                    <a:pt x="217" y="217"/>
                    <a:pt x="217" y="21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6" name="Freeform 18"/>
            <p:cNvSpPr>
              <a:spLocks noChangeArrowheads="1"/>
            </p:cNvSpPr>
            <p:nvPr/>
          </p:nvSpPr>
          <p:spPr bwMode="auto">
            <a:xfrm>
              <a:off x="3502025" y="1801813"/>
              <a:ext cx="390525" cy="401637"/>
            </a:xfrm>
            <a:custGeom>
              <a:avLst/>
              <a:gdLst>
                <a:gd name="T0" fmla="*/ 0 w 1085"/>
                <a:gd name="T1" fmla="*/ 590 h 1117"/>
                <a:gd name="T2" fmla="*/ 559 w 1085"/>
                <a:gd name="T3" fmla="*/ 1023 h 1117"/>
                <a:gd name="T4" fmla="*/ 559 w 1085"/>
                <a:gd name="T5" fmla="*/ 1023 h 1117"/>
                <a:gd name="T6" fmla="*/ 651 w 1085"/>
                <a:gd name="T7" fmla="*/ 1085 h 1117"/>
                <a:gd name="T8" fmla="*/ 651 w 1085"/>
                <a:gd name="T9" fmla="*/ 1085 h 1117"/>
                <a:gd name="T10" fmla="*/ 744 w 1085"/>
                <a:gd name="T11" fmla="*/ 1085 h 1117"/>
                <a:gd name="T12" fmla="*/ 868 w 1085"/>
                <a:gd name="T13" fmla="*/ 992 h 1117"/>
                <a:gd name="T14" fmla="*/ 1055 w 1085"/>
                <a:gd name="T15" fmla="*/ 868 h 1117"/>
                <a:gd name="T16" fmla="*/ 1084 w 1085"/>
                <a:gd name="T17" fmla="*/ 837 h 1117"/>
                <a:gd name="T18" fmla="*/ 992 w 1085"/>
                <a:gd name="T19" fmla="*/ 775 h 1117"/>
                <a:gd name="T20" fmla="*/ 992 w 1085"/>
                <a:gd name="T21" fmla="*/ 744 h 1117"/>
                <a:gd name="T22" fmla="*/ 961 w 1085"/>
                <a:gd name="T23" fmla="*/ 714 h 1117"/>
                <a:gd name="T24" fmla="*/ 931 w 1085"/>
                <a:gd name="T25" fmla="*/ 683 h 1117"/>
                <a:gd name="T26" fmla="*/ 961 w 1085"/>
                <a:gd name="T27" fmla="*/ 651 h 1117"/>
                <a:gd name="T28" fmla="*/ 961 w 1085"/>
                <a:gd name="T29" fmla="*/ 590 h 1117"/>
                <a:gd name="T30" fmla="*/ 961 w 1085"/>
                <a:gd name="T31" fmla="*/ 496 h 1117"/>
                <a:gd name="T32" fmla="*/ 961 w 1085"/>
                <a:gd name="T33" fmla="*/ 466 h 1117"/>
                <a:gd name="T34" fmla="*/ 931 w 1085"/>
                <a:gd name="T35" fmla="*/ 435 h 1117"/>
                <a:gd name="T36" fmla="*/ 931 w 1085"/>
                <a:gd name="T37" fmla="*/ 372 h 1117"/>
                <a:gd name="T38" fmla="*/ 899 w 1085"/>
                <a:gd name="T39" fmla="*/ 311 h 1117"/>
                <a:gd name="T40" fmla="*/ 899 w 1085"/>
                <a:gd name="T41" fmla="*/ 279 h 1117"/>
                <a:gd name="T42" fmla="*/ 837 w 1085"/>
                <a:gd name="T43" fmla="*/ 218 h 1117"/>
                <a:gd name="T44" fmla="*/ 837 w 1085"/>
                <a:gd name="T45" fmla="*/ 187 h 1117"/>
                <a:gd name="T46" fmla="*/ 868 w 1085"/>
                <a:gd name="T47" fmla="*/ 124 h 1117"/>
                <a:gd name="T48" fmla="*/ 899 w 1085"/>
                <a:gd name="T49" fmla="*/ 94 h 1117"/>
                <a:gd name="T50" fmla="*/ 899 w 1085"/>
                <a:gd name="T51" fmla="*/ 31 h 1117"/>
                <a:gd name="T52" fmla="*/ 868 w 1085"/>
                <a:gd name="T53" fmla="*/ 0 h 1117"/>
                <a:gd name="T54" fmla="*/ 868 w 1085"/>
                <a:gd name="T55" fmla="*/ 0 h 1117"/>
                <a:gd name="T56" fmla="*/ 775 w 1085"/>
                <a:gd name="T57" fmla="*/ 31 h 1117"/>
                <a:gd name="T58" fmla="*/ 713 w 1085"/>
                <a:gd name="T59" fmla="*/ 0 h 1117"/>
                <a:gd name="T60" fmla="*/ 683 w 1085"/>
                <a:gd name="T61" fmla="*/ 0 h 1117"/>
                <a:gd name="T62" fmla="*/ 620 w 1085"/>
                <a:gd name="T63" fmla="*/ 31 h 1117"/>
                <a:gd name="T64" fmla="*/ 527 w 1085"/>
                <a:gd name="T65" fmla="*/ 31 h 1117"/>
                <a:gd name="T66" fmla="*/ 403 w 1085"/>
                <a:gd name="T67" fmla="*/ 94 h 1117"/>
                <a:gd name="T68" fmla="*/ 372 w 1085"/>
                <a:gd name="T69" fmla="*/ 124 h 1117"/>
                <a:gd name="T70" fmla="*/ 372 w 1085"/>
                <a:gd name="T71" fmla="*/ 187 h 1117"/>
                <a:gd name="T72" fmla="*/ 403 w 1085"/>
                <a:gd name="T73" fmla="*/ 311 h 1117"/>
                <a:gd name="T74" fmla="*/ 372 w 1085"/>
                <a:gd name="T75" fmla="*/ 342 h 1117"/>
                <a:gd name="T76" fmla="*/ 311 w 1085"/>
                <a:gd name="T77" fmla="*/ 342 h 1117"/>
                <a:gd name="T78" fmla="*/ 279 w 1085"/>
                <a:gd name="T79" fmla="*/ 372 h 1117"/>
                <a:gd name="T80" fmla="*/ 248 w 1085"/>
                <a:gd name="T81" fmla="*/ 372 h 1117"/>
                <a:gd name="T82" fmla="*/ 217 w 1085"/>
                <a:gd name="T83" fmla="*/ 435 h 1117"/>
                <a:gd name="T84" fmla="*/ 186 w 1085"/>
                <a:gd name="T85" fmla="*/ 435 h 1117"/>
                <a:gd name="T86" fmla="*/ 124 w 1085"/>
                <a:gd name="T87" fmla="*/ 466 h 1117"/>
                <a:gd name="T88" fmla="*/ 93 w 1085"/>
                <a:gd name="T89" fmla="*/ 496 h 1117"/>
                <a:gd name="T90" fmla="*/ 63 w 1085"/>
                <a:gd name="T91" fmla="*/ 496 h 1117"/>
                <a:gd name="T92" fmla="*/ 31 w 1085"/>
                <a:gd name="T93" fmla="*/ 496 h 1117"/>
                <a:gd name="T94" fmla="*/ 0 w 1085"/>
                <a:gd name="T95" fmla="*/ 559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5" h="1117">
                  <a:moveTo>
                    <a:pt x="0" y="590"/>
                  </a:moveTo>
                  <a:lnTo>
                    <a:pt x="0" y="590"/>
                  </a:lnTo>
                  <a:lnTo>
                    <a:pt x="0" y="590"/>
                  </a:lnTo>
                  <a:cubicBezTo>
                    <a:pt x="527" y="992"/>
                    <a:pt x="527" y="992"/>
                    <a:pt x="527" y="992"/>
                  </a:cubicBezTo>
                  <a:lnTo>
                    <a:pt x="527" y="992"/>
                  </a:lnTo>
                  <a:cubicBezTo>
                    <a:pt x="559" y="1023"/>
                    <a:pt x="559" y="1023"/>
                    <a:pt x="559" y="1023"/>
                  </a:cubicBezTo>
                  <a:lnTo>
                    <a:pt x="559" y="1023"/>
                  </a:lnTo>
                  <a:lnTo>
                    <a:pt x="559" y="1023"/>
                  </a:lnTo>
                  <a:lnTo>
                    <a:pt x="559" y="1023"/>
                  </a:lnTo>
                  <a:cubicBezTo>
                    <a:pt x="589" y="1023"/>
                    <a:pt x="589" y="1023"/>
                    <a:pt x="589" y="1055"/>
                  </a:cubicBezTo>
                  <a:cubicBezTo>
                    <a:pt x="620" y="1055"/>
                    <a:pt x="620" y="1055"/>
                    <a:pt x="620" y="1055"/>
                  </a:cubicBezTo>
                  <a:cubicBezTo>
                    <a:pt x="651" y="1055"/>
                    <a:pt x="651" y="1085"/>
                    <a:pt x="651" y="1085"/>
                  </a:cubicBezTo>
                  <a:cubicBezTo>
                    <a:pt x="651" y="1116"/>
                    <a:pt x="651" y="1116"/>
                    <a:pt x="651" y="1116"/>
                  </a:cubicBezTo>
                  <a:lnTo>
                    <a:pt x="651" y="1116"/>
                  </a:lnTo>
                  <a:cubicBezTo>
                    <a:pt x="651" y="1085"/>
                    <a:pt x="651" y="1085"/>
                    <a:pt x="651" y="1085"/>
                  </a:cubicBezTo>
                  <a:cubicBezTo>
                    <a:pt x="683" y="1085"/>
                    <a:pt x="683" y="1085"/>
                    <a:pt x="683" y="1085"/>
                  </a:cubicBezTo>
                  <a:cubicBezTo>
                    <a:pt x="683" y="1085"/>
                    <a:pt x="683" y="1085"/>
                    <a:pt x="713" y="1085"/>
                  </a:cubicBezTo>
                  <a:cubicBezTo>
                    <a:pt x="744" y="1085"/>
                    <a:pt x="744" y="1085"/>
                    <a:pt x="744" y="1085"/>
                  </a:cubicBezTo>
                  <a:cubicBezTo>
                    <a:pt x="775" y="1085"/>
                    <a:pt x="775" y="1055"/>
                    <a:pt x="807" y="1055"/>
                  </a:cubicBezTo>
                  <a:lnTo>
                    <a:pt x="807" y="1055"/>
                  </a:lnTo>
                  <a:cubicBezTo>
                    <a:pt x="837" y="1023"/>
                    <a:pt x="837" y="992"/>
                    <a:pt x="868" y="992"/>
                  </a:cubicBezTo>
                  <a:cubicBezTo>
                    <a:pt x="899" y="961"/>
                    <a:pt x="961" y="899"/>
                    <a:pt x="1023" y="868"/>
                  </a:cubicBezTo>
                  <a:cubicBezTo>
                    <a:pt x="1055" y="868"/>
                    <a:pt x="1055" y="868"/>
                    <a:pt x="1055" y="868"/>
                  </a:cubicBezTo>
                  <a:lnTo>
                    <a:pt x="1055" y="868"/>
                  </a:lnTo>
                  <a:lnTo>
                    <a:pt x="1055" y="868"/>
                  </a:lnTo>
                  <a:cubicBezTo>
                    <a:pt x="1084" y="837"/>
                    <a:pt x="1084" y="837"/>
                    <a:pt x="1084" y="837"/>
                  </a:cubicBezTo>
                  <a:lnTo>
                    <a:pt x="1084" y="837"/>
                  </a:lnTo>
                  <a:cubicBezTo>
                    <a:pt x="1054" y="807"/>
                    <a:pt x="1055" y="807"/>
                    <a:pt x="1055" y="807"/>
                  </a:cubicBezTo>
                  <a:lnTo>
                    <a:pt x="1023" y="807"/>
                  </a:lnTo>
                  <a:cubicBezTo>
                    <a:pt x="992" y="807"/>
                    <a:pt x="992" y="775"/>
                    <a:pt x="992" y="775"/>
                  </a:cubicBezTo>
                  <a:lnTo>
                    <a:pt x="992" y="775"/>
                  </a:lnTo>
                  <a:cubicBezTo>
                    <a:pt x="992" y="775"/>
                    <a:pt x="992" y="775"/>
                    <a:pt x="992" y="744"/>
                  </a:cubicBezTo>
                  <a:lnTo>
                    <a:pt x="992" y="744"/>
                  </a:lnTo>
                  <a:lnTo>
                    <a:pt x="992" y="744"/>
                  </a:lnTo>
                  <a:lnTo>
                    <a:pt x="961" y="714"/>
                  </a:lnTo>
                  <a:lnTo>
                    <a:pt x="961" y="714"/>
                  </a:lnTo>
                  <a:lnTo>
                    <a:pt x="961" y="714"/>
                  </a:lnTo>
                  <a:lnTo>
                    <a:pt x="931" y="683"/>
                  </a:lnTo>
                  <a:lnTo>
                    <a:pt x="931" y="683"/>
                  </a:lnTo>
                  <a:lnTo>
                    <a:pt x="961" y="651"/>
                  </a:lnTo>
                  <a:lnTo>
                    <a:pt x="961" y="651"/>
                  </a:lnTo>
                  <a:lnTo>
                    <a:pt x="961" y="651"/>
                  </a:lnTo>
                  <a:cubicBezTo>
                    <a:pt x="961" y="620"/>
                    <a:pt x="961" y="620"/>
                    <a:pt x="961" y="620"/>
                  </a:cubicBezTo>
                  <a:lnTo>
                    <a:pt x="961" y="590"/>
                  </a:lnTo>
                  <a:lnTo>
                    <a:pt x="961" y="590"/>
                  </a:lnTo>
                  <a:lnTo>
                    <a:pt x="961" y="559"/>
                  </a:lnTo>
                  <a:cubicBezTo>
                    <a:pt x="961" y="559"/>
                    <a:pt x="961" y="559"/>
                    <a:pt x="961" y="527"/>
                  </a:cubicBezTo>
                  <a:lnTo>
                    <a:pt x="961" y="496"/>
                  </a:lnTo>
                  <a:cubicBezTo>
                    <a:pt x="961" y="496"/>
                    <a:pt x="961" y="496"/>
                    <a:pt x="961" y="466"/>
                  </a:cubicBezTo>
                  <a:lnTo>
                    <a:pt x="961" y="466"/>
                  </a:lnTo>
                  <a:lnTo>
                    <a:pt x="961" y="466"/>
                  </a:lnTo>
                  <a:cubicBezTo>
                    <a:pt x="961" y="466"/>
                    <a:pt x="931" y="466"/>
                    <a:pt x="931" y="435"/>
                  </a:cubicBezTo>
                  <a:lnTo>
                    <a:pt x="931" y="435"/>
                  </a:lnTo>
                  <a:lnTo>
                    <a:pt x="931" y="435"/>
                  </a:lnTo>
                  <a:cubicBezTo>
                    <a:pt x="931" y="435"/>
                    <a:pt x="931" y="403"/>
                    <a:pt x="961" y="403"/>
                  </a:cubicBezTo>
                  <a:cubicBezTo>
                    <a:pt x="931" y="403"/>
                    <a:pt x="931" y="372"/>
                    <a:pt x="931" y="372"/>
                  </a:cubicBezTo>
                  <a:lnTo>
                    <a:pt x="931" y="372"/>
                  </a:lnTo>
                  <a:cubicBezTo>
                    <a:pt x="931" y="342"/>
                    <a:pt x="931" y="342"/>
                    <a:pt x="931" y="342"/>
                  </a:cubicBezTo>
                  <a:cubicBezTo>
                    <a:pt x="931" y="311"/>
                    <a:pt x="931" y="311"/>
                    <a:pt x="931" y="311"/>
                  </a:cubicBezTo>
                  <a:cubicBezTo>
                    <a:pt x="931" y="311"/>
                    <a:pt x="931" y="311"/>
                    <a:pt x="899" y="311"/>
                  </a:cubicBezTo>
                  <a:cubicBezTo>
                    <a:pt x="899" y="311"/>
                    <a:pt x="899" y="311"/>
                    <a:pt x="899" y="279"/>
                  </a:cubicBezTo>
                  <a:lnTo>
                    <a:pt x="899" y="279"/>
                  </a:lnTo>
                  <a:lnTo>
                    <a:pt x="899" y="279"/>
                  </a:lnTo>
                  <a:lnTo>
                    <a:pt x="899" y="279"/>
                  </a:lnTo>
                  <a:cubicBezTo>
                    <a:pt x="868" y="248"/>
                    <a:pt x="868" y="248"/>
                    <a:pt x="837" y="218"/>
                  </a:cubicBezTo>
                  <a:lnTo>
                    <a:pt x="837" y="218"/>
                  </a:lnTo>
                  <a:lnTo>
                    <a:pt x="837" y="218"/>
                  </a:lnTo>
                  <a:lnTo>
                    <a:pt x="837" y="187"/>
                  </a:lnTo>
                  <a:lnTo>
                    <a:pt x="837" y="187"/>
                  </a:lnTo>
                  <a:lnTo>
                    <a:pt x="837" y="187"/>
                  </a:lnTo>
                  <a:cubicBezTo>
                    <a:pt x="837" y="155"/>
                    <a:pt x="837" y="155"/>
                    <a:pt x="868" y="124"/>
                  </a:cubicBezTo>
                  <a:lnTo>
                    <a:pt x="868" y="124"/>
                  </a:lnTo>
                  <a:cubicBezTo>
                    <a:pt x="868" y="124"/>
                    <a:pt x="868" y="124"/>
                    <a:pt x="899" y="94"/>
                  </a:cubicBezTo>
                  <a:lnTo>
                    <a:pt x="899" y="94"/>
                  </a:lnTo>
                  <a:lnTo>
                    <a:pt x="899" y="94"/>
                  </a:lnTo>
                  <a:lnTo>
                    <a:pt x="899" y="63"/>
                  </a:lnTo>
                  <a:lnTo>
                    <a:pt x="899" y="63"/>
                  </a:lnTo>
                  <a:lnTo>
                    <a:pt x="899" y="31"/>
                  </a:lnTo>
                  <a:lnTo>
                    <a:pt x="899" y="31"/>
                  </a:lnTo>
                  <a:cubicBezTo>
                    <a:pt x="899" y="31"/>
                    <a:pt x="899" y="31"/>
                    <a:pt x="899" y="0"/>
                  </a:cubicBezTo>
                  <a:lnTo>
                    <a:pt x="868" y="0"/>
                  </a:lnTo>
                  <a:lnTo>
                    <a:pt x="868" y="0"/>
                  </a:lnTo>
                  <a:lnTo>
                    <a:pt x="868" y="0"/>
                  </a:lnTo>
                  <a:lnTo>
                    <a:pt x="868" y="0"/>
                  </a:lnTo>
                  <a:cubicBezTo>
                    <a:pt x="807" y="0"/>
                    <a:pt x="807" y="0"/>
                    <a:pt x="807" y="0"/>
                  </a:cubicBezTo>
                  <a:lnTo>
                    <a:pt x="807" y="0"/>
                  </a:lnTo>
                  <a:lnTo>
                    <a:pt x="775" y="31"/>
                  </a:lnTo>
                  <a:cubicBezTo>
                    <a:pt x="744" y="31"/>
                    <a:pt x="744" y="31"/>
                    <a:pt x="744" y="31"/>
                  </a:cubicBezTo>
                  <a:cubicBezTo>
                    <a:pt x="713" y="31"/>
                    <a:pt x="713" y="31"/>
                    <a:pt x="713" y="31"/>
                  </a:cubicBezTo>
                  <a:lnTo>
                    <a:pt x="713" y="0"/>
                  </a:lnTo>
                  <a:lnTo>
                    <a:pt x="713" y="0"/>
                  </a:lnTo>
                  <a:lnTo>
                    <a:pt x="713" y="0"/>
                  </a:lnTo>
                  <a:cubicBezTo>
                    <a:pt x="683" y="0"/>
                    <a:pt x="683" y="0"/>
                    <a:pt x="683" y="0"/>
                  </a:cubicBezTo>
                  <a:lnTo>
                    <a:pt x="683" y="0"/>
                  </a:lnTo>
                  <a:cubicBezTo>
                    <a:pt x="683" y="0"/>
                    <a:pt x="683" y="0"/>
                    <a:pt x="651" y="0"/>
                  </a:cubicBezTo>
                  <a:lnTo>
                    <a:pt x="620" y="31"/>
                  </a:lnTo>
                  <a:cubicBezTo>
                    <a:pt x="589" y="31"/>
                    <a:pt x="589" y="31"/>
                    <a:pt x="559" y="31"/>
                  </a:cubicBezTo>
                  <a:lnTo>
                    <a:pt x="559" y="31"/>
                  </a:lnTo>
                  <a:cubicBezTo>
                    <a:pt x="559" y="31"/>
                    <a:pt x="559" y="31"/>
                    <a:pt x="527" y="31"/>
                  </a:cubicBezTo>
                  <a:lnTo>
                    <a:pt x="496" y="63"/>
                  </a:lnTo>
                  <a:cubicBezTo>
                    <a:pt x="496" y="63"/>
                    <a:pt x="496" y="63"/>
                    <a:pt x="465" y="63"/>
                  </a:cubicBezTo>
                  <a:cubicBezTo>
                    <a:pt x="465" y="94"/>
                    <a:pt x="435" y="94"/>
                    <a:pt x="403" y="94"/>
                  </a:cubicBezTo>
                  <a:lnTo>
                    <a:pt x="403" y="94"/>
                  </a:lnTo>
                  <a:cubicBezTo>
                    <a:pt x="403" y="94"/>
                    <a:pt x="403" y="94"/>
                    <a:pt x="372" y="124"/>
                  </a:cubicBezTo>
                  <a:lnTo>
                    <a:pt x="372" y="124"/>
                  </a:lnTo>
                  <a:lnTo>
                    <a:pt x="372" y="124"/>
                  </a:lnTo>
                  <a:cubicBezTo>
                    <a:pt x="372" y="155"/>
                    <a:pt x="372" y="155"/>
                    <a:pt x="372" y="187"/>
                  </a:cubicBezTo>
                  <a:lnTo>
                    <a:pt x="372" y="187"/>
                  </a:lnTo>
                  <a:cubicBezTo>
                    <a:pt x="372" y="187"/>
                    <a:pt x="372" y="218"/>
                    <a:pt x="403" y="218"/>
                  </a:cubicBezTo>
                  <a:cubicBezTo>
                    <a:pt x="403" y="248"/>
                    <a:pt x="403" y="248"/>
                    <a:pt x="403" y="279"/>
                  </a:cubicBezTo>
                  <a:lnTo>
                    <a:pt x="403" y="311"/>
                  </a:lnTo>
                  <a:lnTo>
                    <a:pt x="403" y="311"/>
                  </a:lnTo>
                  <a:lnTo>
                    <a:pt x="403" y="311"/>
                  </a:lnTo>
                  <a:cubicBezTo>
                    <a:pt x="403" y="311"/>
                    <a:pt x="372" y="311"/>
                    <a:pt x="372" y="342"/>
                  </a:cubicBezTo>
                  <a:lnTo>
                    <a:pt x="372" y="342"/>
                  </a:lnTo>
                  <a:cubicBezTo>
                    <a:pt x="372" y="342"/>
                    <a:pt x="372" y="342"/>
                    <a:pt x="341" y="342"/>
                  </a:cubicBezTo>
                  <a:cubicBezTo>
                    <a:pt x="341" y="342"/>
                    <a:pt x="341" y="342"/>
                    <a:pt x="311" y="342"/>
                  </a:cubicBezTo>
                  <a:lnTo>
                    <a:pt x="311" y="342"/>
                  </a:lnTo>
                  <a:lnTo>
                    <a:pt x="279" y="372"/>
                  </a:lnTo>
                  <a:lnTo>
                    <a:pt x="279" y="372"/>
                  </a:lnTo>
                  <a:lnTo>
                    <a:pt x="279" y="372"/>
                  </a:lnTo>
                  <a:lnTo>
                    <a:pt x="279" y="372"/>
                  </a:lnTo>
                  <a:cubicBezTo>
                    <a:pt x="279" y="372"/>
                    <a:pt x="279" y="372"/>
                    <a:pt x="248" y="372"/>
                  </a:cubicBezTo>
                  <a:cubicBezTo>
                    <a:pt x="248" y="403"/>
                    <a:pt x="248" y="403"/>
                    <a:pt x="248" y="403"/>
                  </a:cubicBezTo>
                  <a:cubicBezTo>
                    <a:pt x="248" y="403"/>
                    <a:pt x="248" y="435"/>
                    <a:pt x="217" y="435"/>
                  </a:cubicBezTo>
                  <a:lnTo>
                    <a:pt x="217" y="435"/>
                  </a:lnTo>
                  <a:lnTo>
                    <a:pt x="217" y="435"/>
                  </a:lnTo>
                  <a:cubicBezTo>
                    <a:pt x="186" y="435"/>
                    <a:pt x="186" y="435"/>
                    <a:pt x="186" y="435"/>
                  </a:cubicBezTo>
                  <a:lnTo>
                    <a:pt x="186" y="435"/>
                  </a:lnTo>
                  <a:lnTo>
                    <a:pt x="186" y="435"/>
                  </a:lnTo>
                  <a:cubicBezTo>
                    <a:pt x="186" y="466"/>
                    <a:pt x="155" y="466"/>
                    <a:pt x="155" y="466"/>
                  </a:cubicBezTo>
                  <a:cubicBezTo>
                    <a:pt x="124" y="466"/>
                    <a:pt x="124" y="466"/>
                    <a:pt x="124" y="466"/>
                  </a:cubicBezTo>
                  <a:lnTo>
                    <a:pt x="124" y="466"/>
                  </a:lnTo>
                  <a:lnTo>
                    <a:pt x="124" y="466"/>
                  </a:lnTo>
                  <a:lnTo>
                    <a:pt x="93" y="496"/>
                  </a:lnTo>
                  <a:cubicBezTo>
                    <a:pt x="93" y="496"/>
                    <a:pt x="93" y="496"/>
                    <a:pt x="63" y="496"/>
                  </a:cubicBezTo>
                  <a:lnTo>
                    <a:pt x="63" y="496"/>
                  </a:lnTo>
                  <a:lnTo>
                    <a:pt x="63" y="496"/>
                  </a:lnTo>
                  <a:cubicBezTo>
                    <a:pt x="31" y="496"/>
                    <a:pt x="31" y="496"/>
                    <a:pt x="31" y="496"/>
                  </a:cubicBezTo>
                  <a:lnTo>
                    <a:pt x="31" y="496"/>
                  </a:lnTo>
                  <a:lnTo>
                    <a:pt x="31" y="496"/>
                  </a:lnTo>
                  <a:cubicBezTo>
                    <a:pt x="0" y="527"/>
                    <a:pt x="0" y="527"/>
                    <a:pt x="0" y="527"/>
                  </a:cubicBezTo>
                  <a:lnTo>
                    <a:pt x="0" y="527"/>
                  </a:lnTo>
                  <a:cubicBezTo>
                    <a:pt x="0" y="559"/>
                    <a:pt x="0" y="559"/>
                    <a:pt x="0" y="559"/>
                  </a:cubicBezTo>
                  <a:lnTo>
                    <a:pt x="0" y="590"/>
                  </a:lnTo>
                </a:path>
              </a:pathLst>
            </a:custGeom>
            <a:solidFill>
              <a:schemeClr val="tx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7" name="Freeform 19"/>
            <p:cNvSpPr>
              <a:spLocks noChangeArrowheads="1"/>
            </p:cNvSpPr>
            <p:nvPr/>
          </p:nvSpPr>
          <p:spPr bwMode="auto">
            <a:xfrm>
              <a:off x="3848100" y="2427288"/>
              <a:ext cx="133350" cy="168275"/>
            </a:xfrm>
            <a:custGeom>
              <a:avLst/>
              <a:gdLst>
                <a:gd name="T0" fmla="*/ 0 w 372"/>
                <a:gd name="T1" fmla="*/ 310 h 466"/>
                <a:gd name="T2" fmla="*/ 62 w 372"/>
                <a:gd name="T3" fmla="*/ 372 h 466"/>
                <a:gd name="T4" fmla="*/ 62 w 372"/>
                <a:gd name="T5" fmla="*/ 465 h 466"/>
                <a:gd name="T6" fmla="*/ 123 w 372"/>
                <a:gd name="T7" fmla="*/ 434 h 466"/>
                <a:gd name="T8" fmla="*/ 154 w 372"/>
                <a:gd name="T9" fmla="*/ 434 h 466"/>
                <a:gd name="T10" fmla="*/ 216 w 372"/>
                <a:gd name="T11" fmla="*/ 465 h 466"/>
                <a:gd name="T12" fmla="*/ 216 w 372"/>
                <a:gd name="T13" fmla="*/ 465 h 466"/>
                <a:gd name="T14" fmla="*/ 371 w 372"/>
                <a:gd name="T15" fmla="*/ 465 h 466"/>
                <a:gd name="T16" fmla="*/ 371 w 372"/>
                <a:gd name="T17" fmla="*/ 434 h 466"/>
                <a:gd name="T18" fmla="*/ 340 w 372"/>
                <a:gd name="T19" fmla="*/ 434 h 466"/>
                <a:gd name="T20" fmla="*/ 340 w 372"/>
                <a:gd name="T21" fmla="*/ 434 h 466"/>
                <a:gd name="T22" fmla="*/ 309 w 372"/>
                <a:gd name="T23" fmla="*/ 372 h 466"/>
                <a:gd name="T24" fmla="*/ 278 w 372"/>
                <a:gd name="T25" fmla="*/ 341 h 466"/>
                <a:gd name="T26" fmla="*/ 278 w 372"/>
                <a:gd name="T27" fmla="*/ 279 h 466"/>
                <a:gd name="T28" fmla="*/ 278 w 372"/>
                <a:gd name="T29" fmla="*/ 279 h 466"/>
                <a:gd name="T30" fmla="*/ 278 w 372"/>
                <a:gd name="T31" fmla="*/ 248 h 466"/>
                <a:gd name="T32" fmla="*/ 278 w 372"/>
                <a:gd name="T33" fmla="*/ 187 h 466"/>
                <a:gd name="T34" fmla="*/ 309 w 372"/>
                <a:gd name="T35" fmla="*/ 155 h 466"/>
                <a:gd name="T36" fmla="*/ 309 w 372"/>
                <a:gd name="T37" fmla="*/ 93 h 466"/>
                <a:gd name="T38" fmla="*/ 247 w 372"/>
                <a:gd name="T39" fmla="*/ 31 h 466"/>
                <a:gd name="T40" fmla="*/ 216 w 372"/>
                <a:gd name="T41" fmla="*/ 31 h 466"/>
                <a:gd name="T42" fmla="*/ 247 w 372"/>
                <a:gd name="T43" fmla="*/ 0 h 466"/>
                <a:gd name="T44" fmla="*/ 247 w 372"/>
                <a:gd name="T45" fmla="*/ 0 h 466"/>
                <a:gd name="T46" fmla="*/ 216 w 372"/>
                <a:gd name="T47" fmla="*/ 31 h 466"/>
                <a:gd name="T48" fmla="*/ 216 w 372"/>
                <a:gd name="T49" fmla="*/ 93 h 466"/>
                <a:gd name="T50" fmla="*/ 185 w 372"/>
                <a:gd name="T51" fmla="*/ 124 h 466"/>
                <a:gd name="T52" fmla="*/ 154 w 372"/>
                <a:gd name="T53" fmla="*/ 187 h 466"/>
                <a:gd name="T54" fmla="*/ 154 w 372"/>
                <a:gd name="T55" fmla="*/ 187 h 466"/>
                <a:gd name="T56" fmla="*/ 123 w 372"/>
                <a:gd name="T57" fmla="*/ 217 h 466"/>
                <a:gd name="T58" fmla="*/ 94 w 372"/>
                <a:gd name="T59" fmla="*/ 217 h 466"/>
                <a:gd name="T60" fmla="*/ 62 w 372"/>
                <a:gd name="T61" fmla="*/ 217 h 466"/>
                <a:gd name="T62" fmla="*/ 0 w 372"/>
                <a:gd name="T63" fmla="*/ 248 h 466"/>
                <a:gd name="T64" fmla="*/ 0 w 372"/>
                <a:gd name="T65" fmla="*/ 27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2" h="466">
                  <a:moveTo>
                    <a:pt x="0" y="310"/>
                  </a:moveTo>
                  <a:lnTo>
                    <a:pt x="0" y="310"/>
                  </a:lnTo>
                  <a:lnTo>
                    <a:pt x="31" y="310"/>
                  </a:lnTo>
                  <a:cubicBezTo>
                    <a:pt x="62" y="341"/>
                    <a:pt x="62" y="341"/>
                    <a:pt x="62" y="372"/>
                  </a:cubicBezTo>
                  <a:lnTo>
                    <a:pt x="62" y="372"/>
                  </a:lnTo>
                  <a:cubicBezTo>
                    <a:pt x="62" y="403"/>
                    <a:pt x="62" y="434"/>
                    <a:pt x="62" y="465"/>
                  </a:cubicBezTo>
                  <a:cubicBezTo>
                    <a:pt x="94" y="465"/>
                    <a:pt x="94" y="465"/>
                    <a:pt x="94" y="465"/>
                  </a:cubicBezTo>
                  <a:cubicBezTo>
                    <a:pt x="123" y="434"/>
                    <a:pt x="123" y="434"/>
                    <a:pt x="123" y="434"/>
                  </a:cubicBezTo>
                  <a:cubicBezTo>
                    <a:pt x="154" y="434"/>
                    <a:pt x="154" y="434"/>
                    <a:pt x="154" y="434"/>
                  </a:cubicBezTo>
                  <a:lnTo>
                    <a:pt x="154" y="434"/>
                  </a:lnTo>
                  <a:cubicBezTo>
                    <a:pt x="154" y="434"/>
                    <a:pt x="185" y="434"/>
                    <a:pt x="216" y="465"/>
                  </a:cubicBezTo>
                  <a:lnTo>
                    <a:pt x="216" y="465"/>
                  </a:lnTo>
                  <a:lnTo>
                    <a:pt x="216" y="465"/>
                  </a:lnTo>
                  <a:lnTo>
                    <a:pt x="216" y="465"/>
                  </a:lnTo>
                  <a:cubicBezTo>
                    <a:pt x="340" y="465"/>
                    <a:pt x="340" y="465"/>
                    <a:pt x="340" y="465"/>
                  </a:cubicBezTo>
                  <a:cubicBezTo>
                    <a:pt x="340" y="465"/>
                    <a:pt x="340" y="465"/>
                    <a:pt x="371" y="465"/>
                  </a:cubicBezTo>
                  <a:lnTo>
                    <a:pt x="371" y="465"/>
                  </a:lnTo>
                  <a:lnTo>
                    <a:pt x="371" y="434"/>
                  </a:lnTo>
                  <a:lnTo>
                    <a:pt x="340" y="434"/>
                  </a:lnTo>
                  <a:lnTo>
                    <a:pt x="340" y="434"/>
                  </a:lnTo>
                  <a:lnTo>
                    <a:pt x="340" y="434"/>
                  </a:lnTo>
                  <a:lnTo>
                    <a:pt x="340" y="434"/>
                  </a:lnTo>
                  <a:cubicBezTo>
                    <a:pt x="340" y="403"/>
                    <a:pt x="309" y="403"/>
                    <a:pt x="309" y="403"/>
                  </a:cubicBezTo>
                  <a:lnTo>
                    <a:pt x="309" y="372"/>
                  </a:lnTo>
                  <a:cubicBezTo>
                    <a:pt x="309" y="341"/>
                    <a:pt x="309" y="341"/>
                    <a:pt x="309" y="341"/>
                  </a:cubicBezTo>
                  <a:lnTo>
                    <a:pt x="278" y="341"/>
                  </a:lnTo>
                  <a:cubicBezTo>
                    <a:pt x="278" y="310"/>
                    <a:pt x="278" y="310"/>
                    <a:pt x="278" y="310"/>
                  </a:cubicBezTo>
                  <a:cubicBezTo>
                    <a:pt x="278" y="310"/>
                    <a:pt x="278" y="310"/>
                    <a:pt x="278" y="279"/>
                  </a:cubicBezTo>
                  <a:lnTo>
                    <a:pt x="278" y="279"/>
                  </a:lnTo>
                  <a:lnTo>
                    <a:pt x="278" y="279"/>
                  </a:lnTo>
                  <a:cubicBezTo>
                    <a:pt x="278" y="248"/>
                    <a:pt x="278" y="248"/>
                    <a:pt x="278" y="248"/>
                  </a:cubicBezTo>
                  <a:lnTo>
                    <a:pt x="278" y="248"/>
                  </a:lnTo>
                  <a:lnTo>
                    <a:pt x="278" y="248"/>
                  </a:lnTo>
                  <a:cubicBezTo>
                    <a:pt x="278" y="217"/>
                    <a:pt x="278" y="187"/>
                    <a:pt x="278" y="187"/>
                  </a:cubicBezTo>
                  <a:lnTo>
                    <a:pt x="278" y="187"/>
                  </a:lnTo>
                  <a:lnTo>
                    <a:pt x="309" y="155"/>
                  </a:lnTo>
                  <a:lnTo>
                    <a:pt x="309" y="124"/>
                  </a:lnTo>
                  <a:cubicBezTo>
                    <a:pt x="309" y="93"/>
                    <a:pt x="309" y="93"/>
                    <a:pt x="309" y="93"/>
                  </a:cubicBezTo>
                  <a:cubicBezTo>
                    <a:pt x="309" y="63"/>
                    <a:pt x="278" y="63"/>
                    <a:pt x="278" y="63"/>
                  </a:cubicBezTo>
                  <a:cubicBezTo>
                    <a:pt x="278" y="63"/>
                    <a:pt x="278" y="63"/>
                    <a:pt x="247" y="31"/>
                  </a:cubicBezTo>
                  <a:lnTo>
                    <a:pt x="247" y="31"/>
                  </a:lnTo>
                  <a:cubicBezTo>
                    <a:pt x="216" y="31"/>
                    <a:pt x="216" y="31"/>
                    <a:pt x="216" y="31"/>
                  </a:cubicBezTo>
                  <a:cubicBezTo>
                    <a:pt x="247" y="31"/>
                    <a:pt x="247" y="31"/>
                    <a:pt x="247" y="31"/>
                  </a:cubicBezTo>
                  <a:cubicBezTo>
                    <a:pt x="247" y="0"/>
                    <a:pt x="247" y="0"/>
                    <a:pt x="247" y="0"/>
                  </a:cubicBezTo>
                  <a:lnTo>
                    <a:pt x="247" y="0"/>
                  </a:lnTo>
                  <a:lnTo>
                    <a:pt x="247" y="0"/>
                  </a:lnTo>
                  <a:cubicBezTo>
                    <a:pt x="247" y="0"/>
                    <a:pt x="247" y="0"/>
                    <a:pt x="247" y="31"/>
                  </a:cubicBezTo>
                  <a:lnTo>
                    <a:pt x="216" y="31"/>
                  </a:lnTo>
                  <a:cubicBezTo>
                    <a:pt x="216" y="31"/>
                    <a:pt x="216" y="31"/>
                    <a:pt x="216" y="63"/>
                  </a:cubicBezTo>
                  <a:cubicBezTo>
                    <a:pt x="216" y="63"/>
                    <a:pt x="216" y="63"/>
                    <a:pt x="216" y="93"/>
                  </a:cubicBezTo>
                  <a:lnTo>
                    <a:pt x="185" y="93"/>
                  </a:lnTo>
                  <a:lnTo>
                    <a:pt x="185" y="124"/>
                  </a:lnTo>
                  <a:cubicBezTo>
                    <a:pt x="185" y="155"/>
                    <a:pt x="154" y="187"/>
                    <a:pt x="154" y="187"/>
                  </a:cubicBezTo>
                  <a:lnTo>
                    <a:pt x="154" y="187"/>
                  </a:lnTo>
                  <a:lnTo>
                    <a:pt x="154" y="187"/>
                  </a:lnTo>
                  <a:lnTo>
                    <a:pt x="154" y="187"/>
                  </a:lnTo>
                  <a:cubicBezTo>
                    <a:pt x="154" y="187"/>
                    <a:pt x="154" y="217"/>
                    <a:pt x="123" y="217"/>
                  </a:cubicBezTo>
                  <a:lnTo>
                    <a:pt x="123" y="217"/>
                  </a:lnTo>
                  <a:cubicBezTo>
                    <a:pt x="93" y="217"/>
                    <a:pt x="94" y="217"/>
                    <a:pt x="94" y="217"/>
                  </a:cubicBezTo>
                  <a:lnTo>
                    <a:pt x="94" y="217"/>
                  </a:lnTo>
                  <a:lnTo>
                    <a:pt x="94" y="217"/>
                  </a:lnTo>
                  <a:lnTo>
                    <a:pt x="62" y="217"/>
                  </a:lnTo>
                  <a:lnTo>
                    <a:pt x="62" y="217"/>
                  </a:lnTo>
                  <a:cubicBezTo>
                    <a:pt x="31" y="217"/>
                    <a:pt x="0" y="248"/>
                    <a:pt x="0" y="248"/>
                  </a:cubicBezTo>
                  <a:lnTo>
                    <a:pt x="0" y="279"/>
                  </a:lnTo>
                  <a:lnTo>
                    <a:pt x="0" y="279"/>
                  </a:lnTo>
                  <a:cubicBezTo>
                    <a:pt x="0" y="310"/>
                    <a:pt x="0" y="310"/>
                    <a:pt x="0" y="31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8" name="Freeform 20"/>
            <p:cNvSpPr>
              <a:spLocks noChangeArrowheads="1"/>
            </p:cNvSpPr>
            <p:nvPr/>
          </p:nvSpPr>
          <p:spPr bwMode="auto">
            <a:xfrm>
              <a:off x="4259263" y="2684463"/>
              <a:ext cx="190500" cy="223837"/>
            </a:xfrm>
            <a:custGeom>
              <a:avLst/>
              <a:gdLst>
                <a:gd name="T0" fmla="*/ 465 w 528"/>
                <a:gd name="T1" fmla="*/ 310 h 621"/>
                <a:gd name="T2" fmla="*/ 465 w 528"/>
                <a:gd name="T3" fmla="*/ 248 h 621"/>
                <a:gd name="T4" fmla="*/ 465 w 528"/>
                <a:gd name="T5" fmla="*/ 217 h 621"/>
                <a:gd name="T6" fmla="*/ 403 w 528"/>
                <a:gd name="T7" fmla="*/ 124 h 621"/>
                <a:gd name="T8" fmla="*/ 62 w 528"/>
                <a:gd name="T9" fmla="*/ 0 h 621"/>
                <a:gd name="T10" fmla="*/ 62 w 528"/>
                <a:gd name="T11" fmla="*/ 62 h 621"/>
                <a:gd name="T12" fmla="*/ 62 w 528"/>
                <a:gd name="T13" fmla="*/ 93 h 621"/>
                <a:gd name="T14" fmla="*/ 62 w 528"/>
                <a:gd name="T15" fmla="*/ 124 h 621"/>
                <a:gd name="T16" fmla="*/ 62 w 528"/>
                <a:gd name="T17" fmla="*/ 155 h 621"/>
                <a:gd name="T18" fmla="*/ 31 w 528"/>
                <a:gd name="T19" fmla="*/ 155 h 621"/>
                <a:gd name="T20" fmla="*/ 31 w 528"/>
                <a:gd name="T21" fmla="*/ 186 h 621"/>
                <a:gd name="T22" fmla="*/ 0 w 528"/>
                <a:gd name="T23" fmla="*/ 217 h 621"/>
                <a:gd name="T24" fmla="*/ 0 w 528"/>
                <a:gd name="T25" fmla="*/ 248 h 621"/>
                <a:gd name="T26" fmla="*/ 0 w 528"/>
                <a:gd name="T27" fmla="*/ 279 h 621"/>
                <a:gd name="T28" fmla="*/ 31 w 528"/>
                <a:gd name="T29" fmla="*/ 341 h 621"/>
                <a:gd name="T30" fmla="*/ 62 w 528"/>
                <a:gd name="T31" fmla="*/ 403 h 621"/>
                <a:gd name="T32" fmla="*/ 62 w 528"/>
                <a:gd name="T33" fmla="*/ 434 h 621"/>
                <a:gd name="T34" fmla="*/ 124 w 528"/>
                <a:gd name="T35" fmla="*/ 465 h 621"/>
                <a:gd name="T36" fmla="*/ 186 w 528"/>
                <a:gd name="T37" fmla="*/ 496 h 621"/>
                <a:gd name="T38" fmla="*/ 186 w 528"/>
                <a:gd name="T39" fmla="*/ 496 h 621"/>
                <a:gd name="T40" fmla="*/ 217 w 528"/>
                <a:gd name="T41" fmla="*/ 496 h 621"/>
                <a:gd name="T42" fmla="*/ 217 w 528"/>
                <a:gd name="T43" fmla="*/ 496 h 621"/>
                <a:gd name="T44" fmla="*/ 248 w 528"/>
                <a:gd name="T45" fmla="*/ 496 h 621"/>
                <a:gd name="T46" fmla="*/ 248 w 528"/>
                <a:gd name="T47" fmla="*/ 496 h 621"/>
                <a:gd name="T48" fmla="*/ 248 w 528"/>
                <a:gd name="T49" fmla="*/ 496 h 621"/>
                <a:gd name="T50" fmla="*/ 279 w 528"/>
                <a:gd name="T51" fmla="*/ 527 h 621"/>
                <a:gd name="T52" fmla="*/ 279 w 528"/>
                <a:gd name="T53" fmla="*/ 558 h 621"/>
                <a:gd name="T54" fmla="*/ 279 w 528"/>
                <a:gd name="T55" fmla="*/ 620 h 621"/>
                <a:gd name="T56" fmla="*/ 279 w 528"/>
                <a:gd name="T57" fmla="*/ 620 h 621"/>
                <a:gd name="T58" fmla="*/ 310 w 528"/>
                <a:gd name="T59" fmla="*/ 620 h 621"/>
                <a:gd name="T60" fmla="*/ 341 w 528"/>
                <a:gd name="T61" fmla="*/ 620 h 621"/>
                <a:gd name="T62" fmla="*/ 372 w 528"/>
                <a:gd name="T63" fmla="*/ 620 h 621"/>
                <a:gd name="T64" fmla="*/ 403 w 528"/>
                <a:gd name="T65" fmla="*/ 620 h 621"/>
                <a:gd name="T66" fmla="*/ 434 w 528"/>
                <a:gd name="T67" fmla="*/ 589 h 621"/>
                <a:gd name="T68" fmla="*/ 465 w 528"/>
                <a:gd name="T69" fmla="*/ 589 h 621"/>
                <a:gd name="T70" fmla="*/ 496 w 528"/>
                <a:gd name="T71" fmla="*/ 589 h 621"/>
                <a:gd name="T72" fmla="*/ 496 w 528"/>
                <a:gd name="T73" fmla="*/ 589 h 621"/>
                <a:gd name="T74" fmla="*/ 496 w 528"/>
                <a:gd name="T75" fmla="*/ 589 h 621"/>
                <a:gd name="T76" fmla="*/ 527 w 528"/>
                <a:gd name="T77" fmla="*/ 589 h 621"/>
                <a:gd name="T78" fmla="*/ 527 w 528"/>
                <a:gd name="T79" fmla="*/ 589 h 621"/>
                <a:gd name="T80" fmla="*/ 527 w 528"/>
                <a:gd name="T81" fmla="*/ 589 h 621"/>
                <a:gd name="T82" fmla="*/ 496 w 528"/>
                <a:gd name="T83" fmla="*/ 527 h 621"/>
                <a:gd name="T84" fmla="*/ 496 w 528"/>
                <a:gd name="T85" fmla="*/ 496 h 621"/>
                <a:gd name="T86" fmla="*/ 496 w 528"/>
                <a:gd name="T87" fmla="*/ 403 h 621"/>
                <a:gd name="T88" fmla="*/ 465 w 528"/>
                <a:gd name="T89" fmla="*/ 34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8" h="621">
                  <a:moveTo>
                    <a:pt x="465" y="310"/>
                  </a:moveTo>
                  <a:lnTo>
                    <a:pt x="465" y="310"/>
                  </a:lnTo>
                  <a:cubicBezTo>
                    <a:pt x="465" y="310"/>
                    <a:pt x="465" y="279"/>
                    <a:pt x="465" y="248"/>
                  </a:cubicBezTo>
                  <a:lnTo>
                    <a:pt x="465" y="248"/>
                  </a:lnTo>
                  <a:cubicBezTo>
                    <a:pt x="465" y="217"/>
                    <a:pt x="465" y="217"/>
                    <a:pt x="465" y="217"/>
                  </a:cubicBezTo>
                  <a:lnTo>
                    <a:pt x="465" y="217"/>
                  </a:lnTo>
                  <a:cubicBezTo>
                    <a:pt x="403" y="155"/>
                    <a:pt x="403" y="155"/>
                    <a:pt x="403" y="155"/>
                  </a:cubicBezTo>
                  <a:cubicBezTo>
                    <a:pt x="403" y="124"/>
                    <a:pt x="403" y="124"/>
                    <a:pt x="403" y="124"/>
                  </a:cubicBezTo>
                  <a:cubicBezTo>
                    <a:pt x="217" y="0"/>
                    <a:pt x="217" y="0"/>
                    <a:pt x="217" y="0"/>
                  </a:cubicBezTo>
                  <a:cubicBezTo>
                    <a:pt x="62" y="0"/>
                    <a:pt x="62" y="0"/>
                    <a:pt x="62" y="0"/>
                  </a:cubicBezTo>
                  <a:lnTo>
                    <a:pt x="93" y="31"/>
                  </a:lnTo>
                  <a:lnTo>
                    <a:pt x="62" y="62"/>
                  </a:lnTo>
                  <a:cubicBezTo>
                    <a:pt x="62" y="62"/>
                    <a:pt x="62" y="62"/>
                    <a:pt x="62" y="93"/>
                  </a:cubicBezTo>
                  <a:lnTo>
                    <a:pt x="62" y="93"/>
                  </a:lnTo>
                  <a:cubicBezTo>
                    <a:pt x="62" y="124"/>
                    <a:pt x="62" y="124"/>
                    <a:pt x="62" y="124"/>
                  </a:cubicBezTo>
                  <a:lnTo>
                    <a:pt x="62" y="124"/>
                  </a:lnTo>
                  <a:lnTo>
                    <a:pt x="62" y="155"/>
                  </a:lnTo>
                  <a:lnTo>
                    <a:pt x="62" y="155"/>
                  </a:lnTo>
                  <a:lnTo>
                    <a:pt x="31" y="155"/>
                  </a:lnTo>
                  <a:lnTo>
                    <a:pt x="31" y="155"/>
                  </a:lnTo>
                  <a:cubicBezTo>
                    <a:pt x="31" y="186"/>
                    <a:pt x="31" y="186"/>
                    <a:pt x="31" y="186"/>
                  </a:cubicBezTo>
                  <a:lnTo>
                    <a:pt x="31" y="186"/>
                  </a:lnTo>
                  <a:cubicBezTo>
                    <a:pt x="31" y="217"/>
                    <a:pt x="0" y="217"/>
                    <a:pt x="0" y="217"/>
                  </a:cubicBezTo>
                  <a:lnTo>
                    <a:pt x="0" y="217"/>
                  </a:lnTo>
                  <a:cubicBezTo>
                    <a:pt x="0" y="217"/>
                    <a:pt x="0" y="217"/>
                    <a:pt x="0" y="248"/>
                  </a:cubicBezTo>
                  <a:lnTo>
                    <a:pt x="0" y="248"/>
                  </a:lnTo>
                  <a:lnTo>
                    <a:pt x="0" y="279"/>
                  </a:lnTo>
                  <a:lnTo>
                    <a:pt x="0" y="279"/>
                  </a:lnTo>
                  <a:cubicBezTo>
                    <a:pt x="0" y="279"/>
                    <a:pt x="0" y="279"/>
                    <a:pt x="0" y="310"/>
                  </a:cubicBezTo>
                  <a:cubicBezTo>
                    <a:pt x="0" y="310"/>
                    <a:pt x="31" y="310"/>
                    <a:pt x="31" y="341"/>
                  </a:cubicBezTo>
                  <a:cubicBezTo>
                    <a:pt x="31" y="341"/>
                    <a:pt x="31" y="341"/>
                    <a:pt x="31" y="372"/>
                  </a:cubicBezTo>
                  <a:cubicBezTo>
                    <a:pt x="62" y="372"/>
                    <a:pt x="62" y="403"/>
                    <a:pt x="62" y="403"/>
                  </a:cubicBezTo>
                  <a:lnTo>
                    <a:pt x="62" y="403"/>
                  </a:lnTo>
                  <a:cubicBezTo>
                    <a:pt x="62" y="434"/>
                    <a:pt x="62" y="434"/>
                    <a:pt x="62" y="434"/>
                  </a:cubicBezTo>
                  <a:cubicBezTo>
                    <a:pt x="93" y="434"/>
                    <a:pt x="93" y="434"/>
                    <a:pt x="124" y="465"/>
                  </a:cubicBezTo>
                  <a:lnTo>
                    <a:pt x="124" y="465"/>
                  </a:lnTo>
                  <a:cubicBezTo>
                    <a:pt x="124" y="465"/>
                    <a:pt x="124" y="465"/>
                    <a:pt x="155" y="465"/>
                  </a:cubicBezTo>
                  <a:cubicBezTo>
                    <a:pt x="155" y="465"/>
                    <a:pt x="155" y="465"/>
                    <a:pt x="186" y="496"/>
                  </a:cubicBezTo>
                  <a:lnTo>
                    <a:pt x="186" y="496"/>
                  </a:lnTo>
                  <a:lnTo>
                    <a:pt x="186" y="496"/>
                  </a:lnTo>
                  <a:lnTo>
                    <a:pt x="186" y="496"/>
                  </a:lnTo>
                  <a:cubicBezTo>
                    <a:pt x="186" y="496"/>
                    <a:pt x="186" y="496"/>
                    <a:pt x="217" y="496"/>
                  </a:cubicBezTo>
                  <a:lnTo>
                    <a:pt x="217" y="496"/>
                  </a:lnTo>
                  <a:lnTo>
                    <a:pt x="217" y="496"/>
                  </a:lnTo>
                  <a:lnTo>
                    <a:pt x="248" y="496"/>
                  </a:lnTo>
                  <a:lnTo>
                    <a:pt x="248" y="496"/>
                  </a:lnTo>
                  <a:lnTo>
                    <a:pt x="248" y="496"/>
                  </a:lnTo>
                  <a:lnTo>
                    <a:pt x="248" y="496"/>
                  </a:lnTo>
                  <a:lnTo>
                    <a:pt x="248" y="496"/>
                  </a:lnTo>
                  <a:lnTo>
                    <a:pt x="248" y="496"/>
                  </a:lnTo>
                  <a:cubicBezTo>
                    <a:pt x="248" y="496"/>
                    <a:pt x="279" y="496"/>
                    <a:pt x="279" y="527"/>
                  </a:cubicBezTo>
                  <a:lnTo>
                    <a:pt x="279" y="527"/>
                  </a:lnTo>
                  <a:lnTo>
                    <a:pt x="279" y="527"/>
                  </a:lnTo>
                  <a:cubicBezTo>
                    <a:pt x="279" y="527"/>
                    <a:pt x="279" y="527"/>
                    <a:pt x="279" y="558"/>
                  </a:cubicBezTo>
                  <a:lnTo>
                    <a:pt x="279" y="589"/>
                  </a:lnTo>
                  <a:cubicBezTo>
                    <a:pt x="279" y="589"/>
                    <a:pt x="279" y="589"/>
                    <a:pt x="279" y="620"/>
                  </a:cubicBezTo>
                  <a:lnTo>
                    <a:pt x="279" y="620"/>
                  </a:lnTo>
                  <a:lnTo>
                    <a:pt x="279" y="620"/>
                  </a:lnTo>
                  <a:lnTo>
                    <a:pt x="310" y="620"/>
                  </a:lnTo>
                  <a:lnTo>
                    <a:pt x="310" y="620"/>
                  </a:lnTo>
                  <a:lnTo>
                    <a:pt x="310" y="620"/>
                  </a:lnTo>
                  <a:cubicBezTo>
                    <a:pt x="341" y="620"/>
                    <a:pt x="341" y="620"/>
                    <a:pt x="341" y="620"/>
                  </a:cubicBezTo>
                  <a:cubicBezTo>
                    <a:pt x="341" y="620"/>
                    <a:pt x="341" y="620"/>
                    <a:pt x="372" y="620"/>
                  </a:cubicBezTo>
                  <a:lnTo>
                    <a:pt x="372" y="620"/>
                  </a:lnTo>
                  <a:cubicBezTo>
                    <a:pt x="372" y="620"/>
                    <a:pt x="372" y="620"/>
                    <a:pt x="403" y="620"/>
                  </a:cubicBezTo>
                  <a:lnTo>
                    <a:pt x="403" y="620"/>
                  </a:lnTo>
                  <a:lnTo>
                    <a:pt x="403" y="620"/>
                  </a:lnTo>
                  <a:lnTo>
                    <a:pt x="434" y="589"/>
                  </a:lnTo>
                  <a:lnTo>
                    <a:pt x="465" y="589"/>
                  </a:lnTo>
                  <a:lnTo>
                    <a:pt x="465" y="589"/>
                  </a:lnTo>
                  <a:lnTo>
                    <a:pt x="465" y="589"/>
                  </a:lnTo>
                  <a:lnTo>
                    <a:pt x="496" y="589"/>
                  </a:lnTo>
                  <a:lnTo>
                    <a:pt x="496" y="589"/>
                  </a:lnTo>
                  <a:lnTo>
                    <a:pt x="496" y="589"/>
                  </a:lnTo>
                  <a:lnTo>
                    <a:pt x="496" y="589"/>
                  </a:lnTo>
                  <a:lnTo>
                    <a:pt x="496" y="589"/>
                  </a:lnTo>
                  <a:lnTo>
                    <a:pt x="496" y="589"/>
                  </a:lnTo>
                  <a:cubicBezTo>
                    <a:pt x="527" y="589"/>
                    <a:pt x="527" y="589"/>
                    <a:pt x="527" y="589"/>
                  </a:cubicBezTo>
                  <a:lnTo>
                    <a:pt x="527" y="589"/>
                  </a:lnTo>
                  <a:lnTo>
                    <a:pt x="527" y="589"/>
                  </a:lnTo>
                  <a:lnTo>
                    <a:pt x="527" y="589"/>
                  </a:lnTo>
                  <a:lnTo>
                    <a:pt x="527" y="589"/>
                  </a:lnTo>
                  <a:lnTo>
                    <a:pt x="527" y="558"/>
                  </a:lnTo>
                  <a:lnTo>
                    <a:pt x="496" y="527"/>
                  </a:lnTo>
                  <a:lnTo>
                    <a:pt x="496" y="527"/>
                  </a:lnTo>
                  <a:cubicBezTo>
                    <a:pt x="496" y="496"/>
                    <a:pt x="496" y="496"/>
                    <a:pt x="496" y="496"/>
                  </a:cubicBezTo>
                  <a:cubicBezTo>
                    <a:pt x="496" y="465"/>
                    <a:pt x="496" y="434"/>
                    <a:pt x="496" y="434"/>
                  </a:cubicBezTo>
                  <a:cubicBezTo>
                    <a:pt x="496" y="403"/>
                    <a:pt x="496" y="403"/>
                    <a:pt x="496" y="403"/>
                  </a:cubicBezTo>
                  <a:lnTo>
                    <a:pt x="496" y="372"/>
                  </a:lnTo>
                  <a:cubicBezTo>
                    <a:pt x="496" y="341"/>
                    <a:pt x="496" y="341"/>
                    <a:pt x="465" y="341"/>
                  </a:cubicBezTo>
                  <a:lnTo>
                    <a:pt x="465" y="31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9" name="Freeform 21"/>
            <p:cNvSpPr>
              <a:spLocks noChangeArrowheads="1"/>
            </p:cNvSpPr>
            <p:nvPr/>
          </p:nvSpPr>
          <p:spPr bwMode="auto">
            <a:xfrm>
              <a:off x="3902075" y="2795588"/>
              <a:ext cx="234950" cy="257175"/>
            </a:xfrm>
            <a:custGeom>
              <a:avLst/>
              <a:gdLst>
                <a:gd name="T0" fmla="*/ 31 w 652"/>
                <a:gd name="T1" fmla="*/ 682 h 714"/>
                <a:gd name="T2" fmla="*/ 31 w 652"/>
                <a:gd name="T3" fmla="*/ 682 h 714"/>
                <a:gd name="T4" fmla="*/ 62 w 652"/>
                <a:gd name="T5" fmla="*/ 651 h 714"/>
                <a:gd name="T6" fmla="*/ 93 w 652"/>
                <a:gd name="T7" fmla="*/ 651 h 714"/>
                <a:gd name="T8" fmla="*/ 124 w 652"/>
                <a:gd name="T9" fmla="*/ 682 h 714"/>
                <a:gd name="T10" fmla="*/ 279 w 652"/>
                <a:gd name="T11" fmla="*/ 682 h 714"/>
                <a:gd name="T12" fmla="*/ 279 w 652"/>
                <a:gd name="T13" fmla="*/ 682 h 714"/>
                <a:gd name="T14" fmla="*/ 372 w 652"/>
                <a:gd name="T15" fmla="*/ 682 h 714"/>
                <a:gd name="T16" fmla="*/ 496 w 652"/>
                <a:gd name="T17" fmla="*/ 713 h 714"/>
                <a:gd name="T18" fmla="*/ 589 w 652"/>
                <a:gd name="T19" fmla="*/ 713 h 714"/>
                <a:gd name="T20" fmla="*/ 527 w 652"/>
                <a:gd name="T21" fmla="*/ 651 h 714"/>
                <a:gd name="T22" fmla="*/ 527 w 652"/>
                <a:gd name="T23" fmla="*/ 651 h 714"/>
                <a:gd name="T24" fmla="*/ 651 w 652"/>
                <a:gd name="T25" fmla="*/ 402 h 714"/>
                <a:gd name="T26" fmla="*/ 589 w 652"/>
                <a:gd name="T27" fmla="*/ 341 h 714"/>
                <a:gd name="T28" fmla="*/ 589 w 652"/>
                <a:gd name="T29" fmla="*/ 341 h 714"/>
                <a:gd name="T30" fmla="*/ 527 w 652"/>
                <a:gd name="T31" fmla="*/ 310 h 714"/>
                <a:gd name="T32" fmla="*/ 527 w 652"/>
                <a:gd name="T33" fmla="*/ 248 h 714"/>
                <a:gd name="T34" fmla="*/ 527 w 652"/>
                <a:gd name="T35" fmla="*/ 248 h 714"/>
                <a:gd name="T36" fmla="*/ 527 w 652"/>
                <a:gd name="T37" fmla="*/ 248 h 714"/>
                <a:gd name="T38" fmla="*/ 527 w 652"/>
                <a:gd name="T39" fmla="*/ 186 h 714"/>
                <a:gd name="T40" fmla="*/ 527 w 652"/>
                <a:gd name="T41" fmla="*/ 124 h 714"/>
                <a:gd name="T42" fmla="*/ 527 w 652"/>
                <a:gd name="T43" fmla="*/ 93 h 714"/>
                <a:gd name="T44" fmla="*/ 434 w 652"/>
                <a:gd name="T45" fmla="*/ 93 h 714"/>
                <a:gd name="T46" fmla="*/ 434 w 652"/>
                <a:gd name="T47" fmla="*/ 62 h 714"/>
                <a:gd name="T48" fmla="*/ 434 w 652"/>
                <a:gd name="T49" fmla="*/ 124 h 714"/>
                <a:gd name="T50" fmla="*/ 403 w 652"/>
                <a:gd name="T51" fmla="*/ 155 h 714"/>
                <a:gd name="T52" fmla="*/ 372 w 652"/>
                <a:gd name="T53" fmla="*/ 124 h 714"/>
                <a:gd name="T54" fmla="*/ 341 w 652"/>
                <a:gd name="T55" fmla="*/ 155 h 714"/>
                <a:gd name="T56" fmla="*/ 279 w 652"/>
                <a:gd name="T57" fmla="*/ 155 h 714"/>
                <a:gd name="T58" fmla="*/ 279 w 652"/>
                <a:gd name="T59" fmla="*/ 93 h 714"/>
                <a:gd name="T60" fmla="*/ 248 w 652"/>
                <a:gd name="T61" fmla="*/ 62 h 714"/>
                <a:gd name="T62" fmla="*/ 31 w 652"/>
                <a:gd name="T63" fmla="*/ 0 h 714"/>
                <a:gd name="T64" fmla="*/ 93 w 652"/>
                <a:gd name="T65" fmla="*/ 155 h 714"/>
                <a:gd name="T66" fmla="*/ 93 w 652"/>
                <a:gd name="T67" fmla="*/ 186 h 714"/>
                <a:gd name="T68" fmla="*/ 124 w 652"/>
                <a:gd name="T69" fmla="*/ 279 h 714"/>
                <a:gd name="T70" fmla="*/ 124 w 652"/>
                <a:gd name="T71" fmla="*/ 372 h 714"/>
                <a:gd name="T72" fmla="*/ 93 w 652"/>
                <a:gd name="T73" fmla="*/ 434 h 714"/>
                <a:gd name="T74" fmla="*/ 31 w 652"/>
                <a:gd name="T75" fmla="*/ 465 h 714"/>
                <a:gd name="T76" fmla="*/ 0 w 652"/>
                <a:gd name="T77" fmla="*/ 619 h 714"/>
                <a:gd name="T78" fmla="*/ 0 w 652"/>
                <a:gd name="T79" fmla="*/ 68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2" h="714">
                  <a:moveTo>
                    <a:pt x="31" y="682"/>
                  </a:moveTo>
                  <a:lnTo>
                    <a:pt x="31" y="682"/>
                  </a:lnTo>
                  <a:lnTo>
                    <a:pt x="31" y="682"/>
                  </a:lnTo>
                  <a:lnTo>
                    <a:pt x="31" y="682"/>
                  </a:lnTo>
                  <a:cubicBezTo>
                    <a:pt x="31" y="682"/>
                    <a:pt x="31" y="682"/>
                    <a:pt x="31" y="651"/>
                  </a:cubicBezTo>
                  <a:lnTo>
                    <a:pt x="62" y="651"/>
                  </a:lnTo>
                  <a:lnTo>
                    <a:pt x="93" y="651"/>
                  </a:lnTo>
                  <a:lnTo>
                    <a:pt x="93" y="651"/>
                  </a:lnTo>
                  <a:lnTo>
                    <a:pt x="93" y="651"/>
                  </a:lnTo>
                  <a:cubicBezTo>
                    <a:pt x="93" y="682"/>
                    <a:pt x="124" y="682"/>
                    <a:pt x="124" y="682"/>
                  </a:cubicBezTo>
                  <a:cubicBezTo>
                    <a:pt x="124" y="682"/>
                    <a:pt x="124" y="682"/>
                    <a:pt x="155" y="682"/>
                  </a:cubicBezTo>
                  <a:cubicBezTo>
                    <a:pt x="155" y="682"/>
                    <a:pt x="248" y="682"/>
                    <a:pt x="279" y="682"/>
                  </a:cubicBezTo>
                  <a:lnTo>
                    <a:pt x="279" y="682"/>
                  </a:lnTo>
                  <a:lnTo>
                    <a:pt x="279" y="682"/>
                  </a:lnTo>
                  <a:cubicBezTo>
                    <a:pt x="310" y="682"/>
                    <a:pt x="341" y="682"/>
                    <a:pt x="341" y="682"/>
                  </a:cubicBezTo>
                  <a:cubicBezTo>
                    <a:pt x="372" y="682"/>
                    <a:pt x="372" y="682"/>
                    <a:pt x="372" y="682"/>
                  </a:cubicBezTo>
                  <a:cubicBezTo>
                    <a:pt x="372" y="713"/>
                    <a:pt x="372" y="713"/>
                    <a:pt x="372" y="713"/>
                  </a:cubicBezTo>
                  <a:cubicBezTo>
                    <a:pt x="496" y="713"/>
                    <a:pt x="496" y="713"/>
                    <a:pt x="496" y="713"/>
                  </a:cubicBezTo>
                  <a:cubicBezTo>
                    <a:pt x="496" y="713"/>
                    <a:pt x="496" y="713"/>
                    <a:pt x="527" y="713"/>
                  </a:cubicBezTo>
                  <a:cubicBezTo>
                    <a:pt x="527" y="713"/>
                    <a:pt x="558" y="713"/>
                    <a:pt x="589" y="713"/>
                  </a:cubicBezTo>
                  <a:cubicBezTo>
                    <a:pt x="558" y="713"/>
                    <a:pt x="558" y="682"/>
                    <a:pt x="558" y="682"/>
                  </a:cubicBezTo>
                  <a:lnTo>
                    <a:pt x="527" y="651"/>
                  </a:lnTo>
                  <a:lnTo>
                    <a:pt x="527" y="651"/>
                  </a:lnTo>
                  <a:lnTo>
                    <a:pt x="527" y="651"/>
                  </a:lnTo>
                  <a:cubicBezTo>
                    <a:pt x="527" y="402"/>
                    <a:pt x="527" y="402"/>
                    <a:pt x="527" y="402"/>
                  </a:cubicBezTo>
                  <a:cubicBezTo>
                    <a:pt x="651" y="402"/>
                    <a:pt x="651" y="402"/>
                    <a:pt x="651" y="402"/>
                  </a:cubicBezTo>
                  <a:cubicBezTo>
                    <a:pt x="651" y="341"/>
                    <a:pt x="651" y="341"/>
                    <a:pt x="651" y="341"/>
                  </a:cubicBezTo>
                  <a:cubicBezTo>
                    <a:pt x="620" y="341"/>
                    <a:pt x="589" y="341"/>
                    <a:pt x="589" y="341"/>
                  </a:cubicBezTo>
                  <a:lnTo>
                    <a:pt x="589" y="341"/>
                  </a:lnTo>
                  <a:lnTo>
                    <a:pt x="589" y="341"/>
                  </a:lnTo>
                  <a:cubicBezTo>
                    <a:pt x="558" y="341"/>
                    <a:pt x="558" y="341"/>
                    <a:pt x="558" y="310"/>
                  </a:cubicBezTo>
                  <a:cubicBezTo>
                    <a:pt x="527" y="310"/>
                    <a:pt x="527" y="310"/>
                    <a:pt x="527" y="310"/>
                  </a:cubicBezTo>
                  <a:cubicBezTo>
                    <a:pt x="527" y="310"/>
                    <a:pt x="527" y="310"/>
                    <a:pt x="527" y="279"/>
                  </a:cubicBezTo>
                  <a:cubicBezTo>
                    <a:pt x="527" y="279"/>
                    <a:pt x="527" y="279"/>
                    <a:pt x="527" y="248"/>
                  </a:cubicBezTo>
                  <a:lnTo>
                    <a:pt x="527" y="248"/>
                  </a:lnTo>
                  <a:lnTo>
                    <a:pt x="527" y="248"/>
                  </a:lnTo>
                  <a:lnTo>
                    <a:pt x="527" y="248"/>
                  </a:lnTo>
                  <a:lnTo>
                    <a:pt x="527" y="248"/>
                  </a:lnTo>
                  <a:cubicBezTo>
                    <a:pt x="527" y="217"/>
                    <a:pt x="527" y="217"/>
                    <a:pt x="527" y="217"/>
                  </a:cubicBezTo>
                  <a:cubicBezTo>
                    <a:pt x="527" y="186"/>
                    <a:pt x="527" y="186"/>
                    <a:pt x="527" y="186"/>
                  </a:cubicBezTo>
                  <a:lnTo>
                    <a:pt x="527" y="155"/>
                  </a:lnTo>
                  <a:cubicBezTo>
                    <a:pt x="527" y="124"/>
                    <a:pt x="527" y="124"/>
                    <a:pt x="527" y="124"/>
                  </a:cubicBezTo>
                  <a:lnTo>
                    <a:pt x="527" y="124"/>
                  </a:lnTo>
                  <a:lnTo>
                    <a:pt x="527" y="93"/>
                  </a:lnTo>
                  <a:lnTo>
                    <a:pt x="527" y="93"/>
                  </a:lnTo>
                  <a:cubicBezTo>
                    <a:pt x="434" y="93"/>
                    <a:pt x="434" y="93"/>
                    <a:pt x="434" y="93"/>
                  </a:cubicBezTo>
                  <a:cubicBezTo>
                    <a:pt x="434" y="62"/>
                    <a:pt x="434" y="62"/>
                    <a:pt x="434" y="62"/>
                  </a:cubicBezTo>
                  <a:lnTo>
                    <a:pt x="434" y="62"/>
                  </a:lnTo>
                  <a:cubicBezTo>
                    <a:pt x="434" y="93"/>
                    <a:pt x="434" y="93"/>
                    <a:pt x="434" y="124"/>
                  </a:cubicBezTo>
                  <a:lnTo>
                    <a:pt x="434" y="124"/>
                  </a:lnTo>
                  <a:lnTo>
                    <a:pt x="434" y="124"/>
                  </a:lnTo>
                  <a:cubicBezTo>
                    <a:pt x="434" y="124"/>
                    <a:pt x="434" y="155"/>
                    <a:pt x="403" y="155"/>
                  </a:cubicBezTo>
                  <a:cubicBezTo>
                    <a:pt x="403" y="155"/>
                    <a:pt x="372" y="155"/>
                    <a:pt x="372" y="124"/>
                  </a:cubicBezTo>
                  <a:lnTo>
                    <a:pt x="372" y="124"/>
                  </a:lnTo>
                  <a:lnTo>
                    <a:pt x="372" y="124"/>
                  </a:lnTo>
                  <a:cubicBezTo>
                    <a:pt x="341" y="124"/>
                    <a:pt x="341" y="155"/>
                    <a:pt x="341" y="155"/>
                  </a:cubicBezTo>
                  <a:cubicBezTo>
                    <a:pt x="310" y="155"/>
                    <a:pt x="310" y="155"/>
                    <a:pt x="310" y="155"/>
                  </a:cubicBezTo>
                  <a:cubicBezTo>
                    <a:pt x="310" y="155"/>
                    <a:pt x="310" y="155"/>
                    <a:pt x="279" y="155"/>
                  </a:cubicBezTo>
                  <a:cubicBezTo>
                    <a:pt x="279" y="124"/>
                    <a:pt x="279" y="124"/>
                    <a:pt x="279" y="124"/>
                  </a:cubicBezTo>
                  <a:cubicBezTo>
                    <a:pt x="279" y="124"/>
                    <a:pt x="279" y="124"/>
                    <a:pt x="279" y="93"/>
                  </a:cubicBezTo>
                  <a:lnTo>
                    <a:pt x="248" y="93"/>
                  </a:lnTo>
                  <a:cubicBezTo>
                    <a:pt x="248" y="62"/>
                    <a:pt x="248" y="62"/>
                    <a:pt x="248" y="62"/>
                  </a:cubicBezTo>
                  <a:cubicBezTo>
                    <a:pt x="248" y="62"/>
                    <a:pt x="248" y="31"/>
                    <a:pt x="217" y="0"/>
                  </a:cubicBezTo>
                  <a:cubicBezTo>
                    <a:pt x="31" y="0"/>
                    <a:pt x="31" y="0"/>
                    <a:pt x="31" y="0"/>
                  </a:cubicBezTo>
                  <a:cubicBezTo>
                    <a:pt x="62" y="31"/>
                    <a:pt x="93" y="93"/>
                    <a:pt x="93" y="93"/>
                  </a:cubicBezTo>
                  <a:cubicBezTo>
                    <a:pt x="93" y="124"/>
                    <a:pt x="93" y="124"/>
                    <a:pt x="93" y="155"/>
                  </a:cubicBezTo>
                  <a:lnTo>
                    <a:pt x="93" y="155"/>
                  </a:lnTo>
                  <a:lnTo>
                    <a:pt x="93" y="186"/>
                  </a:lnTo>
                  <a:cubicBezTo>
                    <a:pt x="93" y="217"/>
                    <a:pt x="93" y="248"/>
                    <a:pt x="93" y="248"/>
                  </a:cubicBezTo>
                  <a:cubicBezTo>
                    <a:pt x="124" y="248"/>
                    <a:pt x="124" y="279"/>
                    <a:pt x="124" y="279"/>
                  </a:cubicBezTo>
                  <a:cubicBezTo>
                    <a:pt x="124" y="279"/>
                    <a:pt x="124" y="310"/>
                    <a:pt x="124" y="341"/>
                  </a:cubicBezTo>
                  <a:cubicBezTo>
                    <a:pt x="124" y="341"/>
                    <a:pt x="124" y="341"/>
                    <a:pt x="124" y="372"/>
                  </a:cubicBezTo>
                  <a:cubicBezTo>
                    <a:pt x="124" y="372"/>
                    <a:pt x="93" y="402"/>
                    <a:pt x="93" y="434"/>
                  </a:cubicBezTo>
                  <a:lnTo>
                    <a:pt x="93" y="434"/>
                  </a:lnTo>
                  <a:cubicBezTo>
                    <a:pt x="93" y="434"/>
                    <a:pt x="62" y="434"/>
                    <a:pt x="62" y="465"/>
                  </a:cubicBezTo>
                  <a:cubicBezTo>
                    <a:pt x="62" y="465"/>
                    <a:pt x="62" y="465"/>
                    <a:pt x="31" y="465"/>
                  </a:cubicBezTo>
                  <a:cubicBezTo>
                    <a:pt x="31" y="496"/>
                    <a:pt x="31" y="527"/>
                    <a:pt x="31" y="558"/>
                  </a:cubicBezTo>
                  <a:cubicBezTo>
                    <a:pt x="31" y="589"/>
                    <a:pt x="31" y="619"/>
                    <a:pt x="0" y="619"/>
                  </a:cubicBezTo>
                  <a:lnTo>
                    <a:pt x="0" y="619"/>
                  </a:lnTo>
                  <a:cubicBezTo>
                    <a:pt x="0" y="619"/>
                    <a:pt x="0" y="651"/>
                    <a:pt x="0" y="682"/>
                  </a:cubicBezTo>
                  <a:lnTo>
                    <a:pt x="31" y="682"/>
                  </a:lnTo>
                </a:path>
              </a:pathLst>
            </a:custGeom>
            <a:solidFill>
              <a:schemeClr val="tx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0" name="Freeform 22"/>
            <p:cNvSpPr>
              <a:spLocks noChangeArrowheads="1"/>
            </p:cNvSpPr>
            <p:nvPr/>
          </p:nvSpPr>
          <p:spPr bwMode="auto">
            <a:xfrm>
              <a:off x="3937000" y="2114550"/>
              <a:ext cx="190500" cy="346075"/>
            </a:xfrm>
            <a:custGeom>
              <a:avLst/>
              <a:gdLst>
                <a:gd name="T0" fmla="*/ 93 w 528"/>
                <a:gd name="T1" fmla="*/ 898 h 961"/>
                <a:gd name="T2" fmla="*/ 124 w 528"/>
                <a:gd name="T3" fmla="*/ 960 h 961"/>
                <a:gd name="T4" fmla="*/ 155 w 528"/>
                <a:gd name="T5" fmla="*/ 960 h 961"/>
                <a:gd name="T6" fmla="*/ 186 w 528"/>
                <a:gd name="T7" fmla="*/ 960 h 961"/>
                <a:gd name="T8" fmla="*/ 186 w 528"/>
                <a:gd name="T9" fmla="*/ 960 h 961"/>
                <a:gd name="T10" fmla="*/ 217 w 528"/>
                <a:gd name="T11" fmla="*/ 930 h 961"/>
                <a:gd name="T12" fmla="*/ 248 w 528"/>
                <a:gd name="T13" fmla="*/ 930 h 961"/>
                <a:gd name="T14" fmla="*/ 248 w 528"/>
                <a:gd name="T15" fmla="*/ 930 h 961"/>
                <a:gd name="T16" fmla="*/ 279 w 528"/>
                <a:gd name="T17" fmla="*/ 930 h 961"/>
                <a:gd name="T18" fmla="*/ 279 w 528"/>
                <a:gd name="T19" fmla="*/ 930 h 961"/>
                <a:gd name="T20" fmla="*/ 279 w 528"/>
                <a:gd name="T21" fmla="*/ 898 h 961"/>
                <a:gd name="T22" fmla="*/ 310 w 528"/>
                <a:gd name="T23" fmla="*/ 867 h 961"/>
                <a:gd name="T24" fmla="*/ 310 w 528"/>
                <a:gd name="T25" fmla="*/ 867 h 961"/>
                <a:gd name="T26" fmla="*/ 341 w 528"/>
                <a:gd name="T27" fmla="*/ 867 h 961"/>
                <a:gd name="T28" fmla="*/ 372 w 528"/>
                <a:gd name="T29" fmla="*/ 867 h 961"/>
                <a:gd name="T30" fmla="*/ 403 w 528"/>
                <a:gd name="T31" fmla="*/ 836 h 961"/>
                <a:gd name="T32" fmla="*/ 434 w 528"/>
                <a:gd name="T33" fmla="*/ 806 h 961"/>
                <a:gd name="T34" fmla="*/ 434 w 528"/>
                <a:gd name="T35" fmla="*/ 774 h 961"/>
                <a:gd name="T36" fmla="*/ 465 w 528"/>
                <a:gd name="T37" fmla="*/ 743 h 961"/>
                <a:gd name="T38" fmla="*/ 465 w 528"/>
                <a:gd name="T39" fmla="*/ 712 h 961"/>
                <a:gd name="T40" fmla="*/ 465 w 528"/>
                <a:gd name="T41" fmla="*/ 712 h 961"/>
                <a:gd name="T42" fmla="*/ 434 w 528"/>
                <a:gd name="T43" fmla="*/ 650 h 961"/>
                <a:gd name="T44" fmla="*/ 434 w 528"/>
                <a:gd name="T45" fmla="*/ 619 h 961"/>
                <a:gd name="T46" fmla="*/ 465 w 528"/>
                <a:gd name="T47" fmla="*/ 558 h 961"/>
                <a:gd name="T48" fmla="*/ 465 w 528"/>
                <a:gd name="T49" fmla="*/ 558 h 961"/>
                <a:gd name="T50" fmla="*/ 496 w 528"/>
                <a:gd name="T51" fmla="*/ 496 h 961"/>
                <a:gd name="T52" fmla="*/ 496 w 528"/>
                <a:gd name="T53" fmla="*/ 496 h 961"/>
                <a:gd name="T54" fmla="*/ 527 w 528"/>
                <a:gd name="T55" fmla="*/ 465 h 961"/>
                <a:gd name="T56" fmla="*/ 124 w 528"/>
                <a:gd name="T57" fmla="*/ 0 h 961"/>
                <a:gd name="T58" fmla="*/ 93 w 528"/>
                <a:gd name="T59" fmla="*/ 31 h 961"/>
                <a:gd name="T60" fmla="*/ 93 w 528"/>
                <a:gd name="T61" fmla="*/ 93 h 961"/>
                <a:gd name="T62" fmla="*/ 124 w 528"/>
                <a:gd name="T63" fmla="*/ 155 h 961"/>
                <a:gd name="T64" fmla="*/ 155 w 528"/>
                <a:gd name="T65" fmla="*/ 187 h 961"/>
                <a:gd name="T66" fmla="*/ 124 w 528"/>
                <a:gd name="T67" fmla="*/ 248 h 961"/>
                <a:gd name="T68" fmla="*/ 124 w 528"/>
                <a:gd name="T69" fmla="*/ 435 h 961"/>
                <a:gd name="T70" fmla="*/ 93 w 528"/>
                <a:gd name="T71" fmla="*/ 465 h 961"/>
                <a:gd name="T72" fmla="*/ 62 w 528"/>
                <a:gd name="T73" fmla="*/ 496 h 961"/>
                <a:gd name="T74" fmla="*/ 31 w 528"/>
                <a:gd name="T75" fmla="*/ 526 h 961"/>
                <a:gd name="T76" fmla="*/ 31 w 528"/>
                <a:gd name="T77" fmla="*/ 588 h 961"/>
                <a:gd name="T78" fmla="*/ 31 w 528"/>
                <a:gd name="T79" fmla="*/ 619 h 961"/>
                <a:gd name="T80" fmla="*/ 31 w 528"/>
                <a:gd name="T81" fmla="*/ 619 h 961"/>
                <a:gd name="T82" fmla="*/ 31 w 528"/>
                <a:gd name="T83" fmla="*/ 619 h 961"/>
                <a:gd name="T84" fmla="*/ 62 w 528"/>
                <a:gd name="T85" fmla="*/ 619 h 961"/>
                <a:gd name="T86" fmla="*/ 62 w 528"/>
                <a:gd name="T87" fmla="*/ 650 h 961"/>
                <a:gd name="T88" fmla="*/ 93 w 528"/>
                <a:gd name="T89" fmla="*/ 712 h 961"/>
                <a:gd name="T90" fmla="*/ 93 w 528"/>
                <a:gd name="T91" fmla="*/ 806 h 961"/>
                <a:gd name="T92" fmla="*/ 124 w 528"/>
                <a:gd name="T93" fmla="*/ 867 h 961"/>
                <a:gd name="T94" fmla="*/ 93 w 528"/>
                <a:gd name="T95" fmla="*/ 898 h 961"/>
                <a:gd name="T96" fmla="*/ 93 w 528"/>
                <a:gd name="T97" fmla="*/ 898 h 961"/>
                <a:gd name="T98" fmla="*/ 62 w 528"/>
                <a:gd name="T99" fmla="*/ 898 h 961"/>
                <a:gd name="T100" fmla="*/ 62 w 528"/>
                <a:gd name="T101" fmla="*/ 898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8" h="961">
                  <a:moveTo>
                    <a:pt x="93" y="898"/>
                  </a:moveTo>
                  <a:lnTo>
                    <a:pt x="93" y="898"/>
                  </a:lnTo>
                  <a:lnTo>
                    <a:pt x="93" y="898"/>
                  </a:lnTo>
                  <a:cubicBezTo>
                    <a:pt x="124" y="960"/>
                    <a:pt x="124" y="960"/>
                    <a:pt x="124" y="960"/>
                  </a:cubicBezTo>
                  <a:lnTo>
                    <a:pt x="124" y="960"/>
                  </a:lnTo>
                  <a:cubicBezTo>
                    <a:pt x="124" y="960"/>
                    <a:pt x="124" y="960"/>
                    <a:pt x="155" y="960"/>
                  </a:cubicBezTo>
                  <a:lnTo>
                    <a:pt x="155" y="960"/>
                  </a:lnTo>
                  <a:cubicBezTo>
                    <a:pt x="186" y="960"/>
                    <a:pt x="186" y="960"/>
                    <a:pt x="186" y="960"/>
                  </a:cubicBezTo>
                  <a:lnTo>
                    <a:pt x="186" y="960"/>
                  </a:lnTo>
                  <a:lnTo>
                    <a:pt x="186" y="960"/>
                  </a:lnTo>
                  <a:lnTo>
                    <a:pt x="186" y="960"/>
                  </a:lnTo>
                  <a:lnTo>
                    <a:pt x="217" y="930"/>
                  </a:lnTo>
                  <a:lnTo>
                    <a:pt x="217" y="930"/>
                  </a:lnTo>
                  <a:cubicBezTo>
                    <a:pt x="217" y="930"/>
                    <a:pt x="217" y="930"/>
                    <a:pt x="248" y="930"/>
                  </a:cubicBezTo>
                  <a:lnTo>
                    <a:pt x="248" y="930"/>
                  </a:lnTo>
                  <a:lnTo>
                    <a:pt x="248" y="930"/>
                  </a:lnTo>
                  <a:lnTo>
                    <a:pt x="279" y="930"/>
                  </a:lnTo>
                  <a:lnTo>
                    <a:pt x="279" y="930"/>
                  </a:lnTo>
                  <a:lnTo>
                    <a:pt x="279" y="930"/>
                  </a:lnTo>
                  <a:lnTo>
                    <a:pt x="279" y="930"/>
                  </a:lnTo>
                  <a:lnTo>
                    <a:pt x="279" y="930"/>
                  </a:lnTo>
                  <a:cubicBezTo>
                    <a:pt x="279" y="898"/>
                    <a:pt x="279" y="898"/>
                    <a:pt x="279" y="898"/>
                  </a:cubicBezTo>
                  <a:lnTo>
                    <a:pt x="279" y="898"/>
                  </a:lnTo>
                  <a:cubicBezTo>
                    <a:pt x="279" y="867"/>
                    <a:pt x="310" y="867"/>
                    <a:pt x="310" y="867"/>
                  </a:cubicBezTo>
                  <a:lnTo>
                    <a:pt x="310" y="867"/>
                  </a:lnTo>
                  <a:lnTo>
                    <a:pt x="310" y="867"/>
                  </a:lnTo>
                  <a:lnTo>
                    <a:pt x="310" y="867"/>
                  </a:lnTo>
                  <a:lnTo>
                    <a:pt x="341" y="867"/>
                  </a:lnTo>
                  <a:lnTo>
                    <a:pt x="341" y="867"/>
                  </a:lnTo>
                  <a:cubicBezTo>
                    <a:pt x="341" y="867"/>
                    <a:pt x="341" y="867"/>
                    <a:pt x="372" y="867"/>
                  </a:cubicBezTo>
                  <a:lnTo>
                    <a:pt x="372" y="867"/>
                  </a:lnTo>
                  <a:cubicBezTo>
                    <a:pt x="372" y="867"/>
                    <a:pt x="372" y="836"/>
                    <a:pt x="403" y="836"/>
                  </a:cubicBezTo>
                  <a:lnTo>
                    <a:pt x="403" y="806"/>
                  </a:lnTo>
                  <a:cubicBezTo>
                    <a:pt x="403" y="806"/>
                    <a:pt x="403" y="806"/>
                    <a:pt x="434" y="806"/>
                  </a:cubicBezTo>
                  <a:lnTo>
                    <a:pt x="434" y="806"/>
                  </a:lnTo>
                  <a:cubicBezTo>
                    <a:pt x="434" y="774"/>
                    <a:pt x="434" y="774"/>
                    <a:pt x="434" y="774"/>
                  </a:cubicBezTo>
                  <a:cubicBezTo>
                    <a:pt x="465" y="743"/>
                    <a:pt x="465" y="743"/>
                    <a:pt x="465" y="743"/>
                  </a:cubicBezTo>
                  <a:lnTo>
                    <a:pt x="465" y="743"/>
                  </a:lnTo>
                  <a:cubicBezTo>
                    <a:pt x="465" y="743"/>
                    <a:pt x="465" y="743"/>
                    <a:pt x="465" y="712"/>
                  </a:cubicBezTo>
                  <a:lnTo>
                    <a:pt x="465" y="712"/>
                  </a:lnTo>
                  <a:lnTo>
                    <a:pt x="465" y="712"/>
                  </a:lnTo>
                  <a:lnTo>
                    <a:pt x="465" y="712"/>
                  </a:lnTo>
                  <a:cubicBezTo>
                    <a:pt x="434" y="712"/>
                    <a:pt x="434" y="682"/>
                    <a:pt x="434" y="682"/>
                  </a:cubicBezTo>
                  <a:cubicBezTo>
                    <a:pt x="434" y="682"/>
                    <a:pt x="434" y="682"/>
                    <a:pt x="434" y="650"/>
                  </a:cubicBezTo>
                  <a:lnTo>
                    <a:pt x="434" y="619"/>
                  </a:lnTo>
                  <a:lnTo>
                    <a:pt x="434" y="619"/>
                  </a:lnTo>
                  <a:cubicBezTo>
                    <a:pt x="434" y="588"/>
                    <a:pt x="434" y="588"/>
                    <a:pt x="434" y="588"/>
                  </a:cubicBezTo>
                  <a:lnTo>
                    <a:pt x="465" y="558"/>
                  </a:lnTo>
                  <a:lnTo>
                    <a:pt x="465" y="558"/>
                  </a:lnTo>
                  <a:lnTo>
                    <a:pt x="465" y="558"/>
                  </a:lnTo>
                  <a:cubicBezTo>
                    <a:pt x="465" y="526"/>
                    <a:pt x="465" y="526"/>
                    <a:pt x="496" y="526"/>
                  </a:cubicBezTo>
                  <a:lnTo>
                    <a:pt x="496" y="496"/>
                  </a:lnTo>
                  <a:lnTo>
                    <a:pt x="496" y="496"/>
                  </a:lnTo>
                  <a:lnTo>
                    <a:pt x="496" y="496"/>
                  </a:lnTo>
                  <a:cubicBezTo>
                    <a:pt x="496" y="465"/>
                    <a:pt x="496" y="465"/>
                    <a:pt x="496" y="465"/>
                  </a:cubicBezTo>
                  <a:cubicBezTo>
                    <a:pt x="527" y="465"/>
                    <a:pt x="527" y="465"/>
                    <a:pt x="527" y="465"/>
                  </a:cubicBezTo>
                  <a:cubicBezTo>
                    <a:pt x="527" y="248"/>
                    <a:pt x="527" y="248"/>
                    <a:pt x="527" y="248"/>
                  </a:cubicBezTo>
                  <a:cubicBezTo>
                    <a:pt x="124" y="0"/>
                    <a:pt x="124" y="0"/>
                    <a:pt x="124" y="0"/>
                  </a:cubicBezTo>
                  <a:cubicBezTo>
                    <a:pt x="124" y="31"/>
                    <a:pt x="124" y="31"/>
                    <a:pt x="93" y="31"/>
                  </a:cubicBezTo>
                  <a:lnTo>
                    <a:pt x="93" y="31"/>
                  </a:lnTo>
                  <a:cubicBezTo>
                    <a:pt x="93" y="63"/>
                    <a:pt x="93" y="93"/>
                    <a:pt x="93" y="93"/>
                  </a:cubicBezTo>
                  <a:lnTo>
                    <a:pt x="93" y="93"/>
                  </a:lnTo>
                  <a:cubicBezTo>
                    <a:pt x="93" y="93"/>
                    <a:pt x="93" y="93"/>
                    <a:pt x="124" y="93"/>
                  </a:cubicBezTo>
                  <a:cubicBezTo>
                    <a:pt x="124" y="124"/>
                    <a:pt x="124" y="124"/>
                    <a:pt x="124" y="155"/>
                  </a:cubicBezTo>
                  <a:cubicBezTo>
                    <a:pt x="155" y="155"/>
                    <a:pt x="155" y="155"/>
                    <a:pt x="155" y="155"/>
                  </a:cubicBezTo>
                  <a:cubicBezTo>
                    <a:pt x="155" y="187"/>
                    <a:pt x="155" y="187"/>
                    <a:pt x="155" y="187"/>
                  </a:cubicBezTo>
                  <a:lnTo>
                    <a:pt x="155" y="187"/>
                  </a:lnTo>
                  <a:cubicBezTo>
                    <a:pt x="155" y="187"/>
                    <a:pt x="124" y="217"/>
                    <a:pt x="124" y="248"/>
                  </a:cubicBezTo>
                  <a:cubicBezTo>
                    <a:pt x="124" y="311"/>
                    <a:pt x="124" y="341"/>
                    <a:pt x="124" y="372"/>
                  </a:cubicBezTo>
                  <a:cubicBezTo>
                    <a:pt x="124" y="403"/>
                    <a:pt x="124" y="435"/>
                    <a:pt x="124" y="435"/>
                  </a:cubicBezTo>
                  <a:cubicBezTo>
                    <a:pt x="93" y="435"/>
                    <a:pt x="93" y="435"/>
                    <a:pt x="93" y="435"/>
                  </a:cubicBezTo>
                  <a:cubicBezTo>
                    <a:pt x="93" y="465"/>
                    <a:pt x="93" y="465"/>
                    <a:pt x="93" y="465"/>
                  </a:cubicBezTo>
                  <a:lnTo>
                    <a:pt x="62" y="496"/>
                  </a:lnTo>
                  <a:lnTo>
                    <a:pt x="62" y="496"/>
                  </a:lnTo>
                  <a:cubicBezTo>
                    <a:pt x="31" y="526"/>
                    <a:pt x="31" y="526"/>
                    <a:pt x="31" y="526"/>
                  </a:cubicBezTo>
                  <a:lnTo>
                    <a:pt x="31" y="526"/>
                  </a:lnTo>
                  <a:cubicBezTo>
                    <a:pt x="31" y="558"/>
                    <a:pt x="31" y="558"/>
                    <a:pt x="0" y="588"/>
                  </a:cubicBezTo>
                  <a:lnTo>
                    <a:pt x="31" y="588"/>
                  </a:lnTo>
                  <a:lnTo>
                    <a:pt x="31" y="619"/>
                  </a:lnTo>
                  <a:lnTo>
                    <a:pt x="31" y="619"/>
                  </a:lnTo>
                  <a:lnTo>
                    <a:pt x="31" y="619"/>
                  </a:lnTo>
                  <a:lnTo>
                    <a:pt x="31" y="619"/>
                  </a:lnTo>
                  <a:lnTo>
                    <a:pt x="31" y="619"/>
                  </a:lnTo>
                  <a:lnTo>
                    <a:pt x="31" y="619"/>
                  </a:lnTo>
                  <a:lnTo>
                    <a:pt x="31" y="619"/>
                  </a:lnTo>
                  <a:lnTo>
                    <a:pt x="62" y="619"/>
                  </a:lnTo>
                  <a:lnTo>
                    <a:pt x="62" y="619"/>
                  </a:lnTo>
                  <a:lnTo>
                    <a:pt x="62" y="650"/>
                  </a:lnTo>
                  <a:cubicBezTo>
                    <a:pt x="93" y="650"/>
                    <a:pt x="93" y="650"/>
                    <a:pt x="93" y="650"/>
                  </a:cubicBezTo>
                  <a:cubicBezTo>
                    <a:pt x="93" y="682"/>
                    <a:pt x="93" y="682"/>
                    <a:pt x="93" y="712"/>
                  </a:cubicBezTo>
                  <a:lnTo>
                    <a:pt x="93" y="712"/>
                  </a:lnTo>
                  <a:cubicBezTo>
                    <a:pt x="93" y="712"/>
                    <a:pt x="93" y="774"/>
                    <a:pt x="93" y="806"/>
                  </a:cubicBezTo>
                  <a:cubicBezTo>
                    <a:pt x="124" y="836"/>
                    <a:pt x="124" y="836"/>
                    <a:pt x="124" y="836"/>
                  </a:cubicBezTo>
                  <a:cubicBezTo>
                    <a:pt x="124" y="867"/>
                    <a:pt x="124" y="867"/>
                    <a:pt x="124" y="867"/>
                  </a:cubicBezTo>
                  <a:lnTo>
                    <a:pt x="124" y="867"/>
                  </a:lnTo>
                  <a:lnTo>
                    <a:pt x="93" y="898"/>
                  </a:lnTo>
                  <a:lnTo>
                    <a:pt x="93" y="898"/>
                  </a:lnTo>
                  <a:lnTo>
                    <a:pt x="93" y="898"/>
                  </a:lnTo>
                  <a:lnTo>
                    <a:pt x="93" y="898"/>
                  </a:lnTo>
                  <a:lnTo>
                    <a:pt x="62" y="898"/>
                  </a:lnTo>
                  <a:lnTo>
                    <a:pt x="62" y="898"/>
                  </a:lnTo>
                  <a:lnTo>
                    <a:pt x="62" y="898"/>
                  </a:lnTo>
                  <a:cubicBezTo>
                    <a:pt x="93" y="898"/>
                    <a:pt x="93" y="898"/>
                    <a:pt x="93" y="89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1" name="Freeform 23"/>
            <p:cNvSpPr>
              <a:spLocks noChangeArrowheads="1"/>
            </p:cNvSpPr>
            <p:nvPr/>
          </p:nvSpPr>
          <p:spPr bwMode="auto">
            <a:xfrm>
              <a:off x="3557588" y="2316163"/>
              <a:ext cx="146050" cy="100012"/>
            </a:xfrm>
            <a:custGeom>
              <a:avLst/>
              <a:gdLst>
                <a:gd name="T0" fmla="*/ 31 w 405"/>
                <a:gd name="T1" fmla="*/ 278 h 279"/>
                <a:gd name="T2" fmla="*/ 31 w 405"/>
                <a:gd name="T3" fmla="*/ 278 h 279"/>
                <a:gd name="T4" fmla="*/ 62 w 405"/>
                <a:gd name="T5" fmla="*/ 278 h 279"/>
                <a:gd name="T6" fmla="*/ 93 w 405"/>
                <a:gd name="T7" fmla="*/ 278 h 279"/>
                <a:gd name="T8" fmla="*/ 93 w 405"/>
                <a:gd name="T9" fmla="*/ 278 h 279"/>
                <a:gd name="T10" fmla="*/ 124 w 405"/>
                <a:gd name="T11" fmla="*/ 278 h 279"/>
                <a:gd name="T12" fmla="*/ 93 w 405"/>
                <a:gd name="T13" fmla="*/ 248 h 279"/>
                <a:gd name="T14" fmla="*/ 93 w 405"/>
                <a:gd name="T15" fmla="*/ 248 h 279"/>
                <a:gd name="T16" fmla="*/ 124 w 405"/>
                <a:gd name="T17" fmla="*/ 216 h 279"/>
                <a:gd name="T18" fmla="*/ 124 w 405"/>
                <a:gd name="T19" fmla="*/ 216 h 279"/>
                <a:gd name="T20" fmla="*/ 124 w 405"/>
                <a:gd name="T21" fmla="*/ 216 h 279"/>
                <a:gd name="T22" fmla="*/ 156 w 405"/>
                <a:gd name="T23" fmla="*/ 185 h 279"/>
                <a:gd name="T24" fmla="*/ 156 w 405"/>
                <a:gd name="T25" fmla="*/ 185 h 279"/>
                <a:gd name="T26" fmla="*/ 186 w 405"/>
                <a:gd name="T27" fmla="*/ 185 h 279"/>
                <a:gd name="T28" fmla="*/ 186 w 405"/>
                <a:gd name="T29" fmla="*/ 185 h 279"/>
                <a:gd name="T30" fmla="*/ 248 w 405"/>
                <a:gd name="T31" fmla="*/ 185 h 279"/>
                <a:gd name="T32" fmla="*/ 248 w 405"/>
                <a:gd name="T33" fmla="*/ 185 h 279"/>
                <a:gd name="T34" fmla="*/ 280 w 405"/>
                <a:gd name="T35" fmla="*/ 185 h 279"/>
                <a:gd name="T36" fmla="*/ 280 w 405"/>
                <a:gd name="T37" fmla="*/ 185 h 279"/>
                <a:gd name="T38" fmla="*/ 280 w 405"/>
                <a:gd name="T39" fmla="*/ 185 h 279"/>
                <a:gd name="T40" fmla="*/ 310 w 405"/>
                <a:gd name="T41" fmla="*/ 185 h 279"/>
                <a:gd name="T42" fmla="*/ 310 w 405"/>
                <a:gd name="T43" fmla="*/ 185 h 279"/>
                <a:gd name="T44" fmla="*/ 341 w 405"/>
                <a:gd name="T45" fmla="*/ 185 h 279"/>
                <a:gd name="T46" fmla="*/ 341 w 405"/>
                <a:gd name="T47" fmla="*/ 185 h 279"/>
                <a:gd name="T48" fmla="*/ 404 w 405"/>
                <a:gd name="T49" fmla="*/ 154 h 279"/>
                <a:gd name="T50" fmla="*/ 404 w 405"/>
                <a:gd name="T51" fmla="*/ 154 h 279"/>
                <a:gd name="T52" fmla="*/ 404 w 405"/>
                <a:gd name="T53" fmla="*/ 154 h 279"/>
                <a:gd name="T54" fmla="*/ 404 w 405"/>
                <a:gd name="T55" fmla="*/ 154 h 279"/>
                <a:gd name="T56" fmla="*/ 372 w 405"/>
                <a:gd name="T57" fmla="*/ 154 h 279"/>
                <a:gd name="T58" fmla="*/ 372 w 405"/>
                <a:gd name="T59" fmla="*/ 154 h 279"/>
                <a:gd name="T60" fmla="*/ 372 w 405"/>
                <a:gd name="T61" fmla="*/ 154 h 279"/>
                <a:gd name="T62" fmla="*/ 372 w 405"/>
                <a:gd name="T63" fmla="*/ 124 h 279"/>
                <a:gd name="T64" fmla="*/ 341 w 405"/>
                <a:gd name="T65" fmla="*/ 124 h 279"/>
                <a:gd name="T66" fmla="*/ 341 w 405"/>
                <a:gd name="T67" fmla="*/ 124 h 279"/>
                <a:gd name="T68" fmla="*/ 341 w 405"/>
                <a:gd name="T69" fmla="*/ 92 h 279"/>
                <a:gd name="T70" fmla="*/ 341 w 405"/>
                <a:gd name="T71" fmla="*/ 92 h 279"/>
                <a:gd name="T72" fmla="*/ 310 w 405"/>
                <a:gd name="T73" fmla="*/ 30 h 279"/>
                <a:gd name="T74" fmla="*/ 280 w 405"/>
                <a:gd name="T75" fmla="*/ 0 h 279"/>
                <a:gd name="T76" fmla="*/ 280 w 405"/>
                <a:gd name="T77" fmla="*/ 0 h 279"/>
                <a:gd name="T78" fmla="*/ 217 w 405"/>
                <a:gd name="T79" fmla="*/ 0 h 279"/>
                <a:gd name="T80" fmla="*/ 217 w 405"/>
                <a:gd name="T81" fmla="*/ 30 h 279"/>
                <a:gd name="T82" fmla="*/ 217 w 405"/>
                <a:gd name="T83" fmla="*/ 30 h 279"/>
                <a:gd name="T84" fmla="*/ 217 w 405"/>
                <a:gd name="T85" fmla="*/ 61 h 279"/>
                <a:gd name="T86" fmla="*/ 186 w 405"/>
                <a:gd name="T87" fmla="*/ 61 h 279"/>
                <a:gd name="T88" fmla="*/ 156 w 405"/>
                <a:gd name="T89" fmla="*/ 61 h 279"/>
                <a:gd name="T90" fmla="*/ 156 w 405"/>
                <a:gd name="T91" fmla="*/ 92 h 279"/>
                <a:gd name="T92" fmla="*/ 156 w 405"/>
                <a:gd name="T93" fmla="*/ 92 h 279"/>
                <a:gd name="T94" fmla="*/ 156 w 405"/>
                <a:gd name="T95" fmla="*/ 92 h 279"/>
                <a:gd name="T96" fmla="*/ 93 w 405"/>
                <a:gd name="T97" fmla="*/ 124 h 279"/>
                <a:gd name="T98" fmla="*/ 93 w 405"/>
                <a:gd name="T99" fmla="*/ 124 h 279"/>
                <a:gd name="T100" fmla="*/ 93 w 405"/>
                <a:gd name="T101" fmla="*/ 124 h 279"/>
                <a:gd name="T102" fmla="*/ 62 w 405"/>
                <a:gd name="T103" fmla="*/ 124 h 279"/>
                <a:gd name="T104" fmla="*/ 62 w 405"/>
                <a:gd name="T105" fmla="*/ 154 h 279"/>
                <a:gd name="T106" fmla="*/ 62 w 405"/>
                <a:gd name="T107" fmla="*/ 154 h 279"/>
                <a:gd name="T108" fmla="*/ 31 w 405"/>
                <a:gd name="T109" fmla="*/ 185 h 279"/>
                <a:gd name="T110" fmla="*/ 31 w 405"/>
                <a:gd name="T111" fmla="*/ 185 h 279"/>
                <a:gd name="T112" fmla="*/ 31 w 405"/>
                <a:gd name="T113" fmla="*/ 185 h 279"/>
                <a:gd name="T114" fmla="*/ 31 w 405"/>
                <a:gd name="T115" fmla="*/ 185 h 279"/>
                <a:gd name="T116" fmla="*/ 31 w 405"/>
                <a:gd name="T117" fmla="*/ 185 h 279"/>
                <a:gd name="T118" fmla="*/ 31 w 405"/>
                <a:gd name="T119" fmla="*/ 216 h 279"/>
                <a:gd name="T120" fmla="*/ 0 w 405"/>
                <a:gd name="T121" fmla="*/ 248 h 279"/>
                <a:gd name="T122" fmla="*/ 31 w 405"/>
                <a:gd name="T123" fmla="*/ 27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279">
                  <a:moveTo>
                    <a:pt x="31" y="278"/>
                  </a:moveTo>
                  <a:lnTo>
                    <a:pt x="31" y="278"/>
                  </a:lnTo>
                  <a:cubicBezTo>
                    <a:pt x="62" y="278"/>
                    <a:pt x="62" y="278"/>
                    <a:pt x="62" y="278"/>
                  </a:cubicBezTo>
                  <a:lnTo>
                    <a:pt x="93" y="278"/>
                  </a:lnTo>
                  <a:lnTo>
                    <a:pt x="93" y="278"/>
                  </a:lnTo>
                  <a:lnTo>
                    <a:pt x="124" y="278"/>
                  </a:lnTo>
                  <a:lnTo>
                    <a:pt x="93" y="248"/>
                  </a:lnTo>
                  <a:lnTo>
                    <a:pt x="93" y="248"/>
                  </a:lnTo>
                  <a:cubicBezTo>
                    <a:pt x="93" y="248"/>
                    <a:pt x="124" y="248"/>
                    <a:pt x="124" y="216"/>
                  </a:cubicBezTo>
                  <a:lnTo>
                    <a:pt x="124" y="216"/>
                  </a:lnTo>
                  <a:lnTo>
                    <a:pt x="124" y="216"/>
                  </a:lnTo>
                  <a:cubicBezTo>
                    <a:pt x="124" y="185"/>
                    <a:pt x="156" y="185"/>
                    <a:pt x="156" y="185"/>
                  </a:cubicBezTo>
                  <a:lnTo>
                    <a:pt x="156" y="185"/>
                  </a:lnTo>
                  <a:lnTo>
                    <a:pt x="186" y="185"/>
                  </a:lnTo>
                  <a:lnTo>
                    <a:pt x="186" y="185"/>
                  </a:lnTo>
                  <a:cubicBezTo>
                    <a:pt x="217" y="185"/>
                    <a:pt x="248" y="185"/>
                    <a:pt x="248" y="185"/>
                  </a:cubicBezTo>
                  <a:lnTo>
                    <a:pt x="248" y="185"/>
                  </a:lnTo>
                  <a:cubicBezTo>
                    <a:pt x="280" y="185"/>
                    <a:pt x="280" y="185"/>
                    <a:pt x="280" y="185"/>
                  </a:cubicBezTo>
                  <a:lnTo>
                    <a:pt x="280" y="185"/>
                  </a:lnTo>
                  <a:lnTo>
                    <a:pt x="280" y="185"/>
                  </a:lnTo>
                  <a:lnTo>
                    <a:pt x="310" y="185"/>
                  </a:lnTo>
                  <a:lnTo>
                    <a:pt x="310" y="185"/>
                  </a:lnTo>
                  <a:lnTo>
                    <a:pt x="341" y="185"/>
                  </a:lnTo>
                  <a:lnTo>
                    <a:pt x="341" y="185"/>
                  </a:lnTo>
                  <a:cubicBezTo>
                    <a:pt x="404" y="154"/>
                    <a:pt x="404" y="154"/>
                    <a:pt x="404" y="154"/>
                  </a:cubicBezTo>
                  <a:lnTo>
                    <a:pt x="404" y="154"/>
                  </a:lnTo>
                  <a:lnTo>
                    <a:pt x="404" y="154"/>
                  </a:lnTo>
                  <a:lnTo>
                    <a:pt x="404" y="154"/>
                  </a:lnTo>
                  <a:cubicBezTo>
                    <a:pt x="372" y="154"/>
                    <a:pt x="372" y="154"/>
                    <a:pt x="372" y="154"/>
                  </a:cubicBezTo>
                  <a:lnTo>
                    <a:pt x="372" y="154"/>
                  </a:lnTo>
                  <a:lnTo>
                    <a:pt x="372" y="154"/>
                  </a:lnTo>
                  <a:lnTo>
                    <a:pt x="372" y="124"/>
                  </a:lnTo>
                  <a:cubicBezTo>
                    <a:pt x="341" y="124"/>
                    <a:pt x="341" y="124"/>
                    <a:pt x="341" y="124"/>
                  </a:cubicBezTo>
                  <a:lnTo>
                    <a:pt x="341" y="124"/>
                  </a:lnTo>
                  <a:cubicBezTo>
                    <a:pt x="341" y="92"/>
                    <a:pt x="341" y="92"/>
                    <a:pt x="341" y="92"/>
                  </a:cubicBezTo>
                  <a:lnTo>
                    <a:pt x="341" y="92"/>
                  </a:lnTo>
                  <a:cubicBezTo>
                    <a:pt x="310" y="61"/>
                    <a:pt x="310" y="61"/>
                    <a:pt x="310" y="30"/>
                  </a:cubicBezTo>
                  <a:cubicBezTo>
                    <a:pt x="310" y="30"/>
                    <a:pt x="280" y="30"/>
                    <a:pt x="280" y="0"/>
                  </a:cubicBezTo>
                  <a:lnTo>
                    <a:pt x="280" y="0"/>
                  </a:lnTo>
                  <a:cubicBezTo>
                    <a:pt x="280" y="0"/>
                    <a:pt x="248" y="0"/>
                    <a:pt x="217" y="0"/>
                  </a:cubicBezTo>
                  <a:cubicBezTo>
                    <a:pt x="217" y="30"/>
                    <a:pt x="217" y="30"/>
                    <a:pt x="217" y="30"/>
                  </a:cubicBezTo>
                  <a:lnTo>
                    <a:pt x="217" y="30"/>
                  </a:lnTo>
                  <a:cubicBezTo>
                    <a:pt x="217" y="61"/>
                    <a:pt x="217" y="61"/>
                    <a:pt x="217" y="61"/>
                  </a:cubicBezTo>
                  <a:cubicBezTo>
                    <a:pt x="186" y="61"/>
                    <a:pt x="186" y="61"/>
                    <a:pt x="186" y="61"/>
                  </a:cubicBezTo>
                  <a:cubicBezTo>
                    <a:pt x="156" y="61"/>
                    <a:pt x="156" y="61"/>
                    <a:pt x="156" y="61"/>
                  </a:cubicBezTo>
                  <a:lnTo>
                    <a:pt x="156" y="92"/>
                  </a:lnTo>
                  <a:lnTo>
                    <a:pt x="156" y="92"/>
                  </a:lnTo>
                  <a:lnTo>
                    <a:pt x="156" y="92"/>
                  </a:lnTo>
                  <a:cubicBezTo>
                    <a:pt x="124" y="92"/>
                    <a:pt x="124" y="124"/>
                    <a:pt x="93" y="124"/>
                  </a:cubicBezTo>
                  <a:lnTo>
                    <a:pt x="93" y="124"/>
                  </a:lnTo>
                  <a:lnTo>
                    <a:pt x="93" y="124"/>
                  </a:lnTo>
                  <a:cubicBezTo>
                    <a:pt x="62" y="124"/>
                    <a:pt x="62" y="124"/>
                    <a:pt x="62" y="124"/>
                  </a:cubicBezTo>
                  <a:lnTo>
                    <a:pt x="62" y="154"/>
                  </a:lnTo>
                  <a:lnTo>
                    <a:pt x="62" y="154"/>
                  </a:lnTo>
                  <a:cubicBezTo>
                    <a:pt x="62" y="185"/>
                    <a:pt x="62" y="185"/>
                    <a:pt x="31" y="185"/>
                  </a:cubicBezTo>
                  <a:lnTo>
                    <a:pt x="31" y="185"/>
                  </a:lnTo>
                  <a:lnTo>
                    <a:pt x="31" y="185"/>
                  </a:lnTo>
                  <a:lnTo>
                    <a:pt x="31" y="185"/>
                  </a:lnTo>
                  <a:lnTo>
                    <a:pt x="31" y="185"/>
                  </a:lnTo>
                  <a:cubicBezTo>
                    <a:pt x="31" y="216"/>
                    <a:pt x="31" y="216"/>
                    <a:pt x="31" y="216"/>
                  </a:cubicBezTo>
                  <a:cubicBezTo>
                    <a:pt x="31" y="248"/>
                    <a:pt x="31" y="248"/>
                    <a:pt x="0" y="248"/>
                  </a:cubicBezTo>
                  <a:cubicBezTo>
                    <a:pt x="31" y="248"/>
                    <a:pt x="31" y="278"/>
                    <a:pt x="31" y="27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2" name="Freeform 24"/>
            <p:cNvSpPr>
              <a:spLocks noChangeArrowheads="1"/>
            </p:cNvSpPr>
            <p:nvPr/>
          </p:nvSpPr>
          <p:spPr bwMode="auto">
            <a:xfrm>
              <a:off x="3959225" y="2405063"/>
              <a:ext cx="223838" cy="166687"/>
            </a:xfrm>
            <a:custGeom>
              <a:avLst/>
              <a:gdLst>
                <a:gd name="T0" fmla="*/ 93 w 621"/>
                <a:gd name="T1" fmla="*/ 464 h 465"/>
                <a:gd name="T2" fmla="*/ 93 w 621"/>
                <a:gd name="T3" fmla="*/ 433 h 465"/>
                <a:gd name="T4" fmla="*/ 186 w 621"/>
                <a:gd name="T5" fmla="*/ 433 h 465"/>
                <a:gd name="T6" fmla="*/ 186 w 621"/>
                <a:gd name="T7" fmla="*/ 433 h 465"/>
                <a:gd name="T8" fmla="*/ 217 w 621"/>
                <a:gd name="T9" fmla="*/ 371 h 465"/>
                <a:gd name="T10" fmla="*/ 217 w 621"/>
                <a:gd name="T11" fmla="*/ 340 h 465"/>
                <a:gd name="T12" fmla="*/ 248 w 621"/>
                <a:gd name="T13" fmla="*/ 340 h 465"/>
                <a:gd name="T14" fmla="*/ 279 w 621"/>
                <a:gd name="T15" fmla="*/ 309 h 465"/>
                <a:gd name="T16" fmla="*/ 341 w 621"/>
                <a:gd name="T17" fmla="*/ 371 h 465"/>
                <a:gd name="T18" fmla="*/ 341 w 621"/>
                <a:gd name="T19" fmla="*/ 371 h 465"/>
                <a:gd name="T20" fmla="*/ 372 w 621"/>
                <a:gd name="T21" fmla="*/ 371 h 465"/>
                <a:gd name="T22" fmla="*/ 403 w 621"/>
                <a:gd name="T23" fmla="*/ 371 h 465"/>
                <a:gd name="T24" fmla="*/ 403 w 621"/>
                <a:gd name="T25" fmla="*/ 371 h 465"/>
                <a:gd name="T26" fmla="*/ 434 w 621"/>
                <a:gd name="T27" fmla="*/ 340 h 465"/>
                <a:gd name="T28" fmla="*/ 434 w 621"/>
                <a:gd name="T29" fmla="*/ 340 h 465"/>
                <a:gd name="T30" fmla="*/ 465 w 621"/>
                <a:gd name="T31" fmla="*/ 371 h 465"/>
                <a:gd name="T32" fmla="*/ 526 w 621"/>
                <a:gd name="T33" fmla="*/ 340 h 465"/>
                <a:gd name="T34" fmla="*/ 558 w 621"/>
                <a:gd name="T35" fmla="*/ 340 h 465"/>
                <a:gd name="T36" fmla="*/ 558 w 621"/>
                <a:gd name="T37" fmla="*/ 340 h 465"/>
                <a:gd name="T38" fmla="*/ 589 w 621"/>
                <a:gd name="T39" fmla="*/ 309 h 465"/>
                <a:gd name="T40" fmla="*/ 589 w 621"/>
                <a:gd name="T41" fmla="*/ 309 h 465"/>
                <a:gd name="T42" fmla="*/ 620 w 621"/>
                <a:gd name="T43" fmla="*/ 278 h 465"/>
                <a:gd name="T44" fmla="*/ 620 w 621"/>
                <a:gd name="T45" fmla="*/ 278 h 465"/>
                <a:gd name="T46" fmla="*/ 620 w 621"/>
                <a:gd name="T47" fmla="*/ 248 h 465"/>
                <a:gd name="T48" fmla="*/ 589 w 621"/>
                <a:gd name="T49" fmla="*/ 248 h 465"/>
                <a:gd name="T50" fmla="*/ 589 w 621"/>
                <a:gd name="T51" fmla="*/ 248 h 465"/>
                <a:gd name="T52" fmla="*/ 558 w 621"/>
                <a:gd name="T53" fmla="*/ 248 h 465"/>
                <a:gd name="T54" fmla="*/ 558 w 621"/>
                <a:gd name="T55" fmla="*/ 185 h 465"/>
                <a:gd name="T56" fmla="*/ 496 w 621"/>
                <a:gd name="T57" fmla="*/ 154 h 465"/>
                <a:gd name="T58" fmla="*/ 465 w 621"/>
                <a:gd name="T59" fmla="*/ 154 h 465"/>
                <a:gd name="T60" fmla="*/ 465 w 621"/>
                <a:gd name="T61" fmla="*/ 92 h 465"/>
                <a:gd name="T62" fmla="*/ 465 w 621"/>
                <a:gd name="T63" fmla="*/ 92 h 465"/>
                <a:gd name="T64" fmla="*/ 465 w 621"/>
                <a:gd name="T65" fmla="*/ 30 h 465"/>
                <a:gd name="T66" fmla="*/ 434 w 621"/>
                <a:gd name="T67" fmla="*/ 30 h 465"/>
                <a:gd name="T68" fmla="*/ 434 w 621"/>
                <a:gd name="T69" fmla="*/ 0 h 465"/>
                <a:gd name="T70" fmla="*/ 372 w 621"/>
                <a:gd name="T71" fmla="*/ 61 h 465"/>
                <a:gd name="T72" fmla="*/ 341 w 621"/>
                <a:gd name="T73" fmla="*/ 124 h 465"/>
                <a:gd name="T74" fmla="*/ 310 w 621"/>
                <a:gd name="T75" fmla="*/ 124 h 465"/>
                <a:gd name="T76" fmla="*/ 248 w 621"/>
                <a:gd name="T77" fmla="*/ 124 h 465"/>
                <a:gd name="T78" fmla="*/ 248 w 621"/>
                <a:gd name="T79" fmla="*/ 185 h 465"/>
                <a:gd name="T80" fmla="*/ 217 w 621"/>
                <a:gd name="T81" fmla="*/ 185 h 465"/>
                <a:gd name="T82" fmla="*/ 217 w 621"/>
                <a:gd name="T83" fmla="*/ 185 h 465"/>
                <a:gd name="T84" fmla="*/ 186 w 621"/>
                <a:gd name="T85" fmla="*/ 185 h 465"/>
                <a:gd name="T86" fmla="*/ 155 w 621"/>
                <a:gd name="T87" fmla="*/ 185 h 465"/>
                <a:gd name="T88" fmla="*/ 124 w 621"/>
                <a:gd name="T89" fmla="*/ 216 h 465"/>
                <a:gd name="T90" fmla="*/ 93 w 621"/>
                <a:gd name="T91" fmla="*/ 216 h 465"/>
                <a:gd name="T92" fmla="*/ 93 w 621"/>
                <a:gd name="T93" fmla="*/ 216 h 465"/>
                <a:gd name="T94" fmla="*/ 62 w 621"/>
                <a:gd name="T95" fmla="*/ 216 h 465"/>
                <a:gd name="T96" fmla="*/ 62 w 621"/>
                <a:gd name="T97" fmla="*/ 216 h 465"/>
                <a:gd name="T98" fmla="*/ 31 w 621"/>
                <a:gd name="T99" fmla="*/ 278 h 465"/>
                <a:gd name="T100" fmla="*/ 0 w 621"/>
                <a:gd name="T101" fmla="*/ 309 h 465"/>
                <a:gd name="T102" fmla="*/ 0 w 621"/>
                <a:gd name="T103" fmla="*/ 340 h 465"/>
                <a:gd name="T104" fmla="*/ 0 w 621"/>
                <a:gd name="T105" fmla="*/ 340 h 465"/>
                <a:gd name="T106" fmla="*/ 31 w 621"/>
                <a:gd name="T107" fmla="*/ 402 h 465"/>
                <a:gd name="T108" fmla="*/ 31 w 621"/>
                <a:gd name="T109" fmla="*/ 402 h 465"/>
                <a:gd name="T110" fmla="*/ 31 w 621"/>
                <a:gd name="T111" fmla="*/ 433 h 465"/>
                <a:gd name="T112" fmla="*/ 62 w 621"/>
                <a:gd name="T113" fmla="*/ 433 h 465"/>
                <a:gd name="T114" fmla="*/ 62 w 621"/>
                <a:gd name="T115" fmla="*/ 46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1" h="465">
                  <a:moveTo>
                    <a:pt x="93" y="464"/>
                  </a:moveTo>
                  <a:lnTo>
                    <a:pt x="93" y="464"/>
                  </a:lnTo>
                  <a:cubicBezTo>
                    <a:pt x="93" y="433"/>
                    <a:pt x="93" y="433"/>
                    <a:pt x="93" y="433"/>
                  </a:cubicBezTo>
                  <a:lnTo>
                    <a:pt x="93" y="433"/>
                  </a:lnTo>
                  <a:cubicBezTo>
                    <a:pt x="93" y="433"/>
                    <a:pt x="124" y="402"/>
                    <a:pt x="155" y="402"/>
                  </a:cubicBezTo>
                  <a:cubicBezTo>
                    <a:pt x="155" y="402"/>
                    <a:pt x="155" y="433"/>
                    <a:pt x="186" y="433"/>
                  </a:cubicBezTo>
                  <a:lnTo>
                    <a:pt x="186" y="433"/>
                  </a:lnTo>
                  <a:lnTo>
                    <a:pt x="186" y="433"/>
                  </a:lnTo>
                  <a:lnTo>
                    <a:pt x="186" y="433"/>
                  </a:lnTo>
                  <a:cubicBezTo>
                    <a:pt x="186" y="402"/>
                    <a:pt x="186" y="371"/>
                    <a:pt x="217" y="371"/>
                  </a:cubicBezTo>
                  <a:cubicBezTo>
                    <a:pt x="217" y="371"/>
                    <a:pt x="217" y="371"/>
                    <a:pt x="217" y="340"/>
                  </a:cubicBezTo>
                  <a:lnTo>
                    <a:pt x="217" y="340"/>
                  </a:lnTo>
                  <a:cubicBezTo>
                    <a:pt x="217" y="340"/>
                    <a:pt x="217" y="340"/>
                    <a:pt x="248" y="340"/>
                  </a:cubicBezTo>
                  <a:lnTo>
                    <a:pt x="248" y="340"/>
                  </a:lnTo>
                  <a:cubicBezTo>
                    <a:pt x="248" y="340"/>
                    <a:pt x="248" y="309"/>
                    <a:pt x="279" y="309"/>
                  </a:cubicBezTo>
                  <a:lnTo>
                    <a:pt x="279" y="309"/>
                  </a:lnTo>
                  <a:lnTo>
                    <a:pt x="279" y="309"/>
                  </a:lnTo>
                  <a:cubicBezTo>
                    <a:pt x="310" y="309"/>
                    <a:pt x="310" y="340"/>
                    <a:pt x="341" y="371"/>
                  </a:cubicBezTo>
                  <a:lnTo>
                    <a:pt x="341" y="371"/>
                  </a:lnTo>
                  <a:lnTo>
                    <a:pt x="341" y="371"/>
                  </a:lnTo>
                  <a:cubicBezTo>
                    <a:pt x="341" y="371"/>
                    <a:pt x="341" y="371"/>
                    <a:pt x="372" y="371"/>
                  </a:cubicBezTo>
                  <a:lnTo>
                    <a:pt x="372" y="371"/>
                  </a:lnTo>
                  <a:cubicBezTo>
                    <a:pt x="403" y="371"/>
                    <a:pt x="403" y="402"/>
                    <a:pt x="403" y="402"/>
                  </a:cubicBezTo>
                  <a:cubicBezTo>
                    <a:pt x="403" y="371"/>
                    <a:pt x="403" y="371"/>
                    <a:pt x="403" y="371"/>
                  </a:cubicBezTo>
                  <a:lnTo>
                    <a:pt x="403" y="371"/>
                  </a:lnTo>
                  <a:lnTo>
                    <a:pt x="403" y="371"/>
                  </a:lnTo>
                  <a:cubicBezTo>
                    <a:pt x="434" y="371"/>
                    <a:pt x="434" y="340"/>
                    <a:pt x="434" y="340"/>
                  </a:cubicBezTo>
                  <a:lnTo>
                    <a:pt x="434" y="340"/>
                  </a:lnTo>
                  <a:lnTo>
                    <a:pt x="434" y="340"/>
                  </a:lnTo>
                  <a:lnTo>
                    <a:pt x="434" y="340"/>
                  </a:lnTo>
                  <a:cubicBezTo>
                    <a:pt x="465" y="340"/>
                    <a:pt x="465" y="340"/>
                    <a:pt x="465" y="340"/>
                  </a:cubicBezTo>
                  <a:cubicBezTo>
                    <a:pt x="465" y="371"/>
                    <a:pt x="465" y="371"/>
                    <a:pt x="465" y="371"/>
                  </a:cubicBezTo>
                  <a:cubicBezTo>
                    <a:pt x="465" y="340"/>
                    <a:pt x="496" y="340"/>
                    <a:pt x="496" y="340"/>
                  </a:cubicBezTo>
                  <a:lnTo>
                    <a:pt x="526" y="340"/>
                  </a:lnTo>
                  <a:lnTo>
                    <a:pt x="526" y="340"/>
                  </a:lnTo>
                  <a:lnTo>
                    <a:pt x="558" y="340"/>
                  </a:lnTo>
                  <a:lnTo>
                    <a:pt x="558" y="340"/>
                  </a:lnTo>
                  <a:lnTo>
                    <a:pt x="558" y="340"/>
                  </a:lnTo>
                  <a:lnTo>
                    <a:pt x="558" y="340"/>
                  </a:lnTo>
                  <a:cubicBezTo>
                    <a:pt x="558" y="309"/>
                    <a:pt x="589" y="309"/>
                    <a:pt x="589" y="309"/>
                  </a:cubicBezTo>
                  <a:lnTo>
                    <a:pt x="589" y="309"/>
                  </a:lnTo>
                  <a:lnTo>
                    <a:pt x="589" y="309"/>
                  </a:lnTo>
                  <a:cubicBezTo>
                    <a:pt x="620" y="309"/>
                    <a:pt x="620" y="309"/>
                    <a:pt x="620" y="309"/>
                  </a:cubicBezTo>
                  <a:cubicBezTo>
                    <a:pt x="620" y="309"/>
                    <a:pt x="620" y="309"/>
                    <a:pt x="620" y="278"/>
                  </a:cubicBezTo>
                  <a:lnTo>
                    <a:pt x="620" y="278"/>
                  </a:lnTo>
                  <a:lnTo>
                    <a:pt x="620" y="278"/>
                  </a:lnTo>
                  <a:cubicBezTo>
                    <a:pt x="620" y="278"/>
                    <a:pt x="620" y="278"/>
                    <a:pt x="620" y="248"/>
                  </a:cubicBezTo>
                  <a:lnTo>
                    <a:pt x="620" y="248"/>
                  </a:lnTo>
                  <a:lnTo>
                    <a:pt x="620" y="248"/>
                  </a:lnTo>
                  <a:cubicBezTo>
                    <a:pt x="620" y="248"/>
                    <a:pt x="620" y="248"/>
                    <a:pt x="589" y="248"/>
                  </a:cubicBezTo>
                  <a:lnTo>
                    <a:pt x="589" y="248"/>
                  </a:lnTo>
                  <a:lnTo>
                    <a:pt x="589" y="248"/>
                  </a:lnTo>
                  <a:lnTo>
                    <a:pt x="589" y="248"/>
                  </a:lnTo>
                  <a:cubicBezTo>
                    <a:pt x="589" y="248"/>
                    <a:pt x="589" y="248"/>
                    <a:pt x="558" y="248"/>
                  </a:cubicBezTo>
                  <a:cubicBezTo>
                    <a:pt x="558" y="216"/>
                    <a:pt x="558" y="216"/>
                    <a:pt x="558" y="185"/>
                  </a:cubicBezTo>
                  <a:lnTo>
                    <a:pt x="558" y="185"/>
                  </a:lnTo>
                  <a:cubicBezTo>
                    <a:pt x="526" y="185"/>
                    <a:pt x="526" y="185"/>
                    <a:pt x="526" y="185"/>
                  </a:cubicBezTo>
                  <a:cubicBezTo>
                    <a:pt x="496" y="185"/>
                    <a:pt x="496" y="154"/>
                    <a:pt x="496" y="154"/>
                  </a:cubicBezTo>
                  <a:lnTo>
                    <a:pt x="496" y="154"/>
                  </a:lnTo>
                  <a:cubicBezTo>
                    <a:pt x="465" y="154"/>
                    <a:pt x="465" y="154"/>
                    <a:pt x="465" y="154"/>
                  </a:cubicBezTo>
                  <a:cubicBezTo>
                    <a:pt x="465" y="124"/>
                    <a:pt x="465" y="124"/>
                    <a:pt x="465" y="124"/>
                  </a:cubicBezTo>
                  <a:cubicBezTo>
                    <a:pt x="465" y="92"/>
                    <a:pt x="465" y="92"/>
                    <a:pt x="465" y="92"/>
                  </a:cubicBezTo>
                  <a:lnTo>
                    <a:pt x="465" y="92"/>
                  </a:lnTo>
                  <a:lnTo>
                    <a:pt x="465" y="92"/>
                  </a:lnTo>
                  <a:cubicBezTo>
                    <a:pt x="465" y="61"/>
                    <a:pt x="465" y="61"/>
                    <a:pt x="465" y="61"/>
                  </a:cubicBezTo>
                  <a:cubicBezTo>
                    <a:pt x="465" y="61"/>
                    <a:pt x="465" y="61"/>
                    <a:pt x="465" y="30"/>
                  </a:cubicBezTo>
                  <a:lnTo>
                    <a:pt x="465" y="30"/>
                  </a:lnTo>
                  <a:lnTo>
                    <a:pt x="434" y="30"/>
                  </a:lnTo>
                  <a:lnTo>
                    <a:pt x="434" y="30"/>
                  </a:lnTo>
                  <a:lnTo>
                    <a:pt x="434" y="0"/>
                  </a:lnTo>
                  <a:cubicBezTo>
                    <a:pt x="403" y="30"/>
                    <a:pt x="403" y="30"/>
                    <a:pt x="403" y="30"/>
                  </a:cubicBezTo>
                  <a:cubicBezTo>
                    <a:pt x="403" y="30"/>
                    <a:pt x="403" y="30"/>
                    <a:pt x="372" y="61"/>
                  </a:cubicBezTo>
                  <a:lnTo>
                    <a:pt x="372" y="61"/>
                  </a:lnTo>
                  <a:cubicBezTo>
                    <a:pt x="372" y="92"/>
                    <a:pt x="341" y="92"/>
                    <a:pt x="341" y="124"/>
                  </a:cubicBezTo>
                  <a:lnTo>
                    <a:pt x="310" y="124"/>
                  </a:lnTo>
                  <a:lnTo>
                    <a:pt x="310" y="124"/>
                  </a:lnTo>
                  <a:cubicBezTo>
                    <a:pt x="279" y="124"/>
                    <a:pt x="279" y="124"/>
                    <a:pt x="279" y="124"/>
                  </a:cubicBezTo>
                  <a:lnTo>
                    <a:pt x="248" y="124"/>
                  </a:lnTo>
                  <a:lnTo>
                    <a:pt x="248" y="124"/>
                  </a:lnTo>
                  <a:cubicBezTo>
                    <a:pt x="248" y="154"/>
                    <a:pt x="248" y="154"/>
                    <a:pt x="248" y="185"/>
                  </a:cubicBezTo>
                  <a:cubicBezTo>
                    <a:pt x="248" y="185"/>
                    <a:pt x="248" y="185"/>
                    <a:pt x="217" y="185"/>
                  </a:cubicBezTo>
                  <a:lnTo>
                    <a:pt x="217" y="185"/>
                  </a:lnTo>
                  <a:lnTo>
                    <a:pt x="217" y="185"/>
                  </a:lnTo>
                  <a:lnTo>
                    <a:pt x="217" y="185"/>
                  </a:lnTo>
                  <a:lnTo>
                    <a:pt x="217" y="185"/>
                  </a:lnTo>
                  <a:lnTo>
                    <a:pt x="186" y="185"/>
                  </a:lnTo>
                  <a:lnTo>
                    <a:pt x="186" y="185"/>
                  </a:lnTo>
                  <a:lnTo>
                    <a:pt x="155" y="185"/>
                  </a:lnTo>
                  <a:cubicBezTo>
                    <a:pt x="155" y="216"/>
                    <a:pt x="155" y="216"/>
                    <a:pt x="124" y="216"/>
                  </a:cubicBezTo>
                  <a:lnTo>
                    <a:pt x="124" y="216"/>
                  </a:lnTo>
                  <a:lnTo>
                    <a:pt x="124" y="216"/>
                  </a:lnTo>
                  <a:cubicBezTo>
                    <a:pt x="124" y="216"/>
                    <a:pt x="124" y="216"/>
                    <a:pt x="93" y="216"/>
                  </a:cubicBezTo>
                  <a:lnTo>
                    <a:pt x="93" y="216"/>
                  </a:lnTo>
                  <a:lnTo>
                    <a:pt x="93" y="216"/>
                  </a:lnTo>
                  <a:lnTo>
                    <a:pt x="62" y="216"/>
                  </a:lnTo>
                  <a:lnTo>
                    <a:pt x="62" y="216"/>
                  </a:lnTo>
                  <a:lnTo>
                    <a:pt x="62" y="216"/>
                  </a:lnTo>
                  <a:lnTo>
                    <a:pt x="62" y="216"/>
                  </a:lnTo>
                  <a:cubicBezTo>
                    <a:pt x="62" y="248"/>
                    <a:pt x="31" y="248"/>
                    <a:pt x="31" y="248"/>
                  </a:cubicBezTo>
                  <a:cubicBezTo>
                    <a:pt x="31" y="278"/>
                    <a:pt x="31" y="278"/>
                    <a:pt x="31" y="278"/>
                  </a:cubicBezTo>
                  <a:lnTo>
                    <a:pt x="0" y="278"/>
                  </a:lnTo>
                  <a:lnTo>
                    <a:pt x="0" y="309"/>
                  </a:lnTo>
                  <a:cubicBezTo>
                    <a:pt x="0" y="309"/>
                    <a:pt x="0" y="309"/>
                    <a:pt x="0" y="340"/>
                  </a:cubicBezTo>
                  <a:lnTo>
                    <a:pt x="0" y="340"/>
                  </a:lnTo>
                  <a:lnTo>
                    <a:pt x="0" y="340"/>
                  </a:lnTo>
                  <a:lnTo>
                    <a:pt x="0" y="340"/>
                  </a:lnTo>
                  <a:lnTo>
                    <a:pt x="0" y="340"/>
                  </a:lnTo>
                  <a:cubicBezTo>
                    <a:pt x="31" y="371"/>
                    <a:pt x="31" y="402"/>
                    <a:pt x="31" y="402"/>
                  </a:cubicBezTo>
                  <a:lnTo>
                    <a:pt x="31" y="402"/>
                  </a:lnTo>
                  <a:lnTo>
                    <a:pt x="31" y="402"/>
                  </a:lnTo>
                  <a:lnTo>
                    <a:pt x="31" y="433"/>
                  </a:lnTo>
                  <a:lnTo>
                    <a:pt x="31" y="433"/>
                  </a:lnTo>
                  <a:lnTo>
                    <a:pt x="62" y="433"/>
                  </a:lnTo>
                  <a:lnTo>
                    <a:pt x="62" y="433"/>
                  </a:lnTo>
                  <a:lnTo>
                    <a:pt x="62" y="433"/>
                  </a:lnTo>
                  <a:cubicBezTo>
                    <a:pt x="62" y="464"/>
                    <a:pt x="62" y="464"/>
                    <a:pt x="62" y="464"/>
                  </a:cubicBezTo>
                  <a:cubicBezTo>
                    <a:pt x="62" y="464"/>
                    <a:pt x="62" y="464"/>
                    <a:pt x="93" y="46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3" name="Freeform 25"/>
            <p:cNvSpPr>
              <a:spLocks noChangeArrowheads="1"/>
            </p:cNvSpPr>
            <p:nvPr/>
          </p:nvSpPr>
          <p:spPr bwMode="auto">
            <a:xfrm>
              <a:off x="3924300" y="2538413"/>
              <a:ext cx="357188" cy="390525"/>
            </a:xfrm>
            <a:custGeom>
              <a:avLst/>
              <a:gdLst>
                <a:gd name="T0" fmla="*/ 868 w 993"/>
                <a:gd name="T1" fmla="*/ 682 h 1086"/>
                <a:gd name="T2" fmla="*/ 868 w 993"/>
                <a:gd name="T3" fmla="*/ 620 h 1086"/>
                <a:gd name="T4" fmla="*/ 868 w 993"/>
                <a:gd name="T5" fmla="*/ 589 h 1086"/>
                <a:gd name="T6" fmla="*/ 868 w 993"/>
                <a:gd name="T7" fmla="*/ 527 h 1086"/>
                <a:gd name="T8" fmla="*/ 868 w 993"/>
                <a:gd name="T9" fmla="*/ 496 h 1086"/>
                <a:gd name="T10" fmla="*/ 868 w 993"/>
                <a:gd name="T11" fmla="*/ 496 h 1086"/>
                <a:gd name="T12" fmla="*/ 868 w 993"/>
                <a:gd name="T13" fmla="*/ 434 h 1086"/>
                <a:gd name="T14" fmla="*/ 868 w 993"/>
                <a:gd name="T15" fmla="*/ 403 h 1086"/>
                <a:gd name="T16" fmla="*/ 899 w 993"/>
                <a:gd name="T17" fmla="*/ 372 h 1086"/>
                <a:gd name="T18" fmla="*/ 961 w 993"/>
                <a:gd name="T19" fmla="*/ 186 h 1086"/>
                <a:gd name="T20" fmla="*/ 961 w 993"/>
                <a:gd name="T21" fmla="*/ 124 h 1086"/>
                <a:gd name="T22" fmla="*/ 868 w 993"/>
                <a:gd name="T23" fmla="*/ 62 h 1086"/>
                <a:gd name="T24" fmla="*/ 837 w 993"/>
                <a:gd name="T25" fmla="*/ 62 h 1086"/>
                <a:gd name="T26" fmla="*/ 744 w 993"/>
                <a:gd name="T27" fmla="*/ 0 h 1086"/>
                <a:gd name="T28" fmla="*/ 651 w 993"/>
                <a:gd name="T29" fmla="*/ 31 h 1086"/>
                <a:gd name="T30" fmla="*/ 619 w 993"/>
                <a:gd name="T31" fmla="*/ 31 h 1086"/>
                <a:gd name="T32" fmla="*/ 527 w 993"/>
                <a:gd name="T33" fmla="*/ 62 h 1086"/>
                <a:gd name="T34" fmla="*/ 434 w 993"/>
                <a:gd name="T35" fmla="*/ 62 h 1086"/>
                <a:gd name="T36" fmla="*/ 372 w 993"/>
                <a:gd name="T37" fmla="*/ 31 h 1086"/>
                <a:gd name="T38" fmla="*/ 341 w 993"/>
                <a:gd name="T39" fmla="*/ 31 h 1086"/>
                <a:gd name="T40" fmla="*/ 341 w 993"/>
                <a:gd name="T41" fmla="*/ 62 h 1086"/>
                <a:gd name="T42" fmla="*/ 310 w 993"/>
                <a:gd name="T43" fmla="*/ 155 h 1086"/>
                <a:gd name="T44" fmla="*/ 248 w 993"/>
                <a:gd name="T45" fmla="*/ 372 h 1086"/>
                <a:gd name="T46" fmla="*/ 217 w 993"/>
                <a:gd name="T47" fmla="*/ 403 h 1086"/>
                <a:gd name="T48" fmla="*/ 186 w 993"/>
                <a:gd name="T49" fmla="*/ 496 h 1086"/>
                <a:gd name="T50" fmla="*/ 124 w 993"/>
                <a:gd name="T51" fmla="*/ 620 h 1086"/>
                <a:gd name="T52" fmla="*/ 93 w 993"/>
                <a:gd name="T53" fmla="*/ 651 h 1086"/>
                <a:gd name="T54" fmla="*/ 62 w 993"/>
                <a:gd name="T55" fmla="*/ 620 h 1086"/>
                <a:gd name="T56" fmla="*/ 31 w 993"/>
                <a:gd name="T57" fmla="*/ 651 h 1086"/>
                <a:gd name="T58" fmla="*/ 0 w 993"/>
                <a:gd name="T59" fmla="*/ 651 h 1086"/>
                <a:gd name="T60" fmla="*/ 217 w 993"/>
                <a:gd name="T61" fmla="*/ 744 h 1086"/>
                <a:gd name="T62" fmla="*/ 310 w 993"/>
                <a:gd name="T63" fmla="*/ 806 h 1086"/>
                <a:gd name="T64" fmla="*/ 341 w 993"/>
                <a:gd name="T65" fmla="*/ 775 h 1086"/>
                <a:gd name="T66" fmla="*/ 434 w 993"/>
                <a:gd name="T67" fmla="*/ 744 h 1086"/>
                <a:gd name="T68" fmla="*/ 496 w 993"/>
                <a:gd name="T69" fmla="*/ 806 h 1086"/>
                <a:gd name="T70" fmla="*/ 496 w 993"/>
                <a:gd name="T71" fmla="*/ 930 h 1086"/>
                <a:gd name="T72" fmla="*/ 527 w 993"/>
                <a:gd name="T73" fmla="*/ 961 h 1086"/>
                <a:gd name="T74" fmla="*/ 589 w 993"/>
                <a:gd name="T75" fmla="*/ 992 h 1086"/>
                <a:gd name="T76" fmla="*/ 589 w 993"/>
                <a:gd name="T77" fmla="*/ 992 h 1086"/>
                <a:gd name="T78" fmla="*/ 619 w 993"/>
                <a:gd name="T79" fmla="*/ 992 h 1086"/>
                <a:gd name="T80" fmla="*/ 651 w 993"/>
                <a:gd name="T81" fmla="*/ 992 h 1086"/>
                <a:gd name="T82" fmla="*/ 713 w 993"/>
                <a:gd name="T83" fmla="*/ 1054 h 1086"/>
                <a:gd name="T84" fmla="*/ 775 w 993"/>
                <a:gd name="T85" fmla="*/ 1023 h 1086"/>
                <a:gd name="T86" fmla="*/ 806 w 993"/>
                <a:gd name="T87" fmla="*/ 1054 h 1086"/>
                <a:gd name="T88" fmla="*/ 837 w 993"/>
                <a:gd name="T89" fmla="*/ 992 h 1086"/>
                <a:gd name="T90" fmla="*/ 837 w 993"/>
                <a:gd name="T91" fmla="*/ 930 h 1086"/>
                <a:gd name="T92" fmla="*/ 868 w 993"/>
                <a:gd name="T93" fmla="*/ 837 h 1086"/>
                <a:gd name="T94" fmla="*/ 899 w 993"/>
                <a:gd name="T95" fmla="*/ 775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93" h="1086">
                  <a:moveTo>
                    <a:pt x="899" y="744"/>
                  </a:moveTo>
                  <a:lnTo>
                    <a:pt x="899" y="744"/>
                  </a:lnTo>
                  <a:lnTo>
                    <a:pt x="868" y="713"/>
                  </a:lnTo>
                  <a:lnTo>
                    <a:pt x="868" y="682"/>
                  </a:lnTo>
                  <a:lnTo>
                    <a:pt x="868" y="682"/>
                  </a:lnTo>
                  <a:cubicBezTo>
                    <a:pt x="868" y="682"/>
                    <a:pt x="868" y="682"/>
                    <a:pt x="868" y="651"/>
                  </a:cubicBezTo>
                  <a:lnTo>
                    <a:pt x="868" y="651"/>
                  </a:lnTo>
                  <a:cubicBezTo>
                    <a:pt x="868" y="620"/>
                    <a:pt x="868" y="620"/>
                    <a:pt x="868" y="620"/>
                  </a:cubicBezTo>
                  <a:lnTo>
                    <a:pt x="868" y="620"/>
                  </a:lnTo>
                  <a:cubicBezTo>
                    <a:pt x="868" y="589"/>
                    <a:pt x="868" y="589"/>
                    <a:pt x="868" y="589"/>
                  </a:cubicBezTo>
                  <a:lnTo>
                    <a:pt x="868" y="589"/>
                  </a:lnTo>
                  <a:lnTo>
                    <a:pt x="868" y="589"/>
                  </a:lnTo>
                  <a:cubicBezTo>
                    <a:pt x="868" y="558"/>
                    <a:pt x="868" y="558"/>
                    <a:pt x="868" y="558"/>
                  </a:cubicBezTo>
                  <a:cubicBezTo>
                    <a:pt x="868" y="527"/>
                    <a:pt x="868" y="527"/>
                    <a:pt x="868" y="527"/>
                  </a:cubicBezTo>
                  <a:lnTo>
                    <a:pt x="868" y="527"/>
                  </a:lnTo>
                  <a:lnTo>
                    <a:pt x="868" y="527"/>
                  </a:lnTo>
                  <a:lnTo>
                    <a:pt x="868" y="527"/>
                  </a:lnTo>
                  <a:lnTo>
                    <a:pt x="868" y="527"/>
                  </a:lnTo>
                  <a:lnTo>
                    <a:pt x="868" y="527"/>
                  </a:lnTo>
                  <a:cubicBezTo>
                    <a:pt x="868" y="496"/>
                    <a:pt x="868" y="496"/>
                    <a:pt x="868" y="496"/>
                  </a:cubicBezTo>
                  <a:lnTo>
                    <a:pt x="868" y="496"/>
                  </a:lnTo>
                  <a:lnTo>
                    <a:pt x="868" y="496"/>
                  </a:lnTo>
                  <a:lnTo>
                    <a:pt x="868" y="496"/>
                  </a:lnTo>
                  <a:lnTo>
                    <a:pt x="868" y="496"/>
                  </a:lnTo>
                  <a:lnTo>
                    <a:pt x="868" y="496"/>
                  </a:lnTo>
                  <a:cubicBezTo>
                    <a:pt x="837" y="496"/>
                    <a:pt x="837" y="496"/>
                    <a:pt x="837" y="465"/>
                  </a:cubicBezTo>
                  <a:lnTo>
                    <a:pt x="837" y="465"/>
                  </a:lnTo>
                  <a:lnTo>
                    <a:pt x="868" y="434"/>
                  </a:lnTo>
                  <a:lnTo>
                    <a:pt x="868" y="434"/>
                  </a:lnTo>
                  <a:lnTo>
                    <a:pt x="868" y="434"/>
                  </a:lnTo>
                  <a:lnTo>
                    <a:pt x="868" y="403"/>
                  </a:lnTo>
                  <a:lnTo>
                    <a:pt x="868" y="403"/>
                  </a:lnTo>
                  <a:lnTo>
                    <a:pt x="868" y="403"/>
                  </a:lnTo>
                  <a:lnTo>
                    <a:pt x="868" y="403"/>
                  </a:lnTo>
                  <a:cubicBezTo>
                    <a:pt x="868" y="372"/>
                    <a:pt x="868" y="372"/>
                    <a:pt x="899" y="372"/>
                  </a:cubicBezTo>
                  <a:lnTo>
                    <a:pt x="899" y="372"/>
                  </a:lnTo>
                  <a:cubicBezTo>
                    <a:pt x="899" y="372"/>
                    <a:pt x="899" y="341"/>
                    <a:pt x="899" y="310"/>
                  </a:cubicBezTo>
                  <a:lnTo>
                    <a:pt x="899" y="310"/>
                  </a:lnTo>
                  <a:cubicBezTo>
                    <a:pt x="899" y="279"/>
                    <a:pt x="899" y="248"/>
                    <a:pt x="930" y="217"/>
                  </a:cubicBezTo>
                  <a:cubicBezTo>
                    <a:pt x="930" y="217"/>
                    <a:pt x="961" y="217"/>
                    <a:pt x="961" y="186"/>
                  </a:cubicBezTo>
                  <a:lnTo>
                    <a:pt x="961" y="186"/>
                  </a:lnTo>
                  <a:lnTo>
                    <a:pt x="992" y="186"/>
                  </a:lnTo>
                  <a:cubicBezTo>
                    <a:pt x="961" y="186"/>
                    <a:pt x="961" y="155"/>
                    <a:pt x="961" y="124"/>
                  </a:cubicBezTo>
                  <a:lnTo>
                    <a:pt x="961" y="124"/>
                  </a:lnTo>
                  <a:cubicBezTo>
                    <a:pt x="961" y="124"/>
                    <a:pt x="961" y="124"/>
                    <a:pt x="961" y="93"/>
                  </a:cubicBezTo>
                  <a:cubicBezTo>
                    <a:pt x="930" y="93"/>
                    <a:pt x="930" y="62"/>
                    <a:pt x="930" y="62"/>
                  </a:cubicBezTo>
                  <a:cubicBezTo>
                    <a:pt x="930" y="62"/>
                    <a:pt x="930" y="62"/>
                    <a:pt x="899" y="62"/>
                  </a:cubicBezTo>
                  <a:cubicBezTo>
                    <a:pt x="868" y="62"/>
                    <a:pt x="868" y="62"/>
                    <a:pt x="868" y="62"/>
                  </a:cubicBezTo>
                  <a:lnTo>
                    <a:pt x="868" y="62"/>
                  </a:lnTo>
                  <a:cubicBezTo>
                    <a:pt x="837" y="62"/>
                    <a:pt x="837" y="62"/>
                    <a:pt x="837" y="62"/>
                  </a:cubicBezTo>
                  <a:lnTo>
                    <a:pt x="837" y="62"/>
                  </a:lnTo>
                  <a:lnTo>
                    <a:pt x="837" y="62"/>
                  </a:lnTo>
                  <a:cubicBezTo>
                    <a:pt x="806" y="31"/>
                    <a:pt x="806" y="31"/>
                    <a:pt x="806" y="31"/>
                  </a:cubicBezTo>
                  <a:cubicBezTo>
                    <a:pt x="806" y="31"/>
                    <a:pt x="775" y="31"/>
                    <a:pt x="775" y="0"/>
                  </a:cubicBezTo>
                  <a:cubicBezTo>
                    <a:pt x="775" y="0"/>
                    <a:pt x="775" y="0"/>
                    <a:pt x="744" y="0"/>
                  </a:cubicBezTo>
                  <a:lnTo>
                    <a:pt x="744" y="0"/>
                  </a:lnTo>
                  <a:lnTo>
                    <a:pt x="713" y="0"/>
                  </a:lnTo>
                  <a:lnTo>
                    <a:pt x="682" y="0"/>
                  </a:lnTo>
                  <a:lnTo>
                    <a:pt x="682" y="0"/>
                  </a:lnTo>
                  <a:cubicBezTo>
                    <a:pt x="682" y="0"/>
                    <a:pt x="682" y="31"/>
                    <a:pt x="651" y="31"/>
                  </a:cubicBezTo>
                  <a:lnTo>
                    <a:pt x="651" y="31"/>
                  </a:lnTo>
                  <a:cubicBezTo>
                    <a:pt x="619" y="31"/>
                    <a:pt x="619" y="31"/>
                    <a:pt x="619" y="31"/>
                  </a:cubicBezTo>
                  <a:lnTo>
                    <a:pt x="619" y="31"/>
                  </a:lnTo>
                  <a:lnTo>
                    <a:pt x="619" y="31"/>
                  </a:lnTo>
                  <a:cubicBezTo>
                    <a:pt x="589" y="31"/>
                    <a:pt x="589" y="31"/>
                    <a:pt x="558" y="31"/>
                  </a:cubicBezTo>
                  <a:lnTo>
                    <a:pt x="558" y="31"/>
                  </a:lnTo>
                  <a:cubicBezTo>
                    <a:pt x="558" y="62"/>
                    <a:pt x="527" y="62"/>
                    <a:pt x="527" y="62"/>
                  </a:cubicBezTo>
                  <a:lnTo>
                    <a:pt x="527" y="62"/>
                  </a:lnTo>
                  <a:cubicBezTo>
                    <a:pt x="527" y="62"/>
                    <a:pt x="527" y="62"/>
                    <a:pt x="496" y="62"/>
                  </a:cubicBezTo>
                  <a:lnTo>
                    <a:pt x="465" y="62"/>
                  </a:lnTo>
                  <a:lnTo>
                    <a:pt x="434" y="62"/>
                  </a:lnTo>
                  <a:lnTo>
                    <a:pt x="434" y="62"/>
                  </a:lnTo>
                  <a:lnTo>
                    <a:pt x="434" y="62"/>
                  </a:lnTo>
                  <a:cubicBezTo>
                    <a:pt x="403" y="62"/>
                    <a:pt x="403" y="62"/>
                    <a:pt x="372" y="31"/>
                  </a:cubicBezTo>
                  <a:lnTo>
                    <a:pt x="372" y="31"/>
                  </a:lnTo>
                  <a:lnTo>
                    <a:pt x="372" y="31"/>
                  </a:lnTo>
                  <a:lnTo>
                    <a:pt x="372" y="0"/>
                  </a:lnTo>
                  <a:lnTo>
                    <a:pt x="372" y="0"/>
                  </a:lnTo>
                  <a:lnTo>
                    <a:pt x="341" y="0"/>
                  </a:lnTo>
                  <a:lnTo>
                    <a:pt x="341" y="31"/>
                  </a:lnTo>
                  <a:lnTo>
                    <a:pt x="341" y="31"/>
                  </a:lnTo>
                  <a:lnTo>
                    <a:pt x="341" y="31"/>
                  </a:lnTo>
                  <a:cubicBezTo>
                    <a:pt x="341" y="31"/>
                    <a:pt x="341" y="31"/>
                    <a:pt x="341" y="62"/>
                  </a:cubicBezTo>
                  <a:lnTo>
                    <a:pt x="341" y="62"/>
                  </a:lnTo>
                  <a:lnTo>
                    <a:pt x="341" y="62"/>
                  </a:lnTo>
                  <a:lnTo>
                    <a:pt x="341" y="62"/>
                  </a:lnTo>
                  <a:lnTo>
                    <a:pt x="341" y="62"/>
                  </a:lnTo>
                  <a:cubicBezTo>
                    <a:pt x="341" y="93"/>
                    <a:pt x="310" y="124"/>
                    <a:pt x="310" y="155"/>
                  </a:cubicBezTo>
                  <a:cubicBezTo>
                    <a:pt x="310" y="186"/>
                    <a:pt x="279" y="186"/>
                    <a:pt x="279" y="248"/>
                  </a:cubicBezTo>
                  <a:cubicBezTo>
                    <a:pt x="279" y="279"/>
                    <a:pt x="279" y="310"/>
                    <a:pt x="279" y="310"/>
                  </a:cubicBezTo>
                  <a:cubicBezTo>
                    <a:pt x="279" y="341"/>
                    <a:pt x="279" y="372"/>
                    <a:pt x="248" y="372"/>
                  </a:cubicBezTo>
                  <a:lnTo>
                    <a:pt x="248" y="372"/>
                  </a:lnTo>
                  <a:cubicBezTo>
                    <a:pt x="248" y="372"/>
                    <a:pt x="248" y="372"/>
                    <a:pt x="248" y="403"/>
                  </a:cubicBezTo>
                  <a:cubicBezTo>
                    <a:pt x="248" y="403"/>
                    <a:pt x="248" y="403"/>
                    <a:pt x="217" y="403"/>
                  </a:cubicBezTo>
                  <a:lnTo>
                    <a:pt x="217" y="403"/>
                  </a:lnTo>
                  <a:lnTo>
                    <a:pt x="217" y="403"/>
                  </a:lnTo>
                  <a:lnTo>
                    <a:pt x="217" y="434"/>
                  </a:lnTo>
                  <a:cubicBezTo>
                    <a:pt x="186" y="465"/>
                    <a:pt x="186" y="465"/>
                    <a:pt x="186" y="465"/>
                  </a:cubicBezTo>
                  <a:lnTo>
                    <a:pt x="186" y="465"/>
                  </a:lnTo>
                  <a:lnTo>
                    <a:pt x="186" y="496"/>
                  </a:lnTo>
                  <a:cubicBezTo>
                    <a:pt x="186" y="527"/>
                    <a:pt x="186" y="527"/>
                    <a:pt x="186" y="558"/>
                  </a:cubicBezTo>
                  <a:lnTo>
                    <a:pt x="186" y="558"/>
                  </a:lnTo>
                  <a:lnTo>
                    <a:pt x="186" y="558"/>
                  </a:lnTo>
                  <a:cubicBezTo>
                    <a:pt x="186" y="589"/>
                    <a:pt x="155" y="589"/>
                    <a:pt x="124" y="620"/>
                  </a:cubicBezTo>
                  <a:lnTo>
                    <a:pt x="124" y="620"/>
                  </a:lnTo>
                  <a:lnTo>
                    <a:pt x="124" y="620"/>
                  </a:lnTo>
                  <a:lnTo>
                    <a:pt x="124" y="620"/>
                  </a:lnTo>
                  <a:cubicBezTo>
                    <a:pt x="93" y="651"/>
                    <a:pt x="93" y="651"/>
                    <a:pt x="93" y="651"/>
                  </a:cubicBezTo>
                  <a:lnTo>
                    <a:pt x="93" y="651"/>
                  </a:lnTo>
                  <a:cubicBezTo>
                    <a:pt x="62" y="651"/>
                    <a:pt x="62" y="651"/>
                    <a:pt x="62" y="620"/>
                  </a:cubicBezTo>
                  <a:lnTo>
                    <a:pt x="62" y="620"/>
                  </a:lnTo>
                  <a:lnTo>
                    <a:pt x="62" y="620"/>
                  </a:lnTo>
                  <a:lnTo>
                    <a:pt x="62" y="620"/>
                  </a:lnTo>
                  <a:lnTo>
                    <a:pt x="62" y="620"/>
                  </a:lnTo>
                  <a:cubicBezTo>
                    <a:pt x="62" y="620"/>
                    <a:pt x="31" y="620"/>
                    <a:pt x="31" y="651"/>
                  </a:cubicBezTo>
                  <a:lnTo>
                    <a:pt x="31" y="651"/>
                  </a:lnTo>
                  <a:cubicBezTo>
                    <a:pt x="0" y="651"/>
                    <a:pt x="0" y="651"/>
                    <a:pt x="0" y="651"/>
                  </a:cubicBezTo>
                  <a:lnTo>
                    <a:pt x="0" y="651"/>
                  </a:lnTo>
                  <a:lnTo>
                    <a:pt x="0" y="651"/>
                  </a:lnTo>
                  <a:lnTo>
                    <a:pt x="0" y="651"/>
                  </a:lnTo>
                  <a:cubicBezTo>
                    <a:pt x="217" y="651"/>
                    <a:pt x="217" y="651"/>
                    <a:pt x="217" y="651"/>
                  </a:cubicBezTo>
                  <a:cubicBezTo>
                    <a:pt x="217" y="682"/>
                    <a:pt x="217" y="682"/>
                    <a:pt x="217" y="682"/>
                  </a:cubicBezTo>
                  <a:lnTo>
                    <a:pt x="217" y="713"/>
                  </a:lnTo>
                  <a:cubicBezTo>
                    <a:pt x="217" y="744"/>
                    <a:pt x="217" y="744"/>
                    <a:pt x="217" y="744"/>
                  </a:cubicBezTo>
                  <a:cubicBezTo>
                    <a:pt x="217" y="744"/>
                    <a:pt x="248" y="744"/>
                    <a:pt x="248" y="775"/>
                  </a:cubicBezTo>
                  <a:lnTo>
                    <a:pt x="248" y="775"/>
                  </a:lnTo>
                  <a:lnTo>
                    <a:pt x="248" y="806"/>
                  </a:lnTo>
                  <a:cubicBezTo>
                    <a:pt x="279" y="806"/>
                    <a:pt x="279" y="806"/>
                    <a:pt x="310" y="806"/>
                  </a:cubicBezTo>
                  <a:lnTo>
                    <a:pt x="310" y="806"/>
                  </a:lnTo>
                  <a:lnTo>
                    <a:pt x="310" y="806"/>
                  </a:lnTo>
                  <a:cubicBezTo>
                    <a:pt x="341" y="775"/>
                    <a:pt x="341" y="775"/>
                    <a:pt x="341" y="775"/>
                  </a:cubicBezTo>
                  <a:lnTo>
                    <a:pt x="341" y="775"/>
                  </a:lnTo>
                  <a:lnTo>
                    <a:pt x="341" y="775"/>
                  </a:lnTo>
                  <a:cubicBezTo>
                    <a:pt x="310" y="744"/>
                    <a:pt x="310" y="744"/>
                    <a:pt x="310" y="744"/>
                  </a:cubicBezTo>
                  <a:cubicBezTo>
                    <a:pt x="434" y="744"/>
                    <a:pt x="434" y="744"/>
                    <a:pt x="434" y="744"/>
                  </a:cubicBezTo>
                  <a:lnTo>
                    <a:pt x="434" y="744"/>
                  </a:lnTo>
                  <a:cubicBezTo>
                    <a:pt x="527" y="744"/>
                    <a:pt x="527" y="744"/>
                    <a:pt x="527" y="744"/>
                  </a:cubicBezTo>
                  <a:cubicBezTo>
                    <a:pt x="496" y="775"/>
                    <a:pt x="496" y="775"/>
                    <a:pt x="496" y="775"/>
                  </a:cubicBezTo>
                  <a:cubicBezTo>
                    <a:pt x="496" y="806"/>
                    <a:pt x="496" y="806"/>
                    <a:pt x="496" y="806"/>
                  </a:cubicBezTo>
                  <a:lnTo>
                    <a:pt x="496" y="806"/>
                  </a:lnTo>
                  <a:lnTo>
                    <a:pt x="496" y="806"/>
                  </a:lnTo>
                  <a:lnTo>
                    <a:pt x="496" y="837"/>
                  </a:lnTo>
                  <a:cubicBezTo>
                    <a:pt x="496" y="837"/>
                    <a:pt x="496" y="837"/>
                    <a:pt x="496" y="868"/>
                  </a:cubicBezTo>
                  <a:cubicBezTo>
                    <a:pt x="496" y="868"/>
                    <a:pt x="496" y="899"/>
                    <a:pt x="496" y="930"/>
                  </a:cubicBezTo>
                  <a:lnTo>
                    <a:pt x="496" y="930"/>
                  </a:lnTo>
                  <a:lnTo>
                    <a:pt x="496" y="930"/>
                  </a:lnTo>
                  <a:cubicBezTo>
                    <a:pt x="527" y="930"/>
                    <a:pt x="527" y="930"/>
                    <a:pt x="527" y="961"/>
                  </a:cubicBezTo>
                  <a:lnTo>
                    <a:pt x="527" y="961"/>
                  </a:lnTo>
                  <a:lnTo>
                    <a:pt x="527" y="961"/>
                  </a:lnTo>
                  <a:lnTo>
                    <a:pt x="527" y="961"/>
                  </a:lnTo>
                  <a:cubicBezTo>
                    <a:pt x="527" y="992"/>
                    <a:pt x="527" y="992"/>
                    <a:pt x="527" y="992"/>
                  </a:cubicBezTo>
                  <a:cubicBezTo>
                    <a:pt x="558" y="992"/>
                    <a:pt x="558" y="992"/>
                    <a:pt x="589" y="992"/>
                  </a:cubicBezTo>
                  <a:lnTo>
                    <a:pt x="589" y="992"/>
                  </a:lnTo>
                  <a:lnTo>
                    <a:pt x="589" y="992"/>
                  </a:lnTo>
                  <a:lnTo>
                    <a:pt x="589" y="992"/>
                  </a:lnTo>
                  <a:lnTo>
                    <a:pt x="589" y="992"/>
                  </a:lnTo>
                  <a:lnTo>
                    <a:pt x="619" y="992"/>
                  </a:lnTo>
                  <a:lnTo>
                    <a:pt x="619" y="992"/>
                  </a:lnTo>
                  <a:lnTo>
                    <a:pt x="619" y="992"/>
                  </a:lnTo>
                  <a:lnTo>
                    <a:pt x="619" y="992"/>
                  </a:lnTo>
                  <a:lnTo>
                    <a:pt x="619" y="992"/>
                  </a:lnTo>
                  <a:lnTo>
                    <a:pt x="651" y="1023"/>
                  </a:lnTo>
                  <a:lnTo>
                    <a:pt x="651" y="992"/>
                  </a:lnTo>
                  <a:lnTo>
                    <a:pt x="651" y="992"/>
                  </a:lnTo>
                  <a:cubicBezTo>
                    <a:pt x="682" y="992"/>
                    <a:pt x="682" y="1023"/>
                    <a:pt x="682" y="1023"/>
                  </a:cubicBezTo>
                  <a:lnTo>
                    <a:pt x="682" y="1023"/>
                  </a:lnTo>
                  <a:lnTo>
                    <a:pt x="682" y="1023"/>
                  </a:lnTo>
                  <a:cubicBezTo>
                    <a:pt x="713" y="1054"/>
                    <a:pt x="713" y="1054"/>
                    <a:pt x="713" y="1054"/>
                  </a:cubicBezTo>
                  <a:lnTo>
                    <a:pt x="744" y="1054"/>
                  </a:lnTo>
                  <a:lnTo>
                    <a:pt x="744" y="1054"/>
                  </a:lnTo>
                  <a:cubicBezTo>
                    <a:pt x="744" y="1054"/>
                    <a:pt x="744" y="1054"/>
                    <a:pt x="775" y="1023"/>
                  </a:cubicBezTo>
                  <a:lnTo>
                    <a:pt x="775" y="1023"/>
                  </a:lnTo>
                  <a:lnTo>
                    <a:pt x="775" y="1023"/>
                  </a:lnTo>
                  <a:lnTo>
                    <a:pt x="806" y="1054"/>
                  </a:lnTo>
                  <a:lnTo>
                    <a:pt x="806" y="1054"/>
                  </a:lnTo>
                  <a:lnTo>
                    <a:pt x="806" y="1054"/>
                  </a:lnTo>
                  <a:cubicBezTo>
                    <a:pt x="806" y="1054"/>
                    <a:pt x="806" y="1054"/>
                    <a:pt x="837" y="1085"/>
                  </a:cubicBezTo>
                  <a:cubicBezTo>
                    <a:pt x="806" y="1054"/>
                    <a:pt x="806" y="1054"/>
                    <a:pt x="806" y="1054"/>
                  </a:cubicBezTo>
                  <a:cubicBezTo>
                    <a:pt x="806" y="1023"/>
                    <a:pt x="837" y="1023"/>
                    <a:pt x="837" y="1023"/>
                  </a:cubicBezTo>
                  <a:cubicBezTo>
                    <a:pt x="837" y="992"/>
                    <a:pt x="837" y="992"/>
                    <a:pt x="837" y="992"/>
                  </a:cubicBezTo>
                  <a:cubicBezTo>
                    <a:pt x="837" y="992"/>
                    <a:pt x="837" y="992"/>
                    <a:pt x="837" y="961"/>
                  </a:cubicBezTo>
                  <a:cubicBezTo>
                    <a:pt x="837" y="961"/>
                    <a:pt x="837" y="961"/>
                    <a:pt x="837" y="930"/>
                  </a:cubicBezTo>
                  <a:lnTo>
                    <a:pt x="837" y="930"/>
                  </a:lnTo>
                  <a:lnTo>
                    <a:pt x="837" y="930"/>
                  </a:lnTo>
                  <a:cubicBezTo>
                    <a:pt x="837" y="930"/>
                    <a:pt x="806" y="930"/>
                    <a:pt x="806" y="899"/>
                  </a:cubicBezTo>
                  <a:lnTo>
                    <a:pt x="837" y="868"/>
                  </a:lnTo>
                  <a:lnTo>
                    <a:pt x="837" y="868"/>
                  </a:lnTo>
                  <a:cubicBezTo>
                    <a:pt x="837" y="837"/>
                    <a:pt x="868" y="837"/>
                    <a:pt x="868" y="837"/>
                  </a:cubicBezTo>
                  <a:cubicBezTo>
                    <a:pt x="868" y="837"/>
                    <a:pt x="868" y="837"/>
                    <a:pt x="899" y="837"/>
                  </a:cubicBezTo>
                  <a:cubicBezTo>
                    <a:pt x="899" y="806"/>
                    <a:pt x="930" y="806"/>
                    <a:pt x="930" y="806"/>
                  </a:cubicBezTo>
                  <a:lnTo>
                    <a:pt x="930" y="806"/>
                  </a:lnTo>
                  <a:cubicBezTo>
                    <a:pt x="930" y="775"/>
                    <a:pt x="930" y="775"/>
                    <a:pt x="899" y="775"/>
                  </a:cubicBezTo>
                  <a:cubicBezTo>
                    <a:pt x="899" y="744"/>
                    <a:pt x="899" y="744"/>
                    <a:pt x="899" y="74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4" name="Freeform 26"/>
            <p:cNvSpPr>
              <a:spLocks noChangeArrowheads="1"/>
            </p:cNvSpPr>
            <p:nvPr/>
          </p:nvSpPr>
          <p:spPr bwMode="auto">
            <a:xfrm>
              <a:off x="4248150" y="2695575"/>
              <a:ext cx="22225" cy="11113"/>
            </a:xfrm>
            <a:custGeom>
              <a:avLst/>
              <a:gdLst>
                <a:gd name="T0" fmla="*/ 31 w 63"/>
                <a:gd name="T1" fmla="*/ 0 h 32"/>
                <a:gd name="T2" fmla="*/ 31 w 63"/>
                <a:gd name="T3" fmla="*/ 0 h 32"/>
                <a:gd name="T4" fmla="*/ 31 w 63"/>
                <a:gd name="T5" fmla="*/ 0 h 32"/>
                <a:gd name="T6" fmla="*/ 0 w 63"/>
                <a:gd name="T7" fmla="*/ 0 h 32"/>
                <a:gd name="T8" fmla="*/ 0 w 63"/>
                <a:gd name="T9" fmla="*/ 0 h 32"/>
                <a:gd name="T10" fmla="*/ 0 w 63"/>
                <a:gd name="T11" fmla="*/ 0 h 32"/>
                <a:gd name="T12" fmla="*/ 0 w 63"/>
                <a:gd name="T13" fmla="*/ 0 h 32"/>
                <a:gd name="T14" fmla="*/ 0 w 63"/>
                <a:gd name="T15" fmla="*/ 0 h 32"/>
                <a:gd name="T16" fmla="*/ 0 w 63"/>
                <a:gd name="T17" fmla="*/ 31 h 32"/>
                <a:gd name="T18" fmla="*/ 0 w 63"/>
                <a:gd name="T19" fmla="*/ 31 h 32"/>
                <a:gd name="T20" fmla="*/ 31 w 63"/>
                <a:gd name="T21" fmla="*/ 0 h 32"/>
                <a:gd name="T22" fmla="*/ 62 w 63"/>
                <a:gd name="T23" fmla="*/ 0 h 32"/>
                <a:gd name="T24" fmla="*/ 62 w 63"/>
                <a:gd name="T25" fmla="*/ 0 h 32"/>
                <a:gd name="T26" fmla="*/ 62 w 63"/>
                <a:gd name="T27" fmla="*/ 0 h 32"/>
                <a:gd name="T28" fmla="*/ 62 w 63"/>
                <a:gd name="T29" fmla="*/ 0 h 32"/>
                <a:gd name="T30" fmla="*/ 62 w 63"/>
                <a:gd name="T31" fmla="*/ 0 h 32"/>
                <a:gd name="T32" fmla="*/ 31 w 63"/>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2">
                  <a:moveTo>
                    <a:pt x="31" y="0"/>
                  </a:moveTo>
                  <a:lnTo>
                    <a:pt x="31" y="0"/>
                  </a:lnTo>
                  <a:lnTo>
                    <a:pt x="31" y="0"/>
                  </a:lnTo>
                  <a:cubicBezTo>
                    <a:pt x="31" y="0"/>
                    <a:pt x="31" y="0"/>
                    <a:pt x="0" y="0"/>
                  </a:cubicBezTo>
                  <a:lnTo>
                    <a:pt x="0" y="0"/>
                  </a:lnTo>
                  <a:lnTo>
                    <a:pt x="0" y="0"/>
                  </a:lnTo>
                  <a:lnTo>
                    <a:pt x="0" y="0"/>
                  </a:lnTo>
                  <a:lnTo>
                    <a:pt x="0" y="0"/>
                  </a:lnTo>
                  <a:cubicBezTo>
                    <a:pt x="0" y="31"/>
                    <a:pt x="0" y="31"/>
                    <a:pt x="0" y="31"/>
                  </a:cubicBezTo>
                  <a:lnTo>
                    <a:pt x="0" y="31"/>
                  </a:lnTo>
                  <a:cubicBezTo>
                    <a:pt x="31" y="0"/>
                    <a:pt x="31" y="0"/>
                    <a:pt x="31" y="0"/>
                  </a:cubicBezTo>
                  <a:cubicBezTo>
                    <a:pt x="62" y="0"/>
                    <a:pt x="62" y="0"/>
                    <a:pt x="62" y="0"/>
                  </a:cubicBezTo>
                  <a:lnTo>
                    <a:pt x="62" y="0"/>
                  </a:lnTo>
                  <a:lnTo>
                    <a:pt x="62" y="0"/>
                  </a:lnTo>
                  <a:lnTo>
                    <a:pt x="62" y="0"/>
                  </a:lnTo>
                  <a:lnTo>
                    <a:pt x="62" y="0"/>
                  </a:lnTo>
                  <a:cubicBezTo>
                    <a:pt x="31" y="0"/>
                    <a:pt x="31" y="0"/>
                    <a:pt x="31"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5" name="Freeform 27"/>
            <p:cNvSpPr>
              <a:spLocks noChangeArrowheads="1"/>
            </p:cNvSpPr>
            <p:nvPr/>
          </p:nvSpPr>
          <p:spPr bwMode="auto">
            <a:xfrm>
              <a:off x="4248150" y="2717800"/>
              <a:ext cx="11113" cy="22225"/>
            </a:xfrm>
            <a:custGeom>
              <a:avLst/>
              <a:gdLst>
                <a:gd name="T0" fmla="*/ 31 w 32"/>
                <a:gd name="T1" fmla="*/ 62 h 63"/>
                <a:gd name="T2" fmla="*/ 31 w 32"/>
                <a:gd name="T3" fmla="*/ 62 h 63"/>
                <a:gd name="T4" fmla="*/ 31 w 32"/>
                <a:gd name="T5" fmla="*/ 31 h 63"/>
                <a:gd name="T6" fmla="*/ 31 w 32"/>
                <a:gd name="T7" fmla="*/ 31 h 63"/>
                <a:gd name="T8" fmla="*/ 31 w 32"/>
                <a:gd name="T9" fmla="*/ 31 h 63"/>
                <a:gd name="T10" fmla="*/ 31 w 32"/>
                <a:gd name="T11" fmla="*/ 31 h 63"/>
                <a:gd name="T12" fmla="*/ 31 w 32"/>
                <a:gd name="T13" fmla="*/ 31 h 63"/>
                <a:gd name="T14" fmla="*/ 31 w 32"/>
                <a:gd name="T15" fmla="*/ 0 h 63"/>
                <a:gd name="T16" fmla="*/ 31 w 32"/>
                <a:gd name="T17" fmla="*/ 0 h 63"/>
                <a:gd name="T18" fmla="*/ 31 w 32"/>
                <a:gd name="T19" fmla="*/ 0 h 63"/>
                <a:gd name="T20" fmla="*/ 0 w 32"/>
                <a:gd name="T21" fmla="*/ 31 h 63"/>
                <a:gd name="T22" fmla="*/ 0 w 32"/>
                <a:gd name="T23" fmla="*/ 31 h 63"/>
                <a:gd name="T24" fmla="*/ 0 w 32"/>
                <a:gd name="T25" fmla="*/ 31 h 63"/>
                <a:gd name="T26" fmla="*/ 0 w 32"/>
                <a:gd name="T27" fmla="*/ 31 h 63"/>
                <a:gd name="T28" fmla="*/ 0 w 32"/>
                <a:gd name="T29" fmla="*/ 62 h 63"/>
                <a:gd name="T30" fmla="*/ 0 w 32"/>
                <a:gd name="T31" fmla="*/ 62 h 63"/>
                <a:gd name="T32" fmla="*/ 31 w 32"/>
                <a:gd name="T33"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63">
                  <a:moveTo>
                    <a:pt x="31" y="62"/>
                  </a:moveTo>
                  <a:lnTo>
                    <a:pt x="31" y="62"/>
                  </a:lnTo>
                  <a:lnTo>
                    <a:pt x="31" y="31"/>
                  </a:lnTo>
                  <a:lnTo>
                    <a:pt x="31" y="31"/>
                  </a:lnTo>
                  <a:lnTo>
                    <a:pt x="31" y="31"/>
                  </a:lnTo>
                  <a:lnTo>
                    <a:pt x="31" y="31"/>
                  </a:lnTo>
                  <a:lnTo>
                    <a:pt x="31" y="31"/>
                  </a:lnTo>
                  <a:cubicBezTo>
                    <a:pt x="31" y="31"/>
                    <a:pt x="31" y="31"/>
                    <a:pt x="31" y="0"/>
                  </a:cubicBezTo>
                  <a:lnTo>
                    <a:pt x="31" y="0"/>
                  </a:lnTo>
                  <a:lnTo>
                    <a:pt x="31" y="0"/>
                  </a:lnTo>
                  <a:cubicBezTo>
                    <a:pt x="31" y="31"/>
                    <a:pt x="31" y="31"/>
                    <a:pt x="0" y="31"/>
                  </a:cubicBezTo>
                  <a:lnTo>
                    <a:pt x="0" y="31"/>
                  </a:lnTo>
                  <a:lnTo>
                    <a:pt x="0" y="31"/>
                  </a:lnTo>
                  <a:lnTo>
                    <a:pt x="0" y="31"/>
                  </a:lnTo>
                  <a:cubicBezTo>
                    <a:pt x="0" y="62"/>
                    <a:pt x="0" y="62"/>
                    <a:pt x="0" y="62"/>
                  </a:cubicBezTo>
                  <a:lnTo>
                    <a:pt x="0" y="62"/>
                  </a:lnTo>
                  <a:cubicBezTo>
                    <a:pt x="0" y="62"/>
                    <a:pt x="0" y="62"/>
                    <a:pt x="31"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6" name="Freeform 28"/>
            <p:cNvSpPr>
              <a:spLocks noChangeArrowheads="1"/>
            </p:cNvSpPr>
            <p:nvPr/>
          </p:nvSpPr>
          <p:spPr bwMode="auto">
            <a:xfrm>
              <a:off x="4259263" y="2571750"/>
              <a:ext cx="88900" cy="100013"/>
            </a:xfrm>
            <a:custGeom>
              <a:avLst/>
              <a:gdLst>
                <a:gd name="T0" fmla="*/ 186 w 249"/>
                <a:gd name="T1" fmla="*/ 186 h 280"/>
                <a:gd name="T2" fmla="*/ 186 w 249"/>
                <a:gd name="T3" fmla="*/ 186 h 280"/>
                <a:gd name="T4" fmla="*/ 186 w 249"/>
                <a:gd name="T5" fmla="*/ 186 h 280"/>
                <a:gd name="T6" fmla="*/ 217 w 249"/>
                <a:gd name="T7" fmla="*/ 124 h 280"/>
                <a:gd name="T8" fmla="*/ 248 w 249"/>
                <a:gd name="T9" fmla="*/ 124 h 280"/>
                <a:gd name="T10" fmla="*/ 248 w 249"/>
                <a:gd name="T11" fmla="*/ 93 h 280"/>
                <a:gd name="T12" fmla="*/ 248 w 249"/>
                <a:gd name="T13" fmla="*/ 62 h 280"/>
                <a:gd name="T14" fmla="*/ 217 w 249"/>
                <a:gd name="T15" fmla="*/ 0 h 280"/>
                <a:gd name="T16" fmla="*/ 217 w 249"/>
                <a:gd name="T17" fmla="*/ 0 h 280"/>
                <a:gd name="T18" fmla="*/ 217 w 249"/>
                <a:gd name="T19" fmla="*/ 0 h 280"/>
                <a:gd name="T20" fmla="*/ 186 w 249"/>
                <a:gd name="T21" fmla="*/ 0 h 280"/>
                <a:gd name="T22" fmla="*/ 186 w 249"/>
                <a:gd name="T23" fmla="*/ 0 h 280"/>
                <a:gd name="T24" fmla="*/ 155 w 249"/>
                <a:gd name="T25" fmla="*/ 0 h 280"/>
                <a:gd name="T26" fmla="*/ 155 w 249"/>
                <a:gd name="T27" fmla="*/ 0 h 280"/>
                <a:gd name="T28" fmla="*/ 155 w 249"/>
                <a:gd name="T29" fmla="*/ 0 h 280"/>
                <a:gd name="T30" fmla="*/ 155 w 249"/>
                <a:gd name="T31" fmla="*/ 0 h 280"/>
                <a:gd name="T32" fmla="*/ 124 w 249"/>
                <a:gd name="T33" fmla="*/ 0 h 280"/>
                <a:gd name="T34" fmla="*/ 124 w 249"/>
                <a:gd name="T35" fmla="*/ 0 h 280"/>
                <a:gd name="T36" fmla="*/ 93 w 249"/>
                <a:gd name="T37" fmla="*/ 0 h 280"/>
                <a:gd name="T38" fmla="*/ 62 w 249"/>
                <a:gd name="T39" fmla="*/ 0 h 280"/>
                <a:gd name="T40" fmla="*/ 62 w 249"/>
                <a:gd name="T41" fmla="*/ 0 h 280"/>
                <a:gd name="T42" fmla="*/ 62 w 249"/>
                <a:gd name="T43" fmla="*/ 0 h 280"/>
                <a:gd name="T44" fmla="*/ 62 w 249"/>
                <a:gd name="T45" fmla="*/ 31 h 280"/>
                <a:gd name="T46" fmla="*/ 93 w 249"/>
                <a:gd name="T47" fmla="*/ 62 h 280"/>
                <a:gd name="T48" fmla="*/ 93 w 249"/>
                <a:gd name="T49" fmla="*/ 62 h 280"/>
                <a:gd name="T50" fmla="*/ 93 w 249"/>
                <a:gd name="T51" fmla="*/ 93 h 280"/>
                <a:gd name="T52" fmla="*/ 93 w 249"/>
                <a:gd name="T53" fmla="*/ 93 h 280"/>
                <a:gd name="T54" fmla="*/ 62 w 249"/>
                <a:gd name="T55" fmla="*/ 155 h 280"/>
                <a:gd name="T56" fmla="*/ 62 w 249"/>
                <a:gd name="T57" fmla="*/ 155 h 280"/>
                <a:gd name="T58" fmla="*/ 31 w 249"/>
                <a:gd name="T59" fmla="*/ 186 h 280"/>
                <a:gd name="T60" fmla="*/ 0 w 249"/>
                <a:gd name="T61" fmla="*/ 217 h 280"/>
                <a:gd name="T62" fmla="*/ 0 w 249"/>
                <a:gd name="T63" fmla="*/ 248 h 280"/>
                <a:gd name="T64" fmla="*/ 0 w 249"/>
                <a:gd name="T65" fmla="*/ 279 h 280"/>
                <a:gd name="T66" fmla="*/ 0 w 249"/>
                <a:gd name="T67" fmla="*/ 279 h 280"/>
                <a:gd name="T68" fmla="*/ 0 w 249"/>
                <a:gd name="T69" fmla="*/ 279 h 280"/>
                <a:gd name="T70" fmla="*/ 31 w 249"/>
                <a:gd name="T71" fmla="*/ 248 h 280"/>
                <a:gd name="T72" fmla="*/ 31 w 249"/>
                <a:gd name="T73" fmla="*/ 248 h 280"/>
                <a:gd name="T74" fmla="*/ 186 w 249"/>
                <a:gd name="T75" fmla="*/ 248 h 280"/>
                <a:gd name="T76" fmla="*/ 186 w 249"/>
                <a:gd name="T77" fmla="*/ 18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9" h="280">
                  <a:moveTo>
                    <a:pt x="186" y="186"/>
                  </a:moveTo>
                  <a:lnTo>
                    <a:pt x="186" y="186"/>
                  </a:lnTo>
                  <a:lnTo>
                    <a:pt x="186" y="186"/>
                  </a:lnTo>
                  <a:cubicBezTo>
                    <a:pt x="186" y="186"/>
                    <a:pt x="217" y="155"/>
                    <a:pt x="217" y="124"/>
                  </a:cubicBezTo>
                  <a:cubicBezTo>
                    <a:pt x="248" y="124"/>
                    <a:pt x="248" y="124"/>
                    <a:pt x="248" y="124"/>
                  </a:cubicBezTo>
                  <a:lnTo>
                    <a:pt x="248" y="93"/>
                  </a:lnTo>
                  <a:lnTo>
                    <a:pt x="248" y="62"/>
                  </a:lnTo>
                  <a:cubicBezTo>
                    <a:pt x="217" y="31"/>
                    <a:pt x="217" y="0"/>
                    <a:pt x="217" y="0"/>
                  </a:cubicBezTo>
                  <a:lnTo>
                    <a:pt x="217" y="0"/>
                  </a:lnTo>
                  <a:lnTo>
                    <a:pt x="217" y="0"/>
                  </a:lnTo>
                  <a:cubicBezTo>
                    <a:pt x="217" y="0"/>
                    <a:pt x="217" y="0"/>
                    <a:pt x="186" y="0"/>
                  </a:cubicBezTo>
                  <a:lnTo>
                    <a:pt x="186" y="0"/>
                  </a:lnTo>
                  <a:cubicBezTo>
                    <a:pt x="186" y="0"/>
                    <a:pt x="186" y="0"/>
                    <a:pt x="155" y="0"/>
                  </a:cubicBezTo>
                  <a:lnTo>
                    <a:pt x="155" y="0"/>
                  </a:lnTo>
                  <a:lnTo>
                    <a:pt x="155" y="0"/>
                  </a:lnTo>
                  <a:lnTo>
                    <a:pt x="155" y="0"/>
                  </a:lnTo>
                  <a:lnTo>
                    <a:pt x="124" y="0"/>
                  </a:lnTo>
                  <a:lnTo>
                    <a:pt x="124" y="0"/>
                  </a:lnTo>
                  <a:cubicBezTo>
                    <a:pt x="93" y="0"/>
                    <a:pt x="93" y="0"/>
                    <a:pt x="93" y="0"/>
                  </a:cubicBezTo>
                  <a:cubicBezTo>
                    <a:pt x="93" y="0"/>
                    <a:pt x="93" y="0"/>
                    <a:pt x="62" y="0"/>
                  </a:cubicBezTo>
                  <a:lnTo>
                    <a:pt x="62" y="0"/>
                  </a:lnTo>
                  <a:lnTo>
                    <a:pt x="62" y="0"/>
                  </a:lnTo>
                  <a:cubicBezTo>
                    <a:pt x="62" y="31"/>
                    <a:pt x="62" y="31"/>
                    <a:pt x="62" y="31"/>
                  </a:cubicBezTo>
                  <a:cubicBezTo>
                    <a:pt x="93" y="31"/>
                    <a:pt x="93" y="62"/>
                    <a:pt x="93" y="62"/>
                  </a:cubicBezTo>
                  <a:lnTo>
                    <a:pt x="93" y="62"/>
                  </a:lnTo>
                  <a:lnTo>
                    <a:pt x="93" y="93"/>
                  </a:lnTo>
                  <a:lnTo>
                    <a:pt x="93" y="93"/>
                  </a:lnTo>
                  <a:cubicBezTo>
                    <a:pt x="93" y="93"/>
                    <a:pt x="93" y="124"/>
                    <a:pt x="62" y="155"/>
                  </a:cubicBezTo>
                  <a:lnTo>
                    <a:pt x="62" y="155"/>
                  </a:lnTo>
                  <a:cubicBezTo>
                    <a:pt x="31" y="155"/>
                    <a:pt x="31" y="155"/>
                    <a:pt x="31" y="186"/>
                  </a:cubicBezTo>
                  <a:lnTo>
                    <a:pt x="0" y="217"/>
                  </a:lnTo>
                  <a:lnTo>
                    <a:pt x="0" y="248"/>
                  </a:lnTo>
                  <a:cubicBezTo>
                    <a:pt x="0" y="248"/>
                    <a:pt x="0" y="248"/>
                    <a:pt x="0" y="279"/>
                  </a:cubicBezTo>
                  <a:lnTo>
                    <a:pt x="0" y="279"/>
                  </a:lnTo>
                  <a:lnTo>
                    <a:pt x="0" y="279"/>
                  </a:lnTo>
                  <a:cubicBezTo>
                    <a:pt x="31" y="248"/>
                    <a:pt x="31" y="248"/>
                    <a:pt x="31" y="248"/>
                  </a:cubicBezTo>
                  <a:lnTo>
                    <a:pt x="31" y="248"/>
                  </a:lnTo>
                  <a:cubicBezTo>
                    <a:pt x="186" y="248"/>
                    <a:pt x="186" y="248"/>
                    <a:pt x="186" y="248"/>
                  </a:cubicBezTo>
                  <a:cubicBezTo>
                    <a:pt x="186" y="217"/>
                    <a:pt x="186" y="217"/>
                    <a:pt x="186" y="18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7" name="Freeform 29"/>
            <p:cNvSpPr>
              <a:spLocks noChangeArrowheads="1"/>
            </p:cNvSpPr>
            <p:nvPr/>
          </p:nvSpPr>
          <p:spPr bwMode="auto">
            <a:xfrm>
              <a:off x="4159250" y="1925638"/>
              <a:ext cx="201613" cy="212725"/>
            </a:xfrm>
            <a:custGeom>
              <a:avLst/>
              <a:gdLst>
                <a:gd name="T0" fmla="*/ 434 w 559"/>
                <a:gd name="T1" fmla="*/ 93 h 590"/>
                <a:gd name="T2" fmla="*/ 496 w 559"/>
                <a:gd name="T3" fmla="*/ 185 h 590"/>
                <a:gd name="T4" fmla="*/ 496 w 559"/>
                <a:gd name="T5" fmla="*/ 185 h 590"/>
                <a:gd name="T6" fmla="*/ 527 w 559"/>
                <a:gd name="T7" fmla="*/ 185 h 590"/>
                <a:gd name="T8" fmla="*/ 527 w 559"/>
                <a:gd name="T9" fmla="*/ 124 h 590"/>
                <a:gd name="T10" fmla="*/ 496 w 559"/>
                <a:gd name="T11" fmla="*/ 61 h 590"/>
                <a:gd name="T12" fmla="*/ 496 w 559"/>
                <a:gd name="T13" fmla="*/ 30 h 590"/>
                <a:gd name="T14" fmla="*/ 465 w 559"/>
                <a:gd name="T15" fmla="*/ 30 h 590"/>
                <a:gd name="T16" fmla="*/ 403 w 559"/>
                <a:gd name="T17" fmla="*/ 30 h 590"/>
                <a:gd name="T18" fmla="*/ 341 w 559"/>
                <a:gd name="T19" fmla="*/ 0 h 590"/>
                <a:gd name="T20" fmla="*/ 310 w 559"/>
                <a:gd name="T21" fmla="*/ 30 h 590"/>
                <a:gd name="T22" fmla="*/ 217 w 559"/>
                <a:gd name="T23" fmla="*/ 61 h 590"/>
                <a:gd name="T24" fmla="*/ 62 w 559"/>
                <a:gd name="T25" fmla="*/ 30 h 590"/>
                <a:gd name="T26" fmla="*/ 62 w 559"/>
                <a:gd name="T27" fmla="*/ 30 h 590"/>
                <a:gd name="T28" fmla="*/ 31 w 559"/>
                <a:gd name="T29" fmla="*/ 30 h 590"/>
                <a:gd name="T30" fmla="*/ 31 w 559"/>
                <a:gd name="T31" fmla="*/ 30 h 590"/>
                <a:gd name="T32" fmla="*/ 31 w 559"/>
                <a:gd name="T33" fmla="*/ 93 h 590"/>
                <a:gd name="T34" fmla="*/ 0 w 559"/>
                <a:gd name="T35" fmla="*/ 93 h 590"/>
                <a:gd name="T36" fmla="*/ 31 w 559"/>
                <a:gd name="T37" fmla="*/ 124 h 590"/>
                <a:gd name="T38" fmla="*/ 31 w 559"/>
                <a:gd name="T39" fmla="*/ 185 h 590"/>
                <a:gd name="T40" fmla="*/ 31 w 559"/>
                <a:gd name="T41" fmla="*/ 341 h 590"/>
                <a:gd name="T42" fmla="*/ 341 w 559"/>
                <a:gd name="T43" fmla="*/ 589 h 590"/>
                <a:gd name="T44" fmla="*/ 372 w 559"/>
                <a:gd name="T45" fmla="*/ 557 h 590"/>
                <a:gd name="T46" fmla="*/ 403 w 559"/>
                <a:gd name="T47" fmla="*/ 589 h 590"/>
                <a:gd name="T48" fmla="*/ 496 w 559"/>
                <a:gd name="T49" fmla="*/ 589 h 590"/>
                <a:gd name="T50" fmla="*/ 527 w 559"/>
                <a:gd name="T51" fmla="*/ 557 h 590"/>
                <a:gd name="T52" fmla="*/ 527 w 559"/>
                <a:gd name="T53" fmla="*/ 557 h 590"/>
                <a:gd name="T54" fmla="*/ 558 w 559"/>
                <a:gd name="T55" fmla="*/ 526 h 590"/>
                <a:gd name="T56" fmla="*/ 558 w 559"/>
                <a:gd name="T57" fmla="*/ 526 h 590"/>
                <a:gd name="T58" fmla="*/ 465 w 559"/>
                <a:gd name="T59" fmla="*/ 309 h 590"/>
                <a:gd name="T60" fmla="*/ 465 w 559"/>
                <a:gd name="T61" fmla="*/ 217 h 590"/>
                <a:gd name="T62" fmla="*/ 372 w 559"/>
                <a:gd name="T63" fmla="*/ 154 h 590"/>
                <a:gd name="T64" fmla="*/ 434 w 559"/>
                <a:gd name="T65" fmla="*/ 93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9" h="590">
                  <a:moveTo>
                    <a:pt x="434" y="93"/>
                  </a:moveTo>
                  <a:lnTo>
                    <a:pt x="434" y="93"/>
                  </a:lnTo>
                  <a:cubicBezTo>
                    <a:pt x="434" y="93"/>
                    <a:pt x="465" y="124"/>
                    <a:pt x="465" y="154"/>
                  </a:cubicBezTo>
                  <a:cubicBezTo>
                    <a:pt x="465" y="185"/>
                    <a:pt x="496" y="185"/>
                    <a:pt x="496" y="185"/>
                  </a:cubicBezTo>
                  <a:lnTo>
                    <a:pt x="496" y="185"/>
                  </a:lnTo>
                  <a:lnTo>
                    <a:pt x="496" y="185"/>
                  </a:lnTo>
                  <a:lnTo>
                    <a:pt x="496" y="185"/>
                  </a:lnTo>
                  <a:lnTo>
                    <a:pt x="527" y="185"/>
                  </a:lnTo>
                  <a:cubicBezTo>
                    <a:pt x="527" y="154"/>
                    <a:pt x="527" y="154"/>
                    <a:pt x="527" y="124"/>
                  </a:cubicBezTo>
                  <a:lnTo>
                    <a:pt x="527" y="124"/>
                  </a:lnTo>
                  <a:cubicBezTo>
                    <a:pt x="527" y="93"/>
                    <a:pt x="527" y="93"/>
                    <a:pt x="527" y="93"/>
                  </a:cubicBezTo>
                  <a:cubicBezTo>
                    <a:pt x="496" y="93"/>
                    <a:pt x="496" y="61"/>
                    <a:pt x="496" y="61"/>
                  </a:cubicBezTo>
                  <a:cubicBezTo>
                    <a:pt x="496" y="61"/>
                    <a:pt x="496" y="61"/>
                    <a:pt x="496" y="30"/>
                  </a:cubicBezTo>
                  <a:lnTo>
                    <a:pt x="496" y="30"/>
                  </a:lnTo>
                  <a:lnTo>
                    <a:pt x="496" y="30"/>
                  </a:lnTo>
                  <a:lnTo>
                    <a:pt x="465" y="30"/>
                  </a:lnTo>
                  <a:lnTo>
                    <a:pt x="465" y="30"/>
                  </a:lnTo>
                  <a:cubicBezTo>
                    <a:pt x="434" y="30"/>
                    <a:pt x="403" y="30"/>
                    <a:pt x="403" y="30"/>
                  </a:cubicBezTo>
                  <a:lnTo>
                    <a:pt x="372" y="30"/>
                  </a:lnTo>
                  <a:cubicBezTo>
                    <a:pt x="372" y="30"/>
                    <a:pt x="341" y="30"/>
                    <a:pt x="341" y="0"/>
                  </a:cubicBezTo>
                  <a:lnTo>
                    <a:pt x="341" y="0"/>
                  </a:lnTo>
                  <a:cubicBezTo>
                    <a:pt x="341" y="0"/>
                    <a:pt x="341" y="30"/>
                    <a:pt x="310" y="30"/>
                  </a:cubicBezTo>
                  <a:lnTo>
                    <a:pt x="310" y="30"/>
                  </a:lnTo>
                  <a:cubicBezTo>
                    <a:pt x="279" y="30"/>
                    <a:pt x="248" y="61"/>
                    <a:pt x="217" y="61"/>
                  </a:cubicBezTo>
                  <a:lnTo>
                    <a:pt x="217" y="61"/>
                  </a:lnTo>
                  <a:lnTo>
                    <a:pt x="62" y="30"/>
                  </a:lnTo>
                  <a:lnTo>
                    <a:pt x="62" y="30"/>
                  </a:lnTo>
                  <a:lnTo>
                    <a:pt x="62" y="30"/>
                  </a:lnTo>
                  <a:lnTo>
                    <a:pt x="31" y="30"/>
                  </a:lnTo>
                  <a:lnTo>
                    <a:pt x="31" y="30"/>
                  </a:lnTo>
                  <a:lnTo>
                    <a:pt x="31" y="30"/>
                  </a:lnTo>
                  <a:lnTo>
                    <a:pt x="31" y="30"/>
                  </a:lnTo>
                  <a:lnTo>
                    <a:pt x="31" y="30"/>
                  </a:lnTo>
                  <a:cubicBezTo>
                    <a:pt x="31" y="61"/>
                    <a:pt x="31" y="61"/>
                    <a:pt x="31" y="93"/>
                  </a:cubicBezTo>
                  <a:lnTo>
                    <a:pt x="31" y="93"/>
                  </a:lnTo>
                  <a:cubicBezTo>
                    <a:pt x="0" y="93"/>
                    <a:pt x="0" y="93"/>
                    <a:pt x="0" y="93"/>
                  </a:cubicBezTo>
                  <a:cubicBezTo>
                    <a:pt x="0" y="93"/>
                    <a:pt x="31" y="93"/>
                    <a:pt x="31" y="124"/>
                  </a:cubicBezTo>
                  <a:lnTo>
                    <a:pt x="31" y="124"/>
                  </a:lnTo>
                  <a:lnTo>
                    <a:pt x="31" y="124"/>
                  </a:lnTo>
                  <a:cubicBezTo>
                    <a:pt x="31" y="154"/>
                    <a:pt x="31" y="154"/>
                    <a:pt x="31" y="185"/>
                  </a:cubicBezTo>
                  <a:lnTo>
                    <a:pt x="31" y="185"/>
                  </a:lnTo>
                  <a:cubicBezTo>
                    <a:pt x="31" y="217"/>
                    <a:pt x="31" y="248"/>
                    <a:pt x="31" y="341"/>
                  </a:cubicBezTo>
                  <a:cubicBezTo>
                    <a:pt x="31" y="433"/>
                    <a:pt x="31" y="526"/>
                    <a:pt x="31" y="589"/>
                  </a:cubicBezTo>
                  <a:cubicBezTo>
                    <a:pt x="341" y="589"/>
                    <a:pt x="341" y="589"/>
                    <a:pt x="341" y="589"/>
                  </a:cubicBezTo>
                  <a:cubicBezTo>
                    <a:pt x="341" y="557"/>
                    <a:pt x="341" y="557"/>
                    <a:pt x="372" y="557"/>
                  </a:cubicBezTo>
                  <a:lnTo>
                    <a:pt x="372" y="557"/>
                  </a:lnTo>
                  <a:lnTo>
                    <a:pt x="372" y="557"/>
                  </a:lnTo>
                  <a:cubicBezTo>
                    <a:pt x="372" y="557"/>
                    <a:pt x="372" y="589"/>
                    <a:pt x="403" y="589"/>
                  </a:cubicBezTo>
                  <a:cubicBezTo>
                    <a:pt x="496" y="589"/>
                    <a:pt x="496" y="589"/>
                    <a:pt x="496" y="589"/>
                  </a:cubicBezTo>
                  <a:lnTo>
                    <a:pt x="496" y="589"/>
                  </a:lnTo>
                  <a:lnTo>
                    <a:pt x="496" y="589"/>
                  </a:lnTo>
                  <a:cubicBezTo>
                    <a:pt x="496" y="557"/>
                    <a:pt x="496" y="557"/>
                    <a:pt x="527" y="557"/>
                  </a:cubicBezTo>
                  <a:lnTo>
                    <a:pt x="527" y="557"/>
                  </a:lnTo>
                  <a:lnTo>
                    <a:pt x="527" y="557"/>
                  </a:lnTo>
                  <a:cubicBezTo>
                    <a:pt x="527" y="557"/>
                    <a:pt x="527" y="557"/>
                    <a:pt x="527" y="526"/>
                  </a:cubicBezTo>
                  <a:cubicBezTo>
                    <a:pt x="527" y="526"/>
                    <a:pt x="527" y="526"/>
                    <a:pt x="558" y="526"/>
                  </a:cubicBezTo>
                  <a:lnTo>
                    <a:pt x="558" y="526"/>
                  </a:lnTo>
                  <a:lnTo>
                    <a:pt x="558" y="526"/>
                  </a:lnTo>
                  <a:cubicBezTo>
                    <a:pt x="527" y="465"/>
                    <a:pt x="496" y="372"/>
                    <a:pt x="496" y="372"/>
                  </a:cubicBezTo>
                  <a:cubicBezTo>
                    <a:pt x="496" y="341"/>
                    <a:pt x="496" y="341"/>
                    <a:pt x="465" y="309"/>
                  </a:cubicBezTo>
                  <a:lnTo>
                    <a:pt x="465" y="309"/>
                  </a:lnTo>
                  <a:cubicBezTo>
                    <a:pt x="465" y="278"/>
                    <a:pt x="465" y="248"/>
                    <a:pt x="465" y="217"/>
                  </a:cubicBezTo>
                  <a:cubicBezTo>
                    <a:pt x="434" y="217"/>
                    <a:pt x="403" y="185"/>
                    <a:pt x="403" y="154"/>
                  </a:cubicBezTo>
                  <a:cubicBezTo>
                    <a:pt x="372" y="154"/>
                    <a:pt x="372" y="154"/>
                    <a:pt x="372" y="154"/>
                  </a:cubicBezTo>
                  <a:cubicBezTo>
                    <a:pt x="403" y="30"/>
                    <a:pt x="403" y="30"/>
                    <a:pt x="403" y="30"/>
                  </a:cubicBezTo>
                  <a:lnTo>
                    <a:pt x="434"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8" name="Freeform 30"/>
            <p:cNvSpPr>
              <a:spLocks noChangeArrowheads="1"/>
            </p:cNvSpPr>
            <p:nvPr/>
          </p:nvSpPr>
          <p:spPr bwMode="auto">
            <a:xfrm>
              <a:off x="3859213" y="1903413"/>
              <a:ext cx="290512" cy="279400"/>
            </a:xfrm>
            <a:custGeom>
              <a:avLst/>
              <a:gdLst>
                <a:gd name="T0" fmla="*/ 804 w 805"/>
                <a:gd name="T1" fmla="*/ 187 h 777"/>
                <a:gd name="T2" fmla="*/ 804 w 805"/>
                <a:gd name="T3" fmla="*/ 156 h 777"/>
                <a:gd name="T4" fmla="*/ 804 w 805"/>
                <a:gd name="T5" fmla="*/ 124 h 777"/>
                <a:gd name="T6" fmla="*/ 804 w 805"/>
                <a:gd name="T7" fmla="*/ 93 h 777"/>
                <a:gd name="T8" fmla="*/ 804 w 805"/>
                <a:gd name="T9" fmla="*/ 93 h 777"/>
                <a:gd name="T10" fmla="*/ 774 w 805"/>
                <a:gd name="T11" fmla="*/ 32 h 777"/>
                <a:gd name="T12" fmla="*/ 743 w 805"/>
                <a:gd name="T13" fmla="*/ 32 h 777"/>
                <a:gd name="T14" fmla="*/ 712 w 805"/>
                <a:gd name="T15" fmla="*/ 0 h 777"/>
                <a:gd name="T16" fmla="*/ 650 w 805"/>
                <a:gd name="T17" fmla="*/ 0 h 777"/>
                <a:gd name="T18" fmla="*/ 588 w 805"/>
                <a:gd name="T19" fmla="*/ 32 h 777"/>
                <a:gd name="T20" fmla="*/ 588 w 805"/>
                <a:gd name="T21" fmla="*/ 63 h 777"/>
                <a:gd name="T22" fmla="*/ 495 w 805"/>
                <a:gd name="T23" fmla="*/ 156 h 777"/>
                <a:gd name="T24" fmla="*/ 433 w 805"/>
                <a:gd name="T25" fmla="*/ 124 h 777"/>
                <a:gd name="T26" fmla="*/ 371 w 805"/>
                <a:gd name="T27" fmla="*/ 93 h 777"/>
                <a:gd name="T28" fmla="*/ 309 w 805"/>
                <a:gd name="T29" fmla="*/ 63 h 777"/>
                <a:gd name="T30" fmla="*/ 278 w 805"/>
                <a:gd name="T31" fmla="*/ 32 h 777"/>
                <a:gd name="T32" fmla="*/ 278 w 805"/>
                <a:gd name="T33" fmla="*/ 32 h 777"/>
                <a:gd name="T34" fmla="*/ 247 w 805"/>
                <a:gd name="T35" fmla="*/ 0 h 777"/>
                <a:gd name="T36" fmla="*/ 216 w 805"/>
                <a:gd name="T37" fmla="*/ 0 h 777"/>
                <a:gd name="T38" fmla="*/ 185 w 805"/>
                <a:gd name="T39" fmla="*/ 0 h 777"/>
                <a:gd name="T40" fmla="*/ 154 w 805"/>
                <a:gd name="T41" fmla="*/ 0 h 777"/>
                <a:gd name="T42" fmla="*/ 123 w 805"/>
                <a:gd name="T43" fmla="*/ 0 h 777"/>
                <a:gd name="T44" fmla="*/ 31 w 805"/>
                <a:gd name="T45" fmla="*/ 63 h 777"/>
                <a:gd name="T46" fmla="*/ 31 w 805"/>
                <a:gd name="T47" fmla="*/ 93 h 777"/>
                <a:gd name="T48" fmla="*/ 31 w 805"/>
                <a:gd name="T49" fmla="*/ 124 h 777"/>
                <a:gd name="T50" fmla="*/ 31 w 805"/>
                <a:gd name="T51" fmla="*/ 187 h 777"/>
                <a:gd name="T52" fmla="*/ 31 w 805"/>
                <a:gd name="T53" fmla="*/ 187 h 777"/>
                <a:gd name="T54" fmla="*/ 31 w 805"/>
                <a:gd name="T55" fmla="*/ 248 h 777"/>
                <a:gd name="T56" fmla="*/ 31 w 805"/>
                <a:gd name="T57" fmla="*/ 311 h 777"/>
                <a:gd name="T58" fmla="*/ 31 w 805"/>
                <a:gd name="T59" fmla="*/ 341 h 777"/>
                <a:gd name="T60" fmla="*/ 31 w 805"/>
                <a:gd name="T61" fmla="*/ 372 h 777"/>
                <a:gd name="T62" fmla="*/ 31 w 805"/>
                <a:gd name="T63" fmla="*/ 372 h 777"/>
                <a:gd name="T64" fmla="*/ 0 w 805"/>
                <a:gd name="T65" fmla="*/ 404 h 777"/>
                <a:gd name="T66" fmla="*/ 31 w 805"/>
                <a:gd name="T67" fmla="*/ 465 h 777"/>
                <a:gd name="T68" fmla="*/ 63 w 805"/>
                <a:gd name="T69" fmla="*/ 465 h 777"/>
                <a:gd name="T70" fmla="*/ 123 w 805"/>
                <a:gd name="T71" fmla="*/ 496 h 777"/>
                <a:gd name="T72" fmla="*/ 216 w 805"/>
                <a:gd name="T73" fmla="*/ 558 h 777"/>
                <a:gd name="T74" fmla="*/ 278 w 805"/>
                <a:gd name="T75" fmla="*/ 589 h 777"/>
                <a:gd name="T76" fmla="*/ 278 w 805"/>
                <a:gd name="T77" fmla="*/ 589 h 777"/>
                <a:gd name="T78" fmla="*/ 309 w 805"/>
                <a:gd name="T79" fmla="*/ 558 h 777"/>
                <a:gd name="T80" fmla="*/ 340 w 805"/>
                <a:gd name="T81" fmla="*/ 528 h 777"/>
                <a:gd name="T82" fmla="*/ 743 w 805"/>
                <a:gd name="T83" fmla="*/ 776 h 777"/>
                <a:gd name="T84" fmla="*/ 804 w 805"/>
                <a:gd name="T85" fmla="*/ 682 h 777"/>
                <a:gd name="T86" fmla="*/ 804 w 805"/>
                <a:gd name="T87" fmla="*/ 404 h 777"/>
                <a:gd name="T88" fmla="*/ 804 w 805"/>
                <a:gd name="T89" fmla="*/ 248 h 777"/>
                <a:gd name="T90" fmla="*/ 804 w 805"/>
                <a:gd name="T91" fmla="*/ 18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5" h="777">
                  <a:moveTo>
                    <a:pt x="804" y="187"/>
                  </a:moveTo>
                  <a:lnTo>
                    <a:pt x="804" y="187"/>
                  </a:lnTo>
                  <a:lnTo>
                    <a:pt x="804" y="187"/>
                  </a:lnTo>
                  <a:cubicBezTo>
                    <a:pt x="804" y="187"/>
                    <a:pt x="804" y="187"/>
                    <a:pt x="804" y="156"/>
                  </a:cubicBezTo>
                  <a:cubicBezTo>
                    <a:pt x="804" y="156"/>
                    <a:pt x="804" y="156"/>
                    <a:pt x="804" y="124"/>
                  </a:cubicBezTo>
                  <a:lnTo>
                    <a:pt x="804" y="124"/>
                  </a:lnTo>
                  <a:lnTo>
                    <a:pt x="804" y="93"/>
                  </a:lnTo>
                  <a:lnTo>
                    <a:pt x="804" y="93"/>
                  </a:lnTo>
                  <a:lnTo>
                    <a:pt x="804" y="93"/>
                  </a:lnTo>
                  <a:lnTo>
                    <a:pt x="804" y="93"/>
                  </a:lnTo>
                  <a:cubicBezTo>
                    <a:pt x="804" y="63"/>
                    <a:pt x="804" y="63"/>
                    <a:pt x="804" y="63"/>
                  </a:cubicBezTo>
                  <a:cubicBezTo>
                    <a:pt x="804" y="63"/>
                    <a:pt x="774" y="63"/>
                    <a:pt x="774" y="32"/>
                  </a:cubicBezTo>
                  <a:cubicBezTo>
                    <a:pt x="774" y="32"/>
                    <a:pt x="774" y="32"/>
                    <a:pt x="743" y="32"/>
                  </a:cubicBezTo>
                  <a:lnTo>
                    <a:pt x="743" y="32"/>
                  </a:lnTo>
                  <a:cubicBezTo>
                    <a:pt x="743" y="32"/>
                    <a:pt x="712" y="32"/>
                    <a:pt x="712" y="0"/>
                  </a:cubicBezTo>
                  <a:lnTo>
                    <a:pt x="712" y="0"/>
                  </a:lnTo>
                  <a:lnTo>
                    <a:pt x="681" y="0"/>
                  </a:lnTo>
                  <a:lnTo>
                    <a:pt x="650" y="0"/>
                  </a:lnTo>
                  <a:cubicBezTo>
                    <a:pt x="650" y="0"/>
                    <a:pt x="588" y="0"/>
                    <a:pt x="588" y="32"/>
                  </a:cubicBezTo>
                  <a:lnTo>
                    <a:pt x="588" y="32"/>
                  </a:lnTo>
                  <a:cubicBezTo>
                    <a:pt x="588" y="32"/>
                    <a:pt x="588" y="32"/>
                    <a:pt x="588" y="63"/>
                  </a:cubicBezTo>
                  <a:lnTo>
                    <a:pt x="588" y="63"/>
                  </a:lnTo>
                  <a:cubicBezTo>
                    <a:pt x="588" y="93"/>
                    <a:pt x="557" y="156"/>
                    <a:pt x="526" y="156"/>
                  </a:cubicBezTo>
                  <a:cubicBezTo>
                    <a:pt x="526" y="156"/>
                    <a:pt x="526" y="156"/>
                    <a:pt x="495" y="156"/>
                  </a:cubicBezTo>
                  <a:lnTo>
                    <a:pt x="495" y="156"/>
                  </a:lnTo>
                  <a:cubicBezTo>
                    <a:pt x="495" y="156"/>
                    <a:pt x="464" y="156"/>
                    <a:pt x="433" y="124"/>
                  </a:cubicBezTo>
                  <a:lnTo>
                    <a:pt x="433" y="124"/>
                  </a:lnTo>
                  <a:cubicBezTo>
                    <a:pt x="402" y="93"/>
                    <a:pt x="402" y="93"/>
                    <a:pt x="371" y="93"/>
                  </a:cubicBezTo>
                  <a:lnTo>
                    <a:pt x="371" y="93"/>
                  </a:lnTo>
                  <a:cubicBezTo>
                    <a:pt x="340" y="93"/>
                    <a:pt x="309" y="93"/>
                    <a:pt x="309" y="63"/>
                  </a:cubicBezTo>
                  <a:lnTo>
                    <a:pt x="309" y="63"/>
                  </a:lnTo>
                  <a:lnTo>
                    <a:pt x="278" y="32"/>
                  </a:lnTo>
                  <a:lnTo>
                    <a:pt x="278" y="32"/>
                  </a:lnTo>
                  <a:lnTo>
                    <a:pt x="278" y="32"/>
                  </a:lnTo>
                  <a:lnTo>
                    <a:pt x="247" y="0"/>
                  </a:lnTo>
                  <a:lnTo>
                    <a:pt x="247" y="0"/>
                  </a:lnTo>
                  <a:cubicBezTo>
                    <a:pt x="216" y="0"/>
                    <a:pt x="216" y="0"/>
                    <a:pt x="216" y="0"/>
                  </a:cubicBezTo>
                  <a:lnTo>
                    <a:pt x="216" y="0"/>
                  </a:lnTo>
                  <a:lnTo>
                    <a:pt x="216" y="0"/>
                  </a:lnTo>
                  <a:cubicBezTo>
                    <a:pt x="185" y="0"/>
                    <a:pt x="185" y="0"/>
                    <a:pt x="185" y="0"/>
                  </a:cubicBezTo>
                  <a:lnTo>
                    <a:pt x="185" y="0"/>
                  </a:lnTo>
                  <a:cubicBezTo>
                    <a:pt x="154" y="0"/>
                    <a:pt x="154" y="0"/>
                    <a:pt x="154" y="0"/>
                  </a:cubicBezTo>
                  <a:cubicBezTo>
                    <a:pt x="123" y="0"/>
                    <a:pt x="123" y="0"/>
                    <a:pt x="123" y="0"/>
                  </a:cubicBezTo>
                  <a:lnTo>
                    <a:pt x="123" y="0"/>
                  </a:lnTo>
                  <a:cubicBezTo>
                    <a:pt x="123" y="32"/>
                    <a:pt x="92" y="32"/>
                    <a:pt x="92" y="32"/>
                  </a:cubicBezTo>
                  <a:cubicBezTo>
                    <a:pt x="62" y="32"/>
                    <a:pt x="63" y="63"/>
                    <a:pt x="31" y="63"/>
                  </a:cubicBezTo>
                  <a:cubicBezTo>
                    <a:pt x="31" y="63"/>
                    <a:pt x="31" y="63"/>
                    <a:pt x="31" y="93"/>
                  </a:cubicBezTo>
                  <a:lnTo>
                    <a:pt x="31" y="93"/>
                  </a:lnTo>
                  <a:cubicBezTo>
                    <a:pt x="31" y="124"/>
                    <a:pt x="31" y="124"/>
                    <a:pt x="31" y="124"/>
                  </a:cubicBezTo>
                  <a:lnTo>
                    <a:pt x="31" y="124"/>
                  </a:lnTo>
                  <a:cubicBezTo>
                    <a:pt x="31" y="156"/>
                    <a:pt x="31" y="156"/>
                    <a:pt x="0" y="156"/>
                  </a:cubicBezTo>
                  <a:lnTo>
                    <a:pt x="31" y="187"/>
                  </a:lnTo>
                  <a:lnTo>
                    <a:pt x="31" y="187"/>
                  </a:lnTo>
                  <a:lnTo>
                    <a:pt x="31" y="187"/>
                  </a:lnTo>
                  <a:cubicBezTo>
                    <a:pt x="31" y="217"/>
                    <a:pt x="31" y="217"/>
                    <a:pt x="31" y="217"/>
                  </a:cubicBezTo>
                  <a:lnTo>
                    <a:pt x="31" y="248"/>
                  </a:lnTo>
                  <a:lnTo>
                    <a:pt x="31" y="280"/>
                  </a:lnTo>
                  <a:cubicBezTo>
                    <a:pt x="31" y="311"/>
                    <a:pt x="31" y="311"/>
                    <a:pt x="31" y="311"/>
                  </a:cubicBezTo>
                  <a:lnTo>
                    <a:pt x="31" y="311"/>
                  </a:lnTo>
                  <a:cubicBezTo>
                    <a:pt x="31" y="311"/>
                    <a:pt x="31" y="311"/>
                    <a:pt x="31" y="341"/>
                  </a:cubicBezTo>
                  <a:cubicBezTo>
                    <a:pt x="31" y="341"/>
                    <a:pt x="31" y="341"/>
                    <a:pt x="31" y="372"/>
                  </a:cubicBezTo>
                  <a:lnTo>
                    <a:pt x="31" y="372"/>
                  </a:lnTo>
                  <a:lnTo>
                    <a:pt x="31" y="372"/>
                  </a:lnTo>
                  <a:lnTo>
                    <a:pt x="31" y="372"/>
                  </a:lnTo>
                  <a:lnTo>
                    <a:pt x="31" y="372"/>
                  </a:lnTo>
                  <a:cubicBezTo>
                    <a:pt x="31" y="372"/>
                    <a:pt x="31" y="404"/>
                    <a:pt x="0" y="404"/>
                  </a:cubicBezTo>
                  <a:cubicBezTo>
                    <a:pt x="31" y="404"/>
                    <a:pt x="31" y="404"/>
                    <a:pt x="31" y="435"/>
                  </a:cubicBezTo>
                  <a:cubicBezTo>
                    <a:pt x="31" y="435"/>
                    <a:pt x="31" y="435"/>
                    <a:pt x="31" y="465"/>
                  </a:cubicBezTo>
                  <a:lnTo>
                    <a:pt x="31" y="465"/>
                  </a:lnTo>
                  <a:lnTo>
                    <a:pt x="63" y="465"/>
                  </a:lnTo>
                  <a:cubicBezTo>
                    <a:pt x="63" y="465"/>
                    <a:pt x="92" y="496"/>
                    <a:pt x="123" y="496"/>
                  </a:cubicBezTo>
                  <a:lnTo>
                    <a:pt x="123" y="496"/>
                  </a:lnTo>
                  <a:cubicBezTo>
                    <a:pt x="123" y="496"/>
                    <a:pt x="123" y="528"/>
                    <a:pt x="154" y="558"/>
                  </a:cubicBezTo>
                  <a:cubicBezTo>
                    <a:pt x="185" y="558"/>
                    <a:pt x="185" y="558"/>
                    <a:pt x="216" y="558"/>
                  </a:cubicBezTo>
                  <a:lnTo>
                    <a:pt x="247" y="589"/>
                  </a:lnTo>
                  <a:cubicBezTo>
                    <a:pt x="247" y="589"/>
                    <a:pt x="247" y="589"/>
                    <a:pt x="278" y="589"/>
                  </a:cubicBezTo>
                  <a:lnTo>
                    <a:pt x="278" y="589"/>
                  </a:lnTo>
                  <a:lnTo>
                    <a:pt x="278" y="589"/>
                  </a:lnTo>
                  <a:lnTo>
                    <a:pt x="278" y="589"/>
                  </a:lnTo>
                  <a:cubicBezTo>
                    <a:pt x="278" y="558"/>
                    <a:pt x="278" y="558"/>
                    <a:pt x="309" y="558"/>
                  </a:cubicBezTo>
                  <a:lnTo>
                    <a:pt x="340" y="558"/>
                  </a:lnTo>
                  <a:cubicBezTo>
                    <a:pt x="340" y="528"/>
                    <a:pt x="340" y="528"/>
                    <a:pt x="340" y="528"/>
                  </a:cubicBezTo>
                  <a:cubicBezTo>
                    <a:pt x="743" y="776"/>
                    <a:pt x="743" y="776"/>
                    <a:pt x="743" y="776"/>
                  </a:cubicBezTo>
                  <a:lnTo>
                    <a:pt x="743" y="776"/>
                  </a:lnTo>
                  <a:cubicBezTo>
                    <a:pt x="804" y="776"/>
                    <a:pt x="804" y="776"/>
                    <a:pt x="804" y="776"/>
                  </a:cubicBezTo>
                  <a:cubicBezTo>
                    <a:pt x="804" y="744"/>
                    <a:pt x="804" y="713"/>
                    <a:pt x="804" y="682"/>
                  </a:cubicBezTo>
                  <a:lnTo>
                    <a:pt x="804" y="682"/>
                  </a:lnTo>
                  <a:cubicBezTo>
                    <a:pt x="804" y="589"/>
                    <a:pt x="804" y="496"/>
                    <a:pt x="804" y="404"/>
                  </a:cubicBezTo>
                  <a:cubicBezTo>
                    <a:pt x="804" y="311"/>
                    <a:pt x="804" y="280"/>
                    <a:pt x="804" y="248"/>
                  </a:cubicBezTo>
                  <a:lnTo>
                    <a:pt x="804" y="248"/>
                  </a:lnTo>
                  <a:cubicBezTo>
                    <a:pt x="804" y="217"/>
                    <a:pt x="804" y="217"/>
                    <a:pt x="804" y="217"/>
                  </a:cubicBezTo>
                  <a:lnTo>
                    <a:pt x="804" y="18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9" name="Freeform 31"/>
            <p:cNvSpPr>
              <a:spLocks noChangeArrowheads="1"/>
            </p:cNvSpPr>
            <p:nvPr/>
          </p:nvSpPr>
          <p:spPr bwMode="auto">
            <a:xfrm>
              <a:off x="4114800" y="2138363"/>
              <a:ext cx="301625" cy="423862"/>
            </a:xfrm>
            <a:custGeom>
              <a:avLst/>
              <a:gdLst>
                <a:gd name="T0" fmla="*/ 651 w 838"/>
                <a:gd name="T1" fmla="*/ 1083 h 1177"/>
                <a:gd name="T2" fmla="*/ 651 w 838"/>
                <a:gd name="T3" fmla="*/ 1083 h 1177"/>
                <a:gd name="T4" fmla="*/ 682 w 838"/>
                <a:gd name="T5" fmla="*/ 1083 h 1177"/>
                <a:gd name="T6" fmla="*/ 651 w 838"/>
                <a:gd name="T7" fmla="*/ 1052 h 1177"/>
                <a:gd name="T8" fmla="*/ 651 w 838"/>
                <a:gd name="T9" fmla="*/ 1021 h 1177"/>
                <a:gd name="T10" fmla="*/ 620 w 838"/>
                <a:gd name="T11" fmla="*/ 959 h 1177"/>
                <a:gd name="T12" fmla="*/ 589 w 838"/>
                <a:gd name="T13" fmla="*/ 959 h 1177"/>
                <a:gd name="T14" fmla="*/ 558 w 838"/>
                <a:gd name="T15" fmla="*/ 928 h 1177"/>
                <a:gd name="T16" fmla="*/ 558 w 838"/>
                <a:gd name="T17" fmla="*/ 867 h 1177"/>
                <a:gd name="T18" fmla="*/ 589 w 838"/>
                <a:gd name="T19" fmla="*/ 835 h 1177"/>
                <a:gd name="T20" fmla="*/ 620 w 838"/>
                <a:gd name="T21" fmla="*/ 835 h 1177"/>
                <a:gd name="T22" fmla="*/ 620 w 838"/>
                <a:gd name="T23" fmla="*/ 773 h 1177"/>
                <a:gd name="T24" fmla="*/ 620 w 838"/>
                <a:gd name="T25" fmla="*/ 743 h 1177"/>
                <a:gd name="T26" fmla="*/ 651 w 838"/>
                <a:gd name="T27" fmla="*/ 711 h 1177"/>
                <a:gd name="T28" fmla="*/ 682 w 838"/>
                <a:gd name="T29" fmla="*/ 619 h 1177"/>
                <a:gd name="T30" fmla="*/ 713 w 838"/>
                <a:gd name="T31" fmla="*/ 587 h 1177"/>
                <a:gd name="T32" fmla="*/ 744 w 838"/>
                <a:gd name="T33" fmla="*/ 495 h 1177"/>
                <a:gd name="T34" fmla="*/ 744 w 838"/>
                <a:gd name="T35" fmla="*/ 402 h 1177"/>
                <a:gd name="T36" fmla="*/ 775 w 838"/>
                <a:gd name="T37" fmla="*/ 372 h 1177"/>
                <a:gd name="T38" fmla="*/ 775 w 838"/>
                <a:gd name="T39" fmla="*/ 340 h 1177"/>
                <a:gd name="T40" fmla="*/ 837 w 838"/>
                <a:gd name="T41" fmla="*/ 278 h 1177"/>
                <a:gd name="T42" fmla="*/ 775 w 838"/>
                <a:gd name="T43" fmla="*/ 124 h 1177"/>
                <a:gd name="T44" fmla="*/ 775 w 838"/>
                <a:gd name="T45" fmla="*/ 61 h 1177"/>
                <a:gd name="T46" fmla="*/ 775 w 838"/>
                <a:gd name="T47" fmla="*/ 30 h 1177"/>
                <a:gd name="T48" fmla="*/ 713 w 838"/>
                <a:gd name="T49" fmla="*/ 0 h 1177"/>
                <a:gd name="T50" fmla="*/ 682 w 838"/>
                <a:gd name="T51" fmla="*/ 0 h 1177"/>
                <a:gd name="T52" fmla="*/ 651 w 838"/>
                <a:gd name="T53" fmla="*/ 30 h 1177"/>
                <a:gd name="T54" fmla="*/ 651 w 838"/>
                <a:gd name="T55" fmla="*/ 61 h 1177"/>
                <a:gd name="T56" fmla="*/ 620 w 838"/>
                <a:gd name="T57" fmla="*/ 61 h 1177"/>
                <a:gd name="T58" fmla="*/ 589 w 838"/>
                <a:gd name="T59" fmla="*/ 61 h 1177"/>
                <a:gd name="T60" fmla="*/ 496 w 838"/>
                <a:gd name="T61" fmla="*/ 61 h 1177"/>
                <a:gd name="T62" fmla="*/ 155 w 838"/>
                <a:gd name="T63" fmla="*/ 185 h 1177"/>
                <a:gd name="T64" fmla="*/ 31 w 838"/>
                <a:gd name="T65" fmla="*/ 433 h 1177"/>
                <a:gd name="T66" fmla="*/ 0 w 838"/>
                <a:gd name="T67" fmla="*/ 525 h 1177"/>
                <a:gd name="T68" fmla="*/ 0 w 838"/>
                <a:gd name="T69" fmla="*/ 525 h 1177"/>
                <a:gd name="T70" fmla="*/ 0 w 838"/>
                <a:gd name="T71" fmla="*/ 556 h 1177"/>
                <a:gd name="T72" fmla="*/ 0 w 838"/>
                <a:gd name="T73" fmla="*/ 619 h 1177"/>
                <a:gd name="T74" fmla="*/ 31 w 838"/>
                <a:gd name="T75" fmla="*/ 649 h 1177"/>
                <a:gd name="T76" fmla="*/ 31 w 838"/>
                <a:gd name="T77" fmla="*/ 649 h 1177"/>
                <a:gd name="T78" fmla="*/ 31 w 838"/>
                <a:gd name="T79" fmla="*/ 680 h 1177"/>
                <a:gd name="T80" fmla="*/ 62 w 838"/>
                <a:gd name="T81" fmla="*/ 743 h 1177"/>
                <a:gd name="T82" fmla="*/ 92 w 838"/>
                <a:gd name="T83" fmla="*/ 804 h 1177"/>
                <a:gd name="T84" fmla="*/ 62 w 838"/>
                <a:gd name="T85" fmla="*/ 835 h 1177"/>
                <a:gd name="T86" fmla="*/ 92 w 838"/>
                <a:gd name="T87" fmla="*/ 867 h 1177"/>
                <a:gd name="T88" fmla="*/ 124 w 838"/>
                <a:gd name="T89" fmla="*/ 897 h 1177"/>
                <a:gd name="T90" fmla="*/ 155 w 838"/>
                <a:gd name="T91" fmla="*/ 928 h 1177"/>
                <a:gd name="T92" fmla="*/ 186 w 838"/>
                <a:gd name="T93" fmla="*/ 928 h 1177"/>
                <a:gd name="T94" fmla="*/ 217 w 838"/>
                <a:gd name="T95" fmla="*/ 959 h 1177"/>
                <a:gd name="T96" fmla="*/ 248 w 838"/>
                <a:gd name="T97" fmla="*/ 1021 h 1177"/>
                <a:gd name="T98" fmla="*/ 279 w 838"/>
                <a:gd name="T99" fmla="*/ 1021 h 1177"/>
                <a:gd name="T100" fmla="*/ 279 w 838"/>
                <a:gd name="T101" fmla="*/ 1083 h 1177"/>
                <a:gd name="T102" fmla="*/ 279 w 838"/>
                <a:gd name="T103" fmla="*/ 1083 h 1177"/>
                <a:gd name="T104" fmla="*/ 310 w 838"/>
                <a:gd name="T105" fmla="*/ 1114 h 1177"/>
                <a:gd name="T106" fmla="*/ 403 w 838"/>
                <a:gd name="T107" fmla="*/ 1083 h 1177"/>
                <a:gd name="T108" fmla="*/ 465 w 838"/>
                <a:gd name="T109" fmla="*/ 1176 h 1177"/>
                <a:gd name="T110" fmla="*/ 465 w 838"/>
                <a:gd name="T111" fmla="*/ 1145 h 1177"/>
                <a:gd name="T112" fmla="*/ 527 w 838"/>
                <a:gd name="T113" fmla="*/ 1145 h 1177"/>
                <a:gd name="T114" fmla="*/ 589 w 838"/>
                <a:gd name="T115" fmla="*/ 1145 h 1177"/>
                <a:gd name="T116" fmla="*/ 589 w 838"/>
                <a:gd name="T117" fmla="*/ 1145 h 1177"/>
                <a:gd name="T118" fmla="*/ 620 w 838"/>
                <a:gd name="T119" fmla="*/ 1114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8" h="1177">
                  <a:moveTo>
                    <a:pt x="651" y="1083"/>
                  </a:moveTo>
                  <a:lnTo>
                    <a:pt x="651" y="1083"/>
                  </a:lnTo>
                  <a:lnTo>
                    <a:pt x="651" y="1083"/>
                  </a:lnTo>
                  <a:lnTo>
                    <a:pt x="651" y="1083"/>
                  </a:lnTo>
                  <a:lnTo>
                    <a:pt x="651" y="1083"/>
                  </a:lnTo>
                  <a:lnTo>
                    <a:pt x="651" y="1083"/>
                  </a:lnTo>
                  <a:cubicBezTo>
                    <a:pt x="682" y="1083"/>
                    <a:pt x="682" y="1083"/>
                    <a:pt x="682" y="1083"/>
                  </a:cubicBezTo>
                  <a:lnTo>
                    <a:pt x="682" y="1083"/>
                  </a:lnTo>
                  <a:lnTo>
                    <a:pt x="682" y="1083"/>
                  </a:lnTo>
                  <a:cubicBezTo>
                    <a:pt x="682" y="1083"/>
                    <a:pt x="682" y="1083"/>
                    <a:pt x="682" y="1052"/>
                  </a:cubicBezTo>
                  <a:cubicBezTo>
                    <a:pt x="682" y="1052"/>
                    <a:pt x="682" y="1052"/>
                    <a:pt x="651" y="1052"/>
                  </a:cubicBezTo>
                  <a:lnTo>
                    <a:pt x="651" y="1052"/>
                  </a:lnTo>
                  <a:lnTo>
                    <a:pt x="651" y="1052"/>
                  </a:lnTo>
                  <a:lnTo>
                    <a:pt x="651" y="1021"/>
                  </a:lnTo>
                  <a:lnTo>
                    <a:pt x="651" y="1021"/>
                  </a:lnTo>
                  <a:cubicBezTo>
                    <a:pt x="651" y="1021"/>
                    <a:pt x="651" y="1021"/>
                    <a:pt x="651" y="991"/>
                  </a:cubicBezTo>
                  <a:lnTo>
                    <a:pt x="620" y="991"/>
                  </a:lnTo>
                  <a:lnTo>
                    <a:pt x="620" y="959"/>
                  </a:lnTo>
                  <a:cubicBezTo>
                    <a:pt x="589" y="959"/>
                    <a:pt x="589" y="959"/>
                    <a:pt x="589" y="959"/>
                  </a:cubicBezTo>
                  <a:lnTo>
                    <a:pt x="589" y="959"/>
                  </a:lnTo>
                  <a:lnTo>
                    <a:pt x="589" y="959"/>
                  </a:lnTo>
                  <a:cubicBezTo>
                    <a:pt x="558" y="959"/>
                    <a:pt x="558" y="959"/>
                    <a:pt x="558" y="928"/>
                  </a:cubicBezTo>
                  <a:lnTo>
                    <a:pt x="558" y="928"/>
                  </a:lnTo>
                  <a:lnTo>
                    <a:pt x="558" y="928"/>
                  </a:lnTo>
                  <a:lnTo>
                    <a:pt x="558" y="928"/>
                  </a:lnTo>
                  <a:cubicBezTo>
                    <a:pt x="558" y="897"/>
                    <a:pt x="558" y="897"/>
                    <a:pt x="558" y="897"/>
                  </a:cubicBezTo>
                  <a:cubicBezTo>
                    <a:pt x="558" y="867"/>
                    <a:pt x="558" y="867"/>
                    <a:pt x="558" y="867"/>
                  </a:cubicBezTo>
                  <a:lnTo>
                    <a:pt x="558" y="867"/>
                  </a:lnTo>
                  <a:cubicBezTo>
                    <a:pt x="558" y="867"/>
                    <a:pt x="558" y="835"/>
                    <a:pt x="589" y="835"/>
                  </a:cubicBezTo>
                  <a:lnTo>
                    <a:pt x="589" y="835"/>
                  </a:lnTo>
                  <a:cubicBezTo>
                    <a:pt x="589" y="835"/>
                    <a:pt x="589" y="867"/>
                    <a:pt x="620" y="867"/>
                  </a:cubicBezTo>
                  <a:cubicBezTo>
                    <a:pt x="620" y="835"/>
                    <a:pt x="620" y="835"/>
                    <a:pt x="620" y="835"/>
                  </a:cubicBezTo>
                  <a:lnTo>
                    <a:pt x="620" y="835"/>
                  </a:lnTo>
                  <a:cubicBezTo>
                    <a:pt x="620" y="835"/>
                    <a:pt x="620" y="835"/>
                    <a:pt x="620" y="804"/>
                  </a:cubicBezTo>
                  <a:lnTo>
                    <a:pt x="620" y="804"/>
                  </a:lnTo>
                  <a:lnTo>
                    <a:pt x="620" y="773"/>
                  </a:lnTo>
                  <a:lnTo>
                    <a:pt x="620" y="773"/>
                  </a:lnTo>
                  <a:lnTo>
                    <a:pt x="620" y="743"/>
                  </a:lnTo>
                  <a:lnTo>
                    <a:pt x="620" y="743"/>
                  </a:lnTo>
                  <a:cubicBezTo>
                    <a:pt x="620" y="743"/>
                    <a:pt x="620" y="711"/>
                    <a:pt x="651" y="711"/>
                  </a:cubicBezTo>
                  <a:lnTo>
                    <a:pt x="651" y="711"/>
                  </a:lnTo>
                  <a:lnTo>
                    <a:pt x="651" y="711"/>
                  </a:lnTo>
                  <a:cubicBezTo>
                    <a:pt x="651" y="680"/>
                    <a:pt x="651" y="680"/>
                    <a:pt x="651" y="649"/>
                  </a:cubicBezTo>
                  <a:lnTo>
                    <a:pt x="651" y="649"/>
                  </a:lnTo>
                  <a:lnTo>
                    <a:pt x="682" y="619"/>
                  </a:lnTo>
                  <a:cubicBezTo>
                    <a:pt x="682" y="619"/>
                    <a:pt x="682" y="619"/>
                    <a:pt x="713" y="587"/>
                  </a:cubicBezTo>
                  <a:lnTo>
                    <a:pt x="713" y="587"/>
                  </a:lnTo>
                  <a:lnTo>
                    <a:pt x="713" y="587"/>
                  </a:lnTo>
                  <a:lnTo>
                    <a:pt x="713" y="556"/>
                  </a:lnTo>
                  <a:cubicBezTo>
                    <a:pt x="713" y="556"/>
                    <a:pt x="744" y="556"/>
                    <a:pt x="744" y="525"/>
                  </a:cubicBezTo>
                  <a:cubicBezTo>
                    <a:pt x="744" y="525"/>
                    <a:pt x="744" y="525"/>
                    <a:pt x="744" y="495"/>
                  </a:cubicBezTo>
                  <a:lnTo>
                    <a:pt x="744" y="463"/>
                  </a:lnTo>
                  <a:cubicBezTo>
                    <a:pt x="744" y="433"/>
                    <a:pt x="744" y="433"/>
                    <a:pt x="744" y="402"/>
                  </a:cubicBezTo>
                  <a:lnTo>
                    <a:pt x="744" y="402"/>
                  </a:lnTo>
                  <a:lnTo>
                    <a:pt x="744" y="402"/>
                  </a:lnTo>
                  <a:cubicBezTo>
                    <a:pt x="775" y="402"/>
                    <a:pt x="775" y="402"/>
                    <a:pt x="775" y="372"/>
                  </a:cubicBezTo>
                  <a:lnTo>
                    <a:pt x="775" y="372"/>
                  </a:lnTo>
                  <a:lnTo>
                    <a:pt x="775" y="372"/>
                  </a:lnTo>
                  <a:cubicBezTo>
                    <a:pt x="775" y="372"/>
                    <a:pt x="775" y="372"/>
                    <a:pt x="775" y="340"/>
                  </a:cubicBezTo>
                  <a:lnTo>
                    <a:pt x="775" y="340"/>
                  </a:lnTo>
                  <a:cubicBezTo>
                    <a:pt x="775" y="309"/>
                    <a:pt x="775" y="309"/>
                    <a:pt x="806" y="309"/>
                  </a:cubicBezTo>
                  <a:cubicBezTo>
                    <a:pt x="806" y="278"/>
                    <a:pt x="837" y="278"/>
                    <a:pt x="837" y="278"/>
                  </a:cubicBezTo>
                  <a:lnTo>
                    <a:pt x="837" y="278"/>
                  </a:lnTo>
                  <a:lnTo>
                    <a:pt x="837" y="278"/>
                  </a:lnTo>
                  <a:lnTo>
                    <a:pt x="806" y="248"/>
                  </a:lnTo>
                  <a:cubicBezTo>
                    <a:pt x="806" y="216"/>
                    <a:pt x="775" y="154"/>
                    <a:pt x="775" y="124"/>
                  </a:cubicBezTo>
                  <a:lnTo>
                    <a:pt x="775" y="92"/>
                  </a:lnTo>
                  <a:lnTo>
                    <a:pt x="775" y="92"/>
                  </a:lnTo>
                  <a:cubicBezTo>
                    <a:pt x="775" y="92"/>
                    <a:pt x="775" y="92"/>
                    <a:pt x="775" y="61"/>
                  </a:cubicBezTo>
                  <a:lnTo>
                    <a:pt x="775" y="61"/>
                  </a:lnTo>
                  <a:cubicBezTo>
                    <a:pt x="775" y="30"/>
                    <a:pt x="775" y="30"/>
                    <a:pt x="775" y="30"/>
                  </a:cubicBezTo>
                  <a:lnTo>
                    <a:pt x="775" y="30"/>
                  </a:lnTo>
                  <a:lnTo>
                    <a:pt x="744" y="30"/>
                  </a:lnTo>
                  <a:lnTo>
                    <a:pt x="744" y="30"/>
                  </a:lnTo>
                  <a:cubicBezTo>
                    <a:pt x="744" y="0"/>
                    <a:pt x="713" y="0"/>
                    <a:pt x="713" y="0"/>
                  </a:cubicBezTo>
                  <a:cubicBezTo>
                    <a:pt x="713" y="0"/>
                    <a:pt x="713" y="0"/>
                    <a:pt x="682" y="0"/>
                  </a:cubicBezTo>
                  <a:lnTo>
                    <a:pt x="682" y="0"/>
                  </a:lnTo>
                  <a:lnTo>
                    <a:pt x="682" y="0"/>
                  </a:lnTo>
                  <a:lnTo>
                    <a:pt x="682" y="0"/>
                  </a:lnTo>
                  <a:cubicBezTo>
                    <a:pt x="682" y="0"/>
                    <a:pt x="682" y="30"/>
                    <a:pt x="651" y="30"/>
                  </a:cubicBezTo>
                  <a:lnTo>
                    <a:pt x="651" y="30"/>
                  </a:lnTo>
                  <a:lnTo>
                    <a:pt x="651" y="30"/>
                  </a:lnTo>
                  <a:lnTo>
                    <a:pt x="651" y="30"/>
                  </a:lnTo>
                  <a:lnTo>
                    <a:pt x="651" y="61"/>
                  </a:lnTo>
                  <a:cubicBezTo>
                    <a:pt x="620" y="61"/>
                    <a:pt x="620" y="61"/>
                    <a:pt x="620" y="61"/>
                  </a:cubicBezTo>
                  <a:lnTo>
                    <a:pt x="620" y="61"/>
                  </a:lnTo>
                  <a:lnTo>
                    <a:pt x="620" y="61"/>
                  </a:lnTo>
                  <a:lnTo>
                    <a:pt x="620" y="61"/>
                  </a:lnTo>
                  <a:cubicBezTo>
                    <a:pt x="589" y="61"/>
                    <a:pt x="589" y="61"/>
                    <a:pt x="589" y="61"/>
                  </a:cubicBezTo>
                  <a:lnTo>
                    <a:pt x="589" y="61"/>
                  </a:lnTo>
                  <a:lnTo>
                    <a:pt x="589" y="61"/>
                  </a:lnTo>
                  <a:cubicBezTo>
                    <a:pt x="496" y="61"/>
                    <a:pt x="496" y="61"/>
                    <a:pt x="496" y="61"/>
                  </a:cubicBezTo>
                  <a:lnTo>
                    <a:pt x="496" y="61"/>
                  </a:lnTo>
                  <a:cubicBezTo>
                    <a:pt x="155" y="61"/>
                    <a:pt x="155" y="61"/>
                    <a:pt x="155" y="61"/>
                  </a:cubicBezTo>
                  <a:cubicBezTo>
                    <a:pt x="155" y="61"/>
                    <a:pt x="155" y="92"/>
                    <a:pt x="155" y="124"/>
                  </a:cubicBezTo>
                  <a:cubicBezTo>
                    <a:pt x="155" y="185"/>
                    <a:pt x="155" y="185"/>
                    <a:pt x="155" y="185"/>
                  </a:cubicBezTo>
                  <a:cubicBezTo>
                    <a:pt x="92" y="185"/>
                    <a:pt x="92" y="185"/>
                    <a:pt x="92" y="185"/>
                  </a:cubicBezTo>
                  <a:cubicBezTo>
                    <a:pt x="92" y="433"/>
                    <a:pt x="92" y="433"/>
                    <a:pt x="92" y="433"/>
                  </a:cubicBezTo>
                  <a:cubicBezTo>
                    <a:pt x="31" y="433"/>
                    <a:pt x="31" y="433"/>
                    <a:pt x="31" y="433"/>
                  </a:cubicBezTo>
                  <a:cubicBezTo>
                    <a:pt x="31" y="463"/>
                    <a:pt x="31" y="463"/>
                    <a:pt x="31" y="463"/>
                  </a:cubicBezTo>
                  <a:cubicBezTo>
                    <a:pt x="31" y="463"/>
                    <a:pt x="31" y="463"/>
                    <a:pt x="31" y="495"/>
                  </a:cubicBezTo>
                  <a:cubicBezTo>
                    <a:pt x="31" y="495"/>
                    <a:pt x="31" y="495"/>
                    <a:pt x="0" y="525"/>
                  </a:cubicBezTo>
                  <a:lnTo>
                    <a:pt x="0" y="525"/>
                  </a:lnTo>
                  <a:lnTo>
                    <a:pt x="0" y="525"/>
                  </a:lnTo>
                  <a:lnTo>
                    <a:pt x="0" y="525"/>
                  </a:lnTo>
                  <a:lnTo>
                    <a:pt x="0" y="556"/>
                  </a:lnTo>
                  <a:lnTo>
                    <a:pt x="0" y="556"/>
                  </a:lnTo>
                  <a:lnTo>
                    <a:pt x="0" y="556"/>
                  </a:lnTo>
                  <a:lnTo>
                    <a:pt x="0" y="556"/>
                  </a:lnTo>
                  <a:cubicBezTo>
                    <a:pt x="0" y="587"/>
                    <a:pt x="0" y="587"/>
                    <a:pt x="0" y="587"/>
                  </a:cubicBezTo>
                  <a:lnTo>
                    <a:pt x="0" y="619"/>
                  </a:lnTo>
                  <a:lnTo>
                    <a:pt x="0" y="619"/>
                  </a:lnTo>
                  <a:cubicBezTo>
                    <a:pt x="0" y="619"/>
                    <a:pt x="31" y="619"/>
                    <a:pt x="31" y="649"/>
                  </a:cubicBezTo>
                  <a:lnTo>
                    <a:pt x="31" y="649"/>
                  </a:lnTo>
                  <a:lnTo>
                    <a:pt x="31" y="649"/>
                  </a:lnTo>
                  <a:lnTo>
                    <a:pt x="31" y="649"/>
                  </a:lnTo>
                  <a:lnTo>
                    <a:pt x="31" y="649"/>
                  </a:lnTo>
                  <a:lnTo>
                    <a:pt x="31" y="680"/>
                  </a:lnTo>
                  <a:lnTo>
                    <a:pt x="31" y="680"/>
                  </a:lnTo>
                  <a:lnTo>
                    <a:pt x="31" y="680"/>
                  </a:lnTo>
                  <a:lnTo>
                    <a:pt x="31" y="711"/>
                  </a:lnTo>
                  <a:lnTo>
                    <a:pt x="31" y="711"/>
                  </a:lnTo>
                  <a:cubicBezTo>
                    <a:pt x="31" y="711"/>
                    <a:pt x="62" y="711"/>
                    <a:pt x="62" y="743"/>
                  </a:cubicBezTo>
                  <a:lnTo>
                    <a:pt x="62" y="743"/>
                  </a:lnTo>
                  <a:lnTo>
                    <a:pt x="62" y="743"/>
                  </a:lnTo>
                  <a:cubicBezTo>
                    <a:pt x="62" y="773"/>
                    <a:pt x="92" y="773"/>
                    <a:pt x="92" y="804"/>
                  </a:cubicBezTo>
                  <a:lnTo>
                    <a:pt x="92" y="804"/>
                  </a:lnTo>
                  <a:cubicBezTo>
                    <a:pt x="62" y="804"/>
                    <a:pt x="62" y="835"/>
                    <a:pt x="62" y="835"/>
                  </a:cubicBezTo>
                  <a:lnTo>
                    <a:pt x="62" y="835"/>
                  </a:lnTo>
                  <a:cubicBezTo>
                    <a:pt x="92" y="835"/>
                    <a:pt x="92" y="835"/>
                    <a:pt x="92" y="835"/>
                  </a:cubicBezTo>
                  <a:lnTo>
                    <a:pt x="92" y="835"/>
                  </a:lnTo>
                  <a:lnTo>
                    <a:pt x="92" y="867"/>
                  </a:lnTo>
                  <a:cubicBezTo>
                    <a:pt x="124" y="867"/>
                    <a:pt x="124" y="867"/>
                    <a:pt x="124" y="867"/>
                  </a:cubicBezTo>
                  <a:lnTo>
                    <a:pt x="124" y="897"/>
                  </a:lnTo>
                  <a:lnTo>
                    <a:pt x="124" y="897"/>
                  </a:lnTo>
                  <a:cubicBezTo>
                    <a:pt x="124" y="897"/>
                    <a:pt x="124" y="897"/>
                    <a:pt x="155" y="897"/>
                  </a:cubicBezTo>
                  <a:lnTo>
                    <a:pt x="155" y="897"/>
                  </a:lnTo>
                  <a:cubicBezTo>
                    <a:pt x="155" y="897"/>
                    <a:pt x="155" y="897"/>
                    <a:pt x="155" y="928"/>
                  </a:cubicBezTo>
                  <a:lnTo>
                    <a:pt x="186" y="928"/>
                  </a:lnTo>
                  <a:lnTo>
                    <a:pt x="186" y="928"/>
                  </a:lnTo>
                  <a:lnTo>
                    <a:pt x="186" y="928"/>
                  </a:lnTo>
                  <a:lnTo>
                    <a:pt x="186" y="928"/>
                  </a:lnTo>
                  <a:lnTo>
                    <a:pt x="186" y="928"/>
                  </a:lnTo>
                  <a:cubicBezTo>
                    <a:pt x="217" y="959"/>
                    <a:pt x="217" y="959"/>
                    <a:pt x="217" y="959"/>
                  </a:cubicBezTo>
                  <a:cubicBezTo>
                    <a:pt x="217" y="991"/>
                    <a:pt x="248" y="991"/>
                    <a:pt x="248" y="1021"/>
                  </a:cubicBezTo>
                  <a:lnTo>
                    <a:pt x="248" y="1021"/>
                  </a:lnTo>
                  <a:lnTo>
                    <a:pt x="248" y="1021"/>
                  </a:lnTo>
                  <a:lnTo>
                    <a:pt x="248" y="1021"/>
                  </a:lnTo>
                  <a:lnTo>
                    <a:pt x="248" y="1021"/>
                  </a:lnTo>
                  <a:cubicBezTo>
                    <a:pt x="279" y="1021"/>
                    <a:pt x="279" y="1021"/>
                    <a:pt x="279" y="1021"/>
                  </a:cubicBezTo>
                  <a:cubicBezTo>
                    <a:pt x="279" y="1052"/>
                    <a:pt x="279" y="1052"/>
                    <a:pt x="279" y="1052"/>
                  </a:cubicBezTo>
                  <a:lnTo>
                    <a:pt x="279" y="1052"/>
                  </a:lnTo>
                  <a:cubicBezTo>
                    <a:pt x="279" y="1083"/>
                    <a:pt x="279" y="1083"/>
                    <a:pt x="279" y="1083"/>
                  </a:cubicBezTo>
                  <a:lnTo>
                    <a:pt x="279" y="1083"/>
                  </a:lnTo>
                  <a:lnTo>
                    <a:pt x="279" y="1083"/>
                  </a:lnTo>
                  <a:lnTo>
                    <a:pt x="279" y="1083"/>
                  </a:lnTo>
                  <a:lnTo>
                    <a:pt x="279" y="1083"/>
                  </a:lnTo>
                  <a:cubicBezTo>
                    <a:pt x="279" y="1083"/>
                    <a:pt x="279" y="1083"/>
                    <a:pt x="279" y="1114"/>
                  </a:cubicBezTo>
                  <a:cubicBezTo>
                    <a:pt x="310" y="1114"/>
                    <a:pt x="310" y="1114"/>
                    <a:pt x="310" y="1114"/>
                  </a:cubicBezTo>
                  <a:cubicBezTo>
                    <a:pt x="341" y="1114"/>
                    <a:pt x="341" y="1114"/>
                    <a:pt x="341" y="1114"/>
                  </a:cubicBezTo>
                  <a:cubicBezTo>
                    <a:pt x="372" y="1114"/>
                    <a:pt x="372" y="1114"/>
                    <a:pt x="372" y="1114"/>
                  </a:cubicBezTo>
                  <a:cubicBezTo>
                    <a:pt x="403" y="1083"/>
                    <a:pt x="403" y="1083"/>
                    <a:pt x="403" y="1083"/>
                  </a:cubicBezTo>
                  <a:cubicBezTo>
                    <a:pt x="403" y="1114"/>
                    <a:pt x="403" y="1114"/>
                    <a:pt x="403" y="1114"/>
                  </a:cubicBezTo>
                  <a:lnTo>
                    <a:pt x="434" y="1145"/>
                  </a:lnTo>
                  <a:cubicBezTo>
                    <a:pt x="434" y="1145"/>
                    <a:pt x="434" y="1145"/>
                    <a:pt x="465" y="1176"/>
                  </a:cubicBezTo>
                  <a:cubicBezTo>
                    <a:pt x="465" y="1176"/>
                    <a:pt x="465" y="1176"/>
                    <a:pt x="465" y="1145"/>
                  </a:cubicBezTo>
                  <a:lnTo>
                    <a:pt x="465" y="1145"/>
                  </a:lnTo>
                  <a:lnTo>
                    <a:pt x="465" y="1145"/>
                  </a:lnTo>
                  <a:lnTo>
                    <a:pt x="465" y="1145"/>
                  </a:lnTo>
                  <a:cubicBezTo>
                    <a:pt x="496" y="1145"/>
                    <a:pt x="496" y="1145"/>
                    <a:pt x="496" y="1145"/>
                  </a:cubicBezTo>
                  <a:lnTo>
                    <a:pt x="527" y="1145"/>
                  </a:lnTo>
                  <a:lnTo>
                    <a:pt x="558" y="1145"/>
                  </a:lnTo>
                  <a:lnTo>
                    <a:pt x="558" y="1145"/>
                  </a:lnTo>
                  <a:cubicBezTo>
                    <a:pt x="589" y="1145"/>
                    <a:pt x="589" y="1145"/>
                    <a:pt x="589" y="1145"/>
                  </a:cubicBezTo>
                  <a:lnTo>
                    <a:pt x="589" y="1145"/>
                  </a:lnTo>
                  <a:lnTo>
                    <a:pt x="589" y="1145"/>
                  </a:lnTo>
                  <a:lnTo>
                    <a:pt x="589" y="1145"/>
                  </a:lnTo>
                  <a:cubicBezTo>
                    <a:pt x="620" y="1145"/>
                    <a:pt x="620" y="1145"/>
                    <a:pt x="620" y="1145"/>
                  </a:cubicBezTo>
                  <a:lnTo>
                    <a:pt x="620" y="1145"/>
                  </a:lnTo>
                  <a:cubicBezTo>
                    <a:pt x="620" y="1114"/>
                    <a:pt x="620" y="1114"/>
                    <a:pt x="620" y="1114"/>
                  </a:cubicBezTo>
                  <a:lnTo>
                    <a:pt x="620" y="1114"/>
                  </a:lnTo>
                  <a:cubicBezTo>
                    <a:pt x="620" y="1114"/>
                    <a:pt x="620" y="1114"/>
                    <a:pt x="651" y="1083"/>
                  </a:cubicBezTo>
                </a:path>
              </a:pathLst>
            </a:custGeom>
            <a:solidFill>
              <a:schemeClr val="accent3"/>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0" name="Freeform 32"/>
            <p:cNvSpPr>
              <a:spLocks noChangeArrowheads="1"/>
            </p:cNvSpPr>
            <p:nvPr/>
          </p:nvSpPr>
          <p:spPr bwMode="auto">
            <a:xfrm>
              <a:off x="3824288" y="1801813"/>
              <a:ext cx="57150" cy="123825"/>
            </a:xfrm>
            <a:custGeom>
              <a:avLst/>
              <a:gdLst>
                <a:gd name="T0" fmla="*/ 32 w 157"/>
                <a:gd name="T1" fmla="*/ 248 h 343"/>
                <a:gd name="T2" fmla="*/ 32 w 157"/>
                <a:gd name="T3" fmla="*/ 248 h 343"/>
                <a:gd name="T4" fmla="*/ 32 w 157"/>
                <a:gd name="T5" fmla="*/ 248 h 343"/>
                <a:gd name="T6" fmla="*/ 32 w 157"/>
                <a:gd name="T7" fmla="*/ 248 h 343"/>
                <a:gd name="T8" fmla="*/ 32 w 157"/>
                <a:gd name="T9" fmla="*/ 279 h 343"/>
                <a:gd name="T10" fmla="*/ 62 w 157"/>
                <a:gd name="T11" fmla="*/ 279 h 343"/>
                <a:gd name="T12" fmla="*/ 93 w 157"/>
                <a:gd name="T13" fmla="*/ 342 h 343"/>
                <a:gd name="T14" fmla="*/ 93 w 157"/>
                <a:gd name="T15" fmla="*/ 311 h 343"/>
                <a:gd name="T16" fmla="*/ 156 w 157"/>
                <a:gd name="T17" fmla="*/ 279 h 343"/>
                <a:gd name="T18" fmla="*/ 156 w 157"/>
                <a:gd name="T19" fmla="*/ 279 h 343"/>
                <a:gd name="T20" fmla="*/ 156 w 157"/>
                <a:gd name="T21" fmla="*/ 248 h 343"/>
                <a:gd name="T22" fmla="*/ 156 w 157"/>
                <a:gd name="T23" fmla="*/ 218 h 343"/>
                <a:gd name="T24" fmla="*/ 124 w 157"/>
                <a:gd name="T25" fmla="*/ 218 h 343"/>
                <a:gd name="T26" fmla="*/ 124 w 157"/>
                <a:gd name="T27" fmla="*/ 218 h 343"/>
                <a:gd name="T28" fmla="*/ 93 w 157"/>
                <a:gd name="T29" fmla="*/ 187 h 343"/>
                <a:gd name="T30" fmla="*/ 124 w 157"/>
                <a:gd name="T31" fmla="*/ 94 h 343"/>
                <a:gd name="T32" fmla="*/ 156 w 157"/>
                <a:gd name="T33" fmla="*/ 94 h 343"/>
                <a:gd name="T34" fmla="*/ 156 w 157"/>
                <a:gd name="T35" fmla="*/ 94 h 343"/>
                <a:gd name="T36" fmla="*/ 156 w 157"/>
                <a:gd name="T37" fmla="*/ 94 h 343"/>
                <a:gd name="T38" fmla="*/ 124 w 157"/>
                <a:gd name="T39" fmla="*/ 63 h 343"/>
                <a:gd name="T40" fmla="*/ 124 w 157"/>
                <a:gd name="T41" fmla="*/ 63 h 343"/>
                <a:gd name="T42" fmla="*/ 124 w 157"/>
                <a:gd name="T43" fmla="*/ 63 h 343"/>
                <a:gd name="T44" fmla="*/ 124 w 157"/>
                <a:gd name="T45" fmla="*/ 31 h 343"/>
                <a:gd name="T46" fmla="*/ 93 w 157"/>
                <a:gd name="T47" fmla="*/ 0 h 343"/>
                <a:gd name="T48" fmla="*/ 62 w 157"/>
                <a:gd name="T49" fmla="*/ 0 h 343"/>
                <a:gd name="T50" fmla="*/ 32 w 157"/>
                <a:gd name="T51" fmla="*/ 0 h 343"/>
                <a:gd name="T52" fmla="*/ 32 w 157"/>
                <a:gd name="T53" fmla="*/ 31 h 343"/>
                <a:gd name="T54" fmla="*/ 32 w 157"/>
                <a:gd name="T55" fmla="*/ 31 h 343"/>
                <a:gd name="T56" fmla="*/ 32 w 157"/>
                <a:gd name="T57" fmla="*/ 31 h 343"/>
                <a:gd name="T58" fmla="*/ 32 w 157"/>
                <a:gd name="T59" fmla="*/ 63 h 343"/>
                <a:gd name="T60" fmla="*/ 32 w 157"/>
                <a:gd name="T61" fmla="*/ 94 h 343"/>
                <a:gd name="T62" fmla="*/ 32 w 157"/>
                <a:gd name="T63" fmla="*/ 94 h 343"/>
                <a:gd name="T64" fmla="*/ 32 w 157"/>
                <a:gd name="T65" fmla="*/ 94 h 343"/>
                <a:gd name="T66" fmla="*/ 32 w 157"/>
                <a:gd name="T67" fmla="*/ 94 h 343"/>
                <a:gd name="T68" fmla="*/ 32 w 157"/>
                <a:gd name="T69" fmla="*/ 94 h 343"/>
                <a:gd name="T70" fmla="*/ 32 w 157"/>
                <a:gd name="T71" fmla="*/ 94 h 343"/>
                <a:gd name="T72" fmla="*/ 32 w 157"/>
                <a:gd name="T73" fmla="*/ 94 h 343"/>
                <a:gd name="T74" fmla="*/ 0 w 157"/>
                <a:gd name="T75" fmla="*/ 187 h 343"/>
                <a:gd name="T76" fmla="*/ 0 w 157"/>
                <a:gd name="T77" fmla="*/ 187 h 343"/>
                <a:gd name="T78" fmla="*/ 0 w 157"/>
                <a:gd name="T79" fmla="*/ 187 h 343"/>
                <a:gd name="T80" fmla="*/ 0 w 157"/>
                <a:gd name="T81" fmla="*/ 218 h 343"/>
                <a:gd name="T82" fmla="*/ 0 w 157"/>
                <a:gd name="T83" fmla="*/ 218 h 343"/>
                <a:gd name="T84" fmla="*/ 0 w 157"/>
                <a:gd name="T85" fmla="*/ 218 h 343"/>
                <a:gd name="T86" fmla="*/ 32 w 157"/>
                <a:gd name="T87" fmla="*/ 24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 h="343">
                  <a:moveTo>
                    <a:pt x="32" y="248"/>
                  </a:moveTo>
                  <a:lnTo>
                    <a:pt x="32" y="248"/>
                  </a:lnTo>
                  <a:lnTo>
                    <a:pt x="32" y="248"/>
                  </a:lnTo>
                  <a:lnTo>
                    <a:pt x="32" y="248"/>
                  </a:lnTo>
                  <a:cubicBezTo>
                    <a:pt x="32" y="279"/>
                    <a:pt x="32" y="279"/>
                    <a:pt x="32" y="279"/>
                  </a:cubicBezTo>
                  <a:cubicBezTo>
                    <a:pt x="62" y="279"/>
                    <a:pt x="62" y="279"/>
                    <a:pt x="62" y="279"/>
                  </a:cubicBezTo>
                  <a:cubicBezTo>
                    <a:pt x="93" y="311"/>
                    <a:pt x="93" y="311"/>
                    <a:pt x="93" y="342"/>
                  </a:cubicBezTo>
                  <a:cubicBezTo>
                    <a:pt x="93" y="311"/>
                    <a:pt x="93" y="311"/>
                    <a:pt x="93" y="311"/>
                  </a:cubicBezTo>
                  <a:cubicBezTo>
                    <a:pt x="124" y="311"/>
                    <a:pt x="156" y="279"/>
                    <a:pt x="156" y="279"/>
                  </a:cubicBezTo>
                  <a:lnTo>
                    <a:pt x="156" y="279"/>
                  </a:lnTo>
                  <a:cubicBezTo>
                    <a:pt x="156" y="248"/>
                    <a:pt x="156" y="248"/>
                    <a:pt x="156" y="248"/>
                  </a:cubicBezTo>
                  <a:lnTo>
                    <a:pt x="156" y="218"/>
                  </a:lnTo>
                  <a:lnTo>
                    <a:pt x="124" y="218"/>
                  </a:lnTo>
                  <a:lnTo>
                    <a:pt x="124" y="218"/>
                  </a:lnTo>
                  <a:cubicBezTo>
                    <a:pt x="124" y="218"/>
                    <a:pt x="93" y="218"/>
                    <a:pt x="93" y="187"/>
                  </a:cubicBezTo>
                  <a:cubicBezTo>
                    <a:pt x="93" y="155"/>
                    <a:pt x="93" y="124"/>
                    <a:pt x="124" y="94"/>
                  </a:cubicBezTo>
                  <a:cubicBezTo>
                    <a:pt x="124" y="94"/>
                    <a:pt x="124" y="94"/>
                    <a:pt x="156" y="94"/>
                  </a:cubicBezTo>
                  <a:lnTo>
                    <a:pt x="156" y="94"/>
                  </a:lnTo>
                  <a:lnTo>
                    <a:pt x="156" y="94"/>
                  </a:lnTo>
                  <a:cubicBezTo>
                    <a:pt x="124" y="94"/>
                    <a:pt x="124" y="63"/>
                    <a:pt x="124" y="63"/>
                  </a:cubicBezTo>
                  <a:lnTo>
                    <a:pt x="124" y="63"/>
                  </a:lnTo>
                  <a:lnTo>
                    <a:pt x="124" y="63"/>
                  </a:lnTo>
                  <a:cubicBezTo>
                    <a:pt x="124" y="31"/>
                    <a:pt x="124" y="31"/>
                    <a:pt x="124" y="31"/>
                  </a:cubicBezTo>
                  <a:cubicBezTo>
                    <a:pt x="124" y="0"/>
                    <a:pt x="93" y="0"/>
                    <a:pt x="93" y="0"/>
                  </a:cubicBezTo>
                  <a:lnTo>
                    <a:pt x="62" y="0"/>
                  </a:lnTo>
                  <a:lnTo>
                    <a:pt x="32" y="0"/>
                  </a:lnTo>
                  <a:lnTo>
                    <a:pt x="32" y="31"/>
                  </a:lnTo>
                  <a:lnTo>
                    <a:pt x="32" y="31"/>
                  </a:lnTo>
                  <a:lnTo>
                    <a:pt x="32" y="31"/>
                  </a:lnTo>
                  <a:lnTo>
                    <a:pt x="32" y="63"/>
                  </a:lnTo>
                  <a:cubicBezTo>
                    <a:pt x="32" y="63"/>
                    <a:pt x="32" y="63"/>
                    <a:pt x="32" y="94"/>
                  </a:cubicBezTo>
                  <a:lnTo>
                    <a:pt x="32" y="94"/>
                  </a:lnTo>
                  <a:lnTo>
                    <a:pt x="32" y="94"/>
                  </a:lnTo>
                  <a:lnTo>
                    <a:pt x="32" y="94"/>
                  </a:lnTo>
                  <a:lnTo>
                    <a:pt x="32" y="94"/>
                  </a:lnTo>
                  <a:lnTo>
                    <a:pt x="32" y="94"/>
                  </a:lnTo>
                  <a:lnTo>
                    <a:pt x="32" y="94"/>
                  </a:lnTo>
                  <a:cubicBezTo>
                    <a:pt x="32" y="124"/>
                    <a:pt x="0" y="155"/>
                    <a:pt x="0" y="187"/>
                  </a:cubicBezTo>
                  <a:lnTo>
                    <a:pt x="0" y="187"/>
                  </a:lnTo>
                  <a:lnTo>
                    <a:pt x="0" y="187"/>
                  </a:lnTo>
                  <a:cubicBezTo>
                    <a:pt x="0" y="187"/>
                    <a:pt x="0" y="187"/>
                    <a:pt x="0" y="218"/>
                  </a:cubicBezTo>
                  <a:lnTo>
                    <a:pt x="0" y="218"/>
                  </a:lnTo>
                  <a:lnTo>
                    <a:pt x="0" y="218"/>
                  </a:lnTo>
                  <a:cubicBezTo>
                    <a:pt x="0" y="218"/>
                    <a:pt x="32" y="218"/>
                    <a:pt x="32" y="24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1" name="Freeform 33"/>
            <p:cNvSpPr>
              <a:spLocks noChangeArrowheads="1"/>
            </p:cNvSpPr>
            <p:nvPr/>
          </p:nvSpPr>
          <p:spPr bwMode="auto">
            <a:xfrm>
              <a:off x="4806950" y="311943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2" name="Freeform 34"/>
            <p:cNvSpPr>
              <a:spLocks noChangeArrowheads="1"/>
            </p:cNvSpPr>
            <p:nvPr/>
          </p:nvSpPr>
          <p:spPr bwMode="auto">
            <a:xfrm>
              <a:off x="4806950" y="311943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3" name="Freeform 35"/>
            <p:cNvSpPr>
              <a:spLocks noChangeArrowheads="1"/>
            </p:cNvSpPr>
            <p:nvPr/>
          </p:nvSpPr>
          <p:spPr bwMode="auto">
            <a:xfrm>
              <a:off x="4706938" y="2092325"/>
              <a:ext cx="134937" cy="155575"/>
            </a:xfrm>
            <a:custGeom>
              <a:avLst/>
              <a:gdLst>
                <a:gd name="T0" fmla="*/ 217 w 373"/>
                <a:gd name="T1" fmla="*/ 0 h 434"/>
                <a:gd name="T2" fmla="*/ 217 w 373"/>
                <a:gd name="T3" fmla="*/ 0 h 434"/>
                <a:gd name="T4" fmla="*/ 217 w 373"/>
                <a:gd name="T5" fmla="*/ 30 h 434"/>
                <a:gd name="T6" fmla="*/ 217 w 373"/>
                <a:gd name="T7" fmla="*/ 30 h 434"/>
                <a:gd name="T8" fmla="*/ 217 w 373"/>
                <a:gd name="T9" fmla="*/ 30 h 434"/>
                <a:gd name="T10" fmla="*/ 186 w 373"/>
                <a:gd name="T11" fmla="*/ 30 h 434"/>
                <a:gd name="T12" fmla="*/ 186 w 373"/>
                <a:gd name="T13" fmla="*/ 61 h 434"/>
                <a:gd name="T14" fmla="*/ 186 w 373"/>
                <a:gd name="T15" fmla="*/ 92 h 434"/>
                <a:gd name="T16" fmla="*/ 186 w 373"/>
                <a:gd name="T17" fmla="*/ 92 h 434"/>
                <a:gd name="T18" fmla="*/ 186 w 373"/>
                <a:gd name="T19" fmla="*/ 92 h 434"/>
                <a:gd name="T20" fmla="*/ 217 w 373"/>
                <a:gd name="T21" fmla="*/ 92 h 434"/>
                <a:gd name="T22" fmla="*/ 154 w 373"/>
                <a:gd name="T23" fmla="*/ 278 h 434"/>
                <a:gd name="T24" fmla="*/ 154 w 373"/>
                <a:gd name="T25" fmla="*/ 309 h 434"/>
                <a:gd name="T26" fmla="*/ 124 w 373"/>
                <a:gd name="T27" fmla="*/ 309 h 434"/>
                <a:gd name="T28" fmla="*/ 62 w 373"/>
                <a:gd name="T29" fmla="*/ 309 h 434"/>
                <a:gd name="T30" fmla="*/ 30 w 373"/>
                <a:gd name="T31" fmla="*/ 340 h 434"/>
                <a:gd name="T32" fmla="*/ 0 w 373"/>
                <a:gd name="T33" fmla="*/ 372 h 434"/>
                <a:gd name="T34" fmla="*/ 0 w 373"/>
                <a:gd name="T35" fmla="*/ 372 h 434"/>
                <a:gd name="T36" fmla="*/ 0 w 373"/>
                <a:gd name="T37" fmla="*/ 372 h 434"/>
                <a:gd name="T38" fmla="*/ 0 w 373"/>
                <a:gd name="T39" fmla="*/ 372 h 434"/>
                <a:gd name="T40" fmla="*/ 30 w 373"/>
                <a:gd name="T41" fmla="*/ 433 h 434"/>
                <a:gd name="T42" fmla="*/ 30 w 373"/>
                <a:gd name="T43" fmla="*/ 433 h 434"/>
                <a:gd name="T44" fmla="*/ 30 w 373"/>
                <a:gd name="T45" fmla="*/ 433 h 434"/>
                <a:gd name="T46" fmla="*/ 30 w 373"/>
                <a:gd name="T47" fmla="*/ 433 h 434"/>
                <a:gd name="T48" fmla="*/ 30 w 373"/>
                <a:gd name="T49" fmla="*/ 433 h 434"/>
                <a:gd name="T50" fmla="*/ 124 w 373"/>
                <a:gd name="T51" fmla="*/ 433 h 434"/>
                <a:gd name="T52" fmla="*/ 124 w 373"/>
                <a:gd name="T53" fmla="*/ 433 h 434"/>
                <a:gd name="T54" fmla="*/ 124 w 373"/>
                <a:gd name="T55" fmla="*/ 433 h 434"/>
                <a:gd name="T56" fmla="*/ 124 w 373"/>
                <a:gd name="T57" fmla="*/ 433 h 434"/>
                <a:gd name="T58" fmla="*/ 124 w 373"/>
                <a:gd name="T59" fmla="*/ 433 h 434"/>
                <a:gd name="T60" fmla="*/ 186 w 373"/>
                <a:gd name="T61" fmla="*/ 372 h 434"/>
                <a:gd name="T62" fmla="*/ 217 w 373"/>
                <a:gd name="T63" fmla="*/ 372 h 434"/>
                <a:gd name="T64" fmla="*/ 217 w 373"/>
                <a:gd name="T65" fmla="*/ 372 h 434"/>
                <a:gd name="T66" fmla="*/ 217 w 373"/>
                <a:gd name="T67" fmla="*/ 372 h 434"/>
                <a:gd name="T68" fmla="*/ 248 w 373"/>
                <a:gd name="T69" fmla="*/ 309 h 434"/>
                <a:gd name="T70" fmla="*/ 248 w 373"/>
                <a:gd name="T71" fmla="*/ 309 h 434"/>
                <a:gd name="T72" fmla="*/ 278 w 373"/>
                <a:gd name="T73" fmla="*/ 309 h 434"/>
                <a:gd name="T74" fmla="*/ 278 w 373"/>
                <a:gd name="T75" fmla="*/ 309 h 434"/>
                <a:gd name="T76" fmla="*/ 278 w 373"/>
                <a:gd name="T77" fmla="*/ 248 h 434"/>
                <a:gd name="T78" fmla="*/ 310 w 373"/>
                <a:gd name="T79" fmla="*/ 216 h 434"/>
                <a:gd name="T80" fmla="*/ 341 w 373"/>
                <a:gd name="T81" fmla="*/ 216 h 434"/>
                <a:gd name="T82" fmla="*/ 341 w 373"/>
                <a:gd name="T83" fmla="*/ 185 h 434"/>
                <a:gd name="T84" fmla="*/ 372 w 373"/>
                <a:gd name="T85" fmla="*/ 124 h 434"/>
                <a:gd name="T86" fmla="*/ 372 w 373"/>
                <a:gd name="T87" fmla="*/ 124 h 434"/>
                <a:gd name="T88" fmla="*/ 372 w 373"/>
                <a:gd name="T89" fmla="*/ 92 h 434"/>
                <a:gd name="T90" fmla="*/ 341 w 373"/>
                <a:gd name="T91" fmla="*/ 61 h 434"/>
                <a:gd name="T92" fmla="*/ 310 w 373"/>
                <a:gd name="T93" fmla="*/ 61 h 434"/>
                <a:gd name="T94" fmla="*/ 310 w 373"/>
                <a:gd name="T95" fmla="*/ 61 h 434"/>
                <a:gd name="T96" fmla="*/ 248 w 373"/>
                <a:gd name="T97" fmla="*/ 30 h 434"/>
                <a:gd name="T98" fmla="*/ 217 w 373"/>
                <a:gd name="T99" fmla="*/ 30 h 434"/>
                <a:gd name="T100" fmla="*/ 217 w 373"/>
                <a:gd name="T101"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434">
                  <a:moveTo>
                    <a:pt x="217" y="0"/>
                  </a:moveTo>
                  <a:lnTo>
                    <a:pt x="217" y="0"/>
                  </a:lnTo>
                  <a:cubicBezTo>
                    <a:pt x="217" y="0"/>
                    <a:pt x="217" y="0"/>
                    <a:pt x="217" y="30"/>
                  </a:cubicBezTo>
                  <a:lnTo>
                    <a:pt x="217" y="30"/>
                  </a:lnTo>
                  <a:lnTo>
                    <a:pt x="217" y="30"/>
                  </a:lnTo>
                  <a:cubicBezTo>
                    <a:pt x="186" y="30"/>
                    <a:pt x="186" y="30"/>
                    <a:pt x="186" y="30"/>
                  </a:cubicBezTo>
                  <a:lnTo>
                    <a:pt x="186" y="61"/>
                  </a:lnTo>
                  <a:cubicBezTo>
                    <a:pt x="186" y="61"/>
                    <a:pt x="186" y="61"/>
                    <a:pt x="186" y="92"/>
                  </a:cubicBezTo>
                  <a:lnTo>
                    <a:pt x="186" y="92"/>
                  </a:lnTo>
                  <a:lnTo>
                    <a:pt x="186" y="92"/>
                  </a:lnTo>
                  <a:cubicBezTo>
                    <a:pt x="217" y="92"/>
                    <a:pt x="217" y="92"/>
                    <a:pt x="217" y="92"/>
                  </a:cubicBezTo>
                  <a:cubicBezTo>
                    <a:pt x="154" y="278"/>
                    <a:pt x="154" y="278"/>
                    <a:pt x="154" y="278"/>
                  </a:cubicBezTo>
                  <a:cubicBezTo>
                    <a:pt x="154" y="309"/>
                    <a:pt x="154" y="309"/>
                    <a:pt x="154" y="309"/>
                  </a:cubicBezTo>
                  <a:lnTo>
                    <a:pt x="124" y="309"/>
                  </a:lnTo>
                  <a:cubicBezTo>
                    <a:pt x="93" y="309"/>
                    <a:pt x="93" y="309"/>
                    <a:pt x="62" y="309"/>
                  </a:cubicBezTo>
                  <a:cubicBezTo>
                    <a:pt x="62" y="309"/>
                    <a:pt x="62" y="340"/>
                    <a:pt x="30" y="340"/>
                  </a:cubicBezTo>
                  <a:cubicBezTo>
                    <a:pt x="0" y="340"/>
                    <a:pt x="0" y="340"/>
                    <a:pt x="0" y="372"/>
                  </a:cubicBezTo>
                  <a:lnTo>
                    <a:pt x="0" y="372"/>
                  </a:lnTo>
                  <a:lnTo>
                    <a:pt x="0" y="372"/>
                  </a:lnTo>
                  <a:lnTo>
                    <a:pt x="0" y="372"/>
                  </a:lnTo>
                  <a:cubicBezTo>
                    <a:pt x="30" y="402"/>
                    <a:pt x="30" y="402"/>
                    <a:pt x="30" y="433"/>
                  </a:cubicBezTo>
                  <a:lnTo>
                    <a:pt x="30" y="433"/>
                  </a:lnTo>
                  <a:lnTo>
                    <a:pt x="30" y="433"/>
                  </a:lnTo>
                  <a:lnTo>
                    <a:pt x="30" y="433"/>
                  </a:lnTo>
                  <a:lnTo>
                    <a:pt x="30" y="433"/>
                  </a:lnTo>
                  <a:cubicBezTo>
                    <a:pt x="62" y="433"/>
                    <a:pt x="93" y="433"/>
                    <a:pt x="124" y="433"/>
                  </a:cubicBezTo>
                  <a:lnTo>
                    <a:pt x="124" y="433"/>
                  </a:lnTo>
                  <a:lnTo>
                    <a:pt x="124" y="433"/>
                  </a:lnTo>
                  <a:lnTo>
                    <a:pt x="124" y="433"/>
                  </a:lnTo>
                  <a:lnTo>
                    <a:pt x="124" y="433"/>
                  </a:lnTo>
                  <a:cubicBezTo>
                    <a:pt x="154" y="372"/>
                    <a:pt x="186" y="372"/>
                    <a:pt x="186" y="372"/>
                  </a:cubicBezTo>
                  <a:lnTo>
                    <a:pt x="217" y="372"/>
                  </a:lnTo>
                  <a:lnTo>
                    <a:pt x="217" y="372"/>
                  </a:lnTo>
                  <a:lnTo>
                    <a:pt x="217" y="372"/>
                  </a:lnTo>
                  <a:cubicBezTo>
                    <a:pt x="217" y="340"/>
                    <a:pt x="217" y="340"/>
                    <a:pt x="248" y="309"/>
                  </a:cubicBezTo>
                  <a:lnTo>
                    <a:pt x="248" y="309"/>
                  </a:lnTo>
                  <a:cubicBezTo>
                    <a:pt x="278" y="309"/>
                    <a:pt x="278" y="309"/>
                    <a:pt x="278" y="309"/>
                  </a:cubicBezTo>
                  <a:lnTo>
                    <a:pt x="278" y="309"/>
                  </a:lnTo>
                  <a:cubicBezTo>
                    <a:pt x="278" y="309"/>
                    <a:pt x="278" y="278"/>
                    <a:pt x="278" y="248"/>
                  </a:cubicBezTo>
                  <a:cubicBezTo>
                    <a:pt x="310" y="248"/>
                    <a:pt x="310" y="216"/>
                    <a:pt x="310" y="216"/>
                  </a:cubicBezTo>
                  <a:cubicBezTo>
                    <a:pt x="310" y="216"/>
                    <a:pt x="310" y="216"/>
                    <a:pt x="341" y="216"/>
                  </a:cubicBezTo>
                  <a:cubicBezTo>
                    <a:pt x="341" y="185"/>
                    <a:pt x="341" y="185"/>
                    <a:pt x="341" y="185"/>
                  </a:cubicBezTo>
                  <a:cubicBezTo>
                    <a:pt x="372" y="154"/>
                    <a:pt x="372" y="124"/>
                    <a:pt x="372" y="124"/>
                  </a:cubicBezTo>
                  <a:lnTo>
                    <a:pt x="372" y="124"/>
                  </a:lnTo>
                  <a:cubicBezTo>
                    <a:pt x="372" y="92"/>
                    <a:pt x="372" y="92"/>
                    <a:pt x="372" y="92"/>
                  </a:cubicBezTo>
                  <a:cubicBezTo>
                    <a:pt x="341" y="61"/>
                    <a:pt x="341" y="61"/>
                    <a:pt x="341" y="61"/>
                  </a:cubicBezTo>
                  <a:cubicBezTo>
                    <a:pt x="310" y="61"/>
                    <a:pt x="310" y="61"/>
                    <a:pt x="310" y="61"/>
                  </a:cubicBezTo>
                  <a:lnTo>
                    <a:pt x="310" y="61"/>
                  </a:lnTo>
                  <a:cubicBezTo>
                    <a:pt x="278" y="61"/>
                    <a:pt x="248" y="30"/>
                    <a:pt x="248" y="30"/>
                  </a:cubicBezTo>
                  <a:lnTo>
                    <a:pt x="217" y="30"/>
                  </a:lnTo>
                  <a:cubicBezTo>
                    <a:pt x="217" y="30"/>
                    <a:pt x="217" y="30"/>
                    <a:pt x="217"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4" name="Freeform 36"/>
            <p:cNvSpPr>
              <a:spLocks noChangeArrowheads="1"/>
            </p:cNvSpPr>
            <p:nvPr/>
          </p:nvSpPr>
          <p:spPr bwMode="auto">
            <a:xfrm>
              <a:off x="4483100" y="2382838"/>
              <a:ext cx="201613" cy="290512"/>
            </a:xfrm>
            <a:custGeom>
              <a:avLst/>
              <a:gdLst>
                <a:gd name="T0" fmla="*/ 124 w 559"/>
                <a:gd name="T1" fmla="*/ 93 h 807"/>
                <a:gd name="T2" fmla="*/ 154 w 559"/>
                <a:gd name="T3" fmla="*/ 155 h 807"/>
                <a:gd name="T4" fmla="*/ 217 w 559"/>
                <a:gd name="T5" fmla="*/ 155 h 807"/>
                <a:gd name="T6" fmla="*/ 310 w 559"/>
                <a:gd name="T7" fmla="*/ 217 h 807"/>
                <a:gd name="T8" fmla="*/ 341 w 559"/>
                <a:gd name="T9" fmla="*/ 217 h 807"/>
                <a:gd name="T10" fmla="*/ 372 w 559"/>
                <a:gd name="T11" fmla="*/ 217 h 807"/>
                <a:gd name="T12" fmla="*/ 402 w 559"/>
                <a:gd name="T13" fmla="*/ 217 h 807"/>
                <a:gd name="T14" fmla="*/ 402 w 559"/>
                <a:gd name="T15" fmla="*/ 248 h 807"/>
                <a:gd name="T16" fmla="*/ 372 w 559"/>
                <a:gd name="T17" fmla="*/ 279 h 807"/>
                <a:gd name="T18" fmla="*/ 341 w 559"/>
                <a:gd name="T19" fmla="*/ 279 h 807"/>
                <a:gd name="T20" fmla="*/ 217 w 559"/>
                <a:gd name="T21" fmla="*/ 465 h 807"/>
                <a:gd name="T22" fmla="*/ 154 w 559"/>
                <a:gd name="T23" fmla="*/ 465 h 807"/>
                <a:gd name="T24" fmla="*/ 124 w 559"/>
                <a:gd name="T25" fmla="*/ 465 h 807"/>
                <a:gd name="T26" fmla="*/ 62 w 559"/>
                <a:gd name="T27" fmla="*/ 496 h 807"/>
                <a:gd name="T28" fmla="*/ 30 w 559"/>
                <a:gd name="T29" fmla="*/ 558 h 807"/>
                <a:gd name="T30" fmla="*/ 30 w 559"/>
                <a:gd name="T31" fmla="*/ 589 h 807"/>
                <a:gd name="T32" fmla="*/ 0 w 559"/>
                <a:gd name="T33" fmla="*/ 620 h 807"/>
                <a:gd name="T34" fmla="*/ 0 w 559"/>
                <a:gd name="T35" fmla="*/ 775 h 807"/>
                <a:gd name="T36" fmla="*/ 30 w 559"/>
                <a:gd name="T37" fmla="*/ 775 h 807"/>
                <a:gd name="T38" fmla="*/ 62 w 559"/>
                <a:gd name="T39" fmla="*/ 744 h 807"/>
                <a:gd name="T40" fmla="*/ 278 w 559"/>
                <a:gd name="T41" fmla="*/ 558 h 807"/>
                <a:gd name="T42" fmla="*/ 372 w 559"/>
                <a:gd name="T43" fmla="*/ 434 h 807"/>
                <a:gd name="T44" fmla="*/ 465 w 559"/>
                <a:gd name="T45" fmla="*/ 248 h 807"/>
                <a:gd name="T46" fmla="*/ 526 w 559"/>
                <a:gd name="T47" fmla="*/ 124 h 807"/>
                <a:gd name="T48" fmla="*/ 526 w 559"/>
                <a:gd name="T49" fmla="*/ 0 h 807"/>
                <a:gd name="T50" fmla="*/ 496 w 559"/>
                <a:gd name="T51" fmla="*/ 31 h 807"/>
                <a:gd name="T52" fmla="*/ 434 w 559"/>
                <a:gd name="T53" fmla="*/ 31 h 807"/>
                <a:gd name="T54" fmla="*/ 434 w 559"/>
                <a:gd name="T55" fmla="*/ 31 h 807"/>
                <a:gd name="T56" fmla="*/ 402 w 559"/>
                <a:gd name="T57" fmla="*/ 63 h 807"/>
                <a:gd name="T58" fmla="*/ 341 w 559"/>
                <a:gd name="T59" fmla="*/ 63 h 807"/>
                <a:gd name="T60" fmla="*/ 310 w 559"/>
                <a:gd name="T61" fmla="*/ 93 h 807"/>
                <a:gd name="T62" fmla="*/ 248 w 559"/>
                <a:gd name="T63" fmla="*/ 93 h 807"/>
                <a:gd name="T64" fmla="*/ 248 w 559"/>
                <a:gd name="T65" fmla="*/ 93 h 807"/>
                <a:gd name="T66" fmla="*/ 124 w 559"/>
                <a:gd name="T67" fmla="*/ 63 h 807"/>
                <a:gd name="T68" fmla="*/ 124 w 559"/>
                <a:gd name="T69" fmla="*/ 63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9" h="807">
                  <a:moveTo>
                    <a:pt x="124" y="93"/>
                  </a:moveTo>
                  <a:lnTo>
                    <a:pt x="124" y="93"/>
                  </a:lnTo>
                  <a:cubicBezTo>
                    <a:pt x="124" y="124"/>
                    <a:pt x="154" y="124"/>
                    <a:pt x="154" y="155"/>
                  </a:cubicBezTo>
                  <a:lnTo>
                    <a:pt x="154" y="155"/>
                  </a:lnTo>
                  <a:lnTo>
                    <a:pt x="186" y="155"/>
                  </a:lnTo>
                  <a:lnTo>
                    <a:pt x="217" y="155"/>
                  </a:lnTo>
                  <a:cubicBezTo>
                    <a:pt x="248" y="155"/>
                    <a:pt x="278" y="187"/>
                    <a:pt x="278" y="187"/>
                  </a:cubicBezTo>
                  <a:cubicBezTo>
                    <a:pt x="310" y="187"/>
                    <a:pt x="310" y="217"/>
                    <a:pt x="310" y="217"/>
                  </a:cubicBezTo>
                  <a:lnTo>
                    <a:pt x="310" y="217"/>
                  </a:lnTo>
                  <a:cubicBezTo>
                    <a:pt x="341" y="217"/>
                    <a:pt x="341" y="217"/>
                    <a:pt x="341" y="217"/>
                  </a:cubicBezTo>
                  <a:cubicBezTo>
                    <a:pt x="341" y="217"/>
                    <a:pt x="341" y="217"/>
                    <a:pt x="372" y="217"/>
                  </a:cubicBezTo>
                  <a:lnTo>
                    <a:pt x="372" y="217"/>
                  </a:lnTo>
                  <a:lnTo>
                    <a:pt x="402" y="217"/>
                  </a:lnTo>
                  <a:lnTo>
                    <a:pt x="402" y="217"/>
                  </a:lnTo>
                  <a:lnTo>
                    <a:pt x="402" y="248"/>
                  </a:lnTo>
                  <a:lnTo>
                    <a:pt x="402" y="248"/>
                  </a:lnTo>
                  <a:cubicBezTo>
                    <a:pt x="402" y="248"/>
                    <a:pt x="402" y="248"/>
                    <a:pt x="372" y="279"/>
                  </a:cubicBezTo>
                  <a:lnTo>
                    <a:pt x="372" y="279"/>
                  </a:lnTo>
                  <a:lnTo>
                    <a:pt x="372" y="279"/>
                  </a:lnTo>
                  <a:cubicBezTo>
                    <a:pt x="372" y="279"/>
                    <a:pt x="372" y="279"/>
                    <a:pt x="341" y="279"/>
                  </a:cubicBezTo>
                  <a:cubicBezTo>
                    <a:pt x="217" y="465"/>
                    <a:pt x="217" y="465"/>
                    <a:pt x="217" y="465"/>
                  </a:cubicBezTo>
                  <a:lnTo>
                    <a:pt x="217" y="465"/>
                  </a:lnTo>
                  <a:lnTo>
                    <a:pt x="154" y="465"/>
                  </a:lnTo>
                  <a:lnTo>
                    <a:pt x="154" y="465"/>
                  </a:lnTo>
                  <a:lnTo>
                    <a:pt x="124" y="465"/>
                  </a:lnTo>
                  <a:lnTo>
                    <a:pt x="124" y="465"/>
                  </a:lnTo>
                  <a:cubicBezTo>
                    <a:pt x="124" y="496"/>
                    <a:pt x="124" y="496"/>
                    <a:pt x="93" y="496"/>
                  </a:cubicBezTo>
                  <a:cubicBezTo>
                    <a:pt x="93" y="496"/>
                    <a:pt x="93" y="496"/>
                    <a:pt x="62" y="496"/>
                  </a:cubicBezTo>
                  <a:lnTo>
                    <a:pt x="62" y="496"/>
                  </a:lnTo>
                  <a:cubicBezTo>
                    <a:pt x="30" y="558"/>
                    <a:pt x="30" y="558"/>
                    <a:pt x="30" y="558"/>
                  </a:cubicBezTo>
                  <a:lnTo>
                    <a:pt x="30" y="558"/>
                  </a:lnTo>
                  <a:cubicBezTo>
                    <a:pt x="30" y="558"/>
                    <a:pt x="30" y="558"/>
                    <a:pt x="30" y="589"/>
                  </a:cubicBezTo>
                  <a:cubicBezTo>
                    <a:pt x="0" y="589"/>
                    <a:pt x="0" y="589"/>
                    <a:pt x="0" y="589"/>
                  </a:cubicBezTo>
                  <a:cubicBezTo>
                    <a:pt x="0" y="589"/>
                    <a:pt x="0" y="589"/>
                    <a:pt x="0" y="620"/>
                  </a:cubicBezTo>
                  <a:cubicBezTo>
                    <a:pt x="0" y="651"/>
                    <a:pt x="0" y="682"/>
                    <a:pt x="0" y="744"/>
                  </a:cubicBezTo>
                  <a:lnTo>
                    <a:pt x="0" y="775"/>
                  </a:lnTo>
                  <a:cubicBezTo>
                    <a:pt x="30" y="806"/>
                    <a:pt x="30" y="806"/>
                    <a:pt x="30" y="806"/>
                  </a:cubicBezTo>
                  <a:lnTo>
                    <a:pt x="30" y="775"/>
                  </a:lnTo>
                  <a:cubicBezTo>
                    <a:pt x="62" y="775"/>
                    <a:pt x="62" y="775"/>
                    <a:pt x="62" y="744"/>
                  </a:cubicBezTo>
                  <a:lnTo>
                    <a:pt x="62" y="744"/>
                  </a:lnTo>
                  <a:cubicBezTo>
                    <a:pt x="93" y="713"/>
                    <a:pt x="154" y="651"/>
                    <a:pt x="154" y="620"/>
                  </a:cubicBezTo>
                  <a:cubicBezTo>
                    <a:pt x="186" y="620"/>
                    <a:pt x="248" y="558"/>
                    <a:pt x="278" y="558"/>
                  </a:cubicBezTo>
                  <a:cubicBezTo>
                    <a:pt x="278" y="558"/>
                    <a:pt x="310" y="527"/>
                    <a:pt x="310" y="496"/>
                  </a:cubicBezTo>
                  <a:cubicBezTo>
                    <a:pt x="341" y="465"/>
                    <a:pt x="341" y="434"/>
                    <a:pt x="372" y="434"/>
                  </a:cubicBezTo>
                  <a:cubicBezTo>
                    <a:pt x="372" y="434"/>
                    <a:pt x="372" y="403"/>
                    <a:pt x="402" y="403"/>
                  </a:cubicBezTo>
                  <a:cubicBezTo>
                    <a:pt x="402" y="372"/>
                    <a:pt x="434" y="311"/>
                    <a:pt x="465" y="248"/>
                  </a:cubicBezTo>
                  <a:cubicBezTo>
                    <a:pt x="526" y="155"/>
                    <a:pt x="526" y="124"/>
                    <a:pt x="526" y="124"/>
                  </a:cubicBezTo>
                  <a:lnTo>
                    <a:pt x="526" y="124"/>
                  </a:lnTo>
                  <a:cubicBezTo>
                    <a:pt x="526" y="63"/>
                    <a:pt x="526" y="63"/>
                    <a:pt x="558" y="63"/>
                  </a:cubicBezTo>
                  <a:cubicBezTo>
                    <a:pt x="558" y="31"/>
                    <a:pt x="526" y="0"/>
                    <a:pt x="526" y="0"/>
                  </a:cubicBezTo>
                  <a:lnTo>
                    <a:pt x="526" y="0"/>
                  </a:lnTo>
                  <a:cubicBezTo>
                    <a:pt x="526" y="0"/>
                    <a:pt x="526" y="0"/>
                    <a:pt x="496" y="31"/>
                  </a:cubicBezTo>
                  <a:lnTo>
                    <a:pt x="496" y="31"/>
                  </a:lnTo>
                  <a:cubicBezTo>
                    <a:pt x="465" y="31"/>
                    <a:pt x="434" y="31"/>
                    <a:pt x="434" y="31"/>
                  </a:cubicBezTo>
                  <a:lnTo>
                    <a:pt x="434" y="31"/>
                  </a:lnTo>
                  <a:lnTo>
                    <a:pt x="434" y="31"/>
                  </a:lnTo>
                  <a:cubicBezTo>
                    <a:pt x="402" y="63"/>
                    <a:pt x="402" y="63"/>
                    <a:pt x="402" y="63"/>
                  </a:cubicBezTo>
                  <a:lnTo>
                    <a:pt x="402" y="63"/>
                  </a:lnTo>
                  <a:cubicBezTo>
                    <a:pt x="372" y="63"/>
                    <a:pt x="372" y="63"/>
                    <a:pt x="341" y="63"/>
                  </a:cubicBezTo>
                  <a:lnTo>
                    <a:pt x="341" y="63"/>
                  </a:lnTo>
                  <a:lnTo>
                    <a:pt x="310" y="63"/>
                  </a:lnTo>
                  <a:cubicBezTo>
                    <a:pt x="310" y="93"/>
                    <a:pt x="310" y="93"/>
                    <a:pt x="310" y="93"/>
                  </a:cubicBezTo>
                  <a:cubicBezTo>
                    <a:pt x="278" y="93"/>
                    <a:pt x="278" y="93"/>
                    <a:pt x="278" y="93"/>
                  </a:cubicBezTo>
                  <a:lnTo>
                    <a:pt x="248" y="93"/>
                  </a:lnTo>
                  <a:lnTo>
                    <a:pt x="248" y="93"/>
                  </a:lnTo>
                  <a:lnTo>
                    <a:pt x="248" y="93"/>
                  </a:lnTo>
                  <a:cubicBezTo>
                    <a:pt x="217" y="93"/>
                    <a:pt x="217" y="93"/>
                    <a:pt x="186" y="93"/>
                  </a:cubicBezTo>
                  <a:cubicBezTo>
                    <a:pt x="154" y="93"/>
                    <a:pt x="154" y="93"/>
                    <a:pt x="124" y="63"/>
                  </a:cubicBezTo>
                  <a:lnTo>
                    <a:pt x="124" y="63"/>
                  </a:lnTo>
                  <a:lnTo>
                    <a:pt x="124" y="63"/>
                  </a:lnTo>
                  <a:lnTo>
                    <a:pt x="124"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5" name="Freeform 37"/>
            <p:cNvSpPr>
              <a:spLocks noChangeArrowheads="1"/>
            </p:cNvSpPr>
            <p:nvPr/>
          </p:nvSpPr>
          <p:spPr bwMode="auto">
            <a:xfrm>
              <a:off x="4527550" y="2227263"/>
              <a:ext cx="179388" cy="122237"/>
            </a:xfrm>
            <a:custGeom>
              <a:avLst/>
              <a:gdLst>
                <a:gd name="T0" fmla="*/ 496 w 497"/>
                <a:gd name="T1" fmla="*/ 61 h 340"/>
                <a:gd name="T2" fmla="*/ 496 w 497"/>
                <a:gd name="T3" fmla="*/ 61 h 340"/>
                <a:gd name="T4" fmla="*/ 465 w 497"/>
                <a:gd name="T5" fmla="*/ 30 h 340"/>
                <a:gd name="T6" fmla="*/ 465 w 497"/>
                <a:gd name="T7" fmla="*/ 0 h 340"/>
                <a:gd name="T8" fmla="*/ 402 w 497"/>
                <a:gd name="T9" fmla="*/ 0 h 340"/>
                <a:gd name="T10" fmla="*/ 341 w 497"/>
                <a:gd name="T11" fmla="*/ 30 h 340"/>
                <a:gd name="T12" fmla="*/ 341 w 497"/>
                <a:gd name="T13" fmla="*/ 30 h 340"/>
                <a:gd name="T14" fmla="*/ 310 w 497"/>
                <a:gd name="T15" fmla="*/ 30 h 340"/>
                <a:gd name="T16" fmla="*/ 248 w 497"/>
                <a:gd name="T17" fmla="*/ 92 h 340"/>
                <a:gd name="T18" fmla="*/ 217 w 497"/>
                <a:gd name="T19" fmla="*/ 124 h 340"/>
                <a:gd name="T20" fmla="*/ 186 w 497"/>
                <a:gd name="T21" fmla="*/ 154 h 340"/>
                <a:gd name="T22" fmla="*/ 186 w 497"/>
                <a:gd name="T23" fmla="*/ 154 h 340"/>
                <a:gd name="T24" fmla="*/ 124 w 497"/>
                <a:gd name="T25" fmla="*/ 124 h 340"/>
                <a:gd name="T26" fmla="*/ 62 w 497"/>
                <a:gd name="T27" fmla="*/ 92 h 340"/>
                <a:gd name="T28" fmla="*/ 0 w 497"/>
                <a:gd name="T29" fmla="*/ 92 h 340"/>
                <a:gd name="T30" fmla="*/ 0 w 497"/>
                <a:gd name="T31" fmla="*/ 92 h 340"/>
                <a:gd name="T32" fmla="*/ 0 w 497"/>
                <a:gd name="T33" fmla="*/ 124 h 340"/>
                <a:gd name="T34" fmla="*/ 0 w 497"/>
                <a:gd name="T35" fmla="*/ 154 h 340"/>
                <a:gd name="T36" fmla="*/ 0 w 497"/>
                <a:gd name="T37" fmla="*/ 185 h 340"/>
                <a:gd name="T38" fmla="*/ 0 w 497"/>
                <a:gd name="T39" fmla="*/ 308 h 340"/>
                <a:gd name="T40" fmla="*/ 30 w 497"/>
                <a:gd name="T41" fmla="*/ 339 h 340"/>
                <a:gd name="T42" fmla="*/ 93 w 497"/>
                <a:gd name="T43" fmla="*/ 339 h 340"/>
                <a:gd name="T44" fmla="*/ 93 w 497"/>
                <a:gd name="T45" fmla="*/ 308 h 340"/>
                <a:gd name="T46" fmla="*/ 124 w 497"/>
                <a:gd name="T47" fmla="*/ 308 h 340"/>
                <a:gd name="T48" fmla="*/ 154 w 497"/>
                <a:gd name="T49" fmla="*/ 277 h 340"/>
                <a:gd name="T50" fmla="*/ 248 w 497"/>
                <a:gd name="T51" fmla="*/ 247 h 340"/>
                <a:gd name="T52" fmla="*/ 278 w 497"/>
                <a:gd name="T53" fmla="*/ 247 h 340"/>
                <a:gd name="T54" fmla="*/ 372 w 497"/>
                <a:gd name="T55" fmla="*/ 185 h 340"/>
                <a:gd name="T56" fmla="*/ 402 w 497"/>
                <a:gd name="T57" fmla="*/ 185 h 340"/>
                <a:gd name="T58" fmla="*/ 465 w 497"/>
                <a:gd name="T59" fmla="*/ 154 h 340"/>
                <a:gd name="T60" fmla="*/ 465 w 497"/>
                <a:gd name="T61" fmla="*/ 154 h 340"/>
                <a:gd name="T62" fmla="*/ 496 w 497"/>
                <a:gd name="T63" fmla="*/ 92 h 340"/>
                <a:gd name="T64" fmla="*/ 496 w 497"/>
                <a:gd name="T65" fmla="*/ 6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340">
                  <a:moveTo>
                    <a:pt x="496" y="61"/>
                  </a:moveTo>
                  <a:lnTo>
                    <a:pt x="496" y="61"/>
                  </a:lnTo>
                  <a:lnTo>
                    <a:pt x="496" y="61"/>
                  </a:lnTo>
                  <a:lnTo>
                    <a:pt x="496" y="61"/>
                  </a:lnTo>
                  <a:cubicBezTo>
                    <a:pt x="496" y="61"/>
                    <a:pt x="496" y="61"/>
                    <a:pt x="465" y="61"/>
                  </a:cubicBezTo>
                  <a:cubicBezTo>
                    <a:pt x="465" y="30"/>
                    <a:pt x="465" y="30"/>
                    <a:pt x="465" y="30"/>
                  </a:cubicBezTo>
                  <a:cubicBezTo>
                    <a:pt x="465" y="30"/>
                    <a:pt x="465" y="30"/>
                    <a:pt x="465" y="0"/>
                  </a:cubicBezTo>
                  <a:lnTo>
                    <a:pt x="465" y="0"/>
                  </a:lnTo>
                  <a:cubicBezTo>
                    <a:pt x="434" y="0"/>
                    <a:pt x="434" y="0"/>
                    <a:pt x="434" y="0"/>
                  </a:cubicBezTo>
                  <a:cubicBezTo>
                    <a:pt x="434" y="0"/>
                    <a:pt x="434" y="0"/>
                    <a:pt x="402" y="0"/>
                  </a:cubicBezTo>
                  <a:lnTo>
                    <a:pt x="402" y="0"/>
                  </a:lnTo>
                  <a:cubicBezTo>
                    <a:pt x="372" y="30"/>
                    <a:pt x="372" y="30"/>
                    <a:pt x="341" y="30"/>
                  </a:cubicBezTo>
                  <a:lnTo>
                    <a:pt x="341" y="30"/>
                  </a:lnTo>
                  <a:lnTo>
                    <a:pt x="341" y="30"/>
                  </a:lnTo>
                  <a:cubicBezTo>
                    <a:pt x="310" y="30"/>
                    <a:pt x="310" y="30"/>
                    <a:pt x="310" y="30"/>
                  </a:cubicBezTo>
                  <a:lnTo>
                    <a:pt x="310" y="30"/>
                  </a:lnTo>
                  <a:cubicBezTo>
                    <a:pt x="310" y="61"/>
                    <a:pt x="278" y="61"/>
                    <a:pt x="248" y="61"/>
                  </a:cubicBezTo>
                  <a:cubicBezTo>
                    <a:pt x="248" y="92"/>
                    <a:pt x="248" y="92"/>
                    <a:pt x="248" y="92"/>
                  </a:cubicBezTo>
                  <a:cubicBezTo>
                    <a:pt x="248" y="92"/>
                    <a:pt x="248" y="92"/>
                    <a:pt x="248" y="124"/>
                  </a:cubicBezTo>
                  <a:cubicBezTo>
                    <a:pt x="217" y="124"/>
                    <a:pt x="217" y="124"/>
                    <a:pt x="217" y="124"/>
                  </a:cubicBezTo>
                  <a:lnTo>
                    <a:pt x="217" y="124"/>
                  </a:lnTo>
                  <a:cubicBezTo>
                    <a:pt x="217" y="154"/>
                    <a:pt x="217" y="154"/>
                    <a:pt x="186" y="154"/>
                  </a:cubicBezTo>
                  <a:lnTo>
                    <a:pt x="186" y="154"/>
                  </a:lnTo>
                  <a:lnTo>
                    <a:pt x="186" y="154"/>
                  </a:lnTo>
                  <a:cubicBezTo>
                    <a:pt x="154" y="154"/>
                    <a:pt x="154" y="154"/>
                    <a:pt x="154" y="154"/>
                  </a:cubicBezTo>
                  <a:cubicBezTo>
                    <a:pt x="154" y="124"/>
                    <a:pt x="124" y="124"/>
                    <a:pt x="124" y="124"/>
                  </a:cubicBezTo>
                  <a:cubicBezTo>
                    <a:pt x="93" y="124"/>
                    <a:pt x="93" y="92"/>
                    <a:pt x="93" y="92"/>
                  </a:cubicBezTo>
                  <a:lnTo>
                    <a:pt x="62" y="92"/>
                  </a:lnTo>
                  <a:cubicBezTo>
                    <a:pt x="62" y="92"/>
                    <a:pt x="62" y="92"/>
                    <a:pt x="30" y="92"/>
                  </a:cubicBezTo>
                  <a:cubicBezTo>
                    <a:pt x="30" y="92"/>
                    <a:pt x="30" y="92"/>
                    <a:pt x="0" y="92"/>
                  </a:cubicBezTo>
                  <a:lnTo>
                    <a:pt x="0" y="92"/>
                  </a:lnTo>
                  <a:lnTo>
                    <a:pt x="0" y="92"/>
                  </a:lnTo>
                  <a:lnTo>
                    <a:pt x="0" y="92"/>
                  </a:lnTo>
                  <a:cubicBezTo>
                    <a:pt x="0" y="124"/>
                    <a:pt x="0" y="124"/>
                    <a:pt x="0" y="124"/>
                  </a:cubicBezTo>
                  <a:lnTo>
                    <a:pt x="0" y="124"/>
                  </a:lnTo>
                  <a:cubicBezTo>
                    <a:pt x="0" y="124"/>
                    <a:pt x="0" y="124"/>
                    <a:pt x="0" y="154"/>
                  </a:cubicBezTo>
                  <a:lnTo>
                    <a:pt x="0" y="185"/>
                  </a:lnTo>
                  <a:lnTo>
                    <a:pt x="0" y="185"/>
                  </a:lnTo>
                  <a:cubicBezTo>
                    <a:pt x="0" y="215"/>
                    <a:pt x="0" y="215"/>
                    <a:pt x="0" y="215"/>
                  </a:cubicBezTo>
                  <a:cubicBezTo>
                    <a:pt x="0" y="247"/>
                    <a:pt x="0" y="277"/>
                    <a:pt x="0" y="308"/>
                  </a:cubicBezTo>
                  <a:cubicBezTo>
                    <a:pt x="0" y="308"/>
                    <a:pt x="0" y="308"/>
                    <a:pt x="0" y="339"/>
                  </a:cubicBezTo>
                  <a:lnTo>
                    <a:pt x="30" y="339"/>
                  </a:lnTo>
                  <a:lnTo>
                    <a:pt x="30" y="339"/>
                  </a:lnTo>
                  <a:cubicBezTo>
                    <a:pt x="62" y="339"/>
                    <a:pt x="62" y="339"/>
                    <a:pt x="93" y="339"/>
                  </a:cubicBezTo>
                  <a:lnTo>
                    <a:pt x="93" y="339"/>
                  </a:lnTo>
                  <a:lnTo>
                    <a:pt x="93" y="308"/>
                  </a:lnTo>
                  <a:cubicBezTo>
                    <a:pt x="124" y="277"/>
                    <a:pt x="124" y="277"/>
                    <a:pt x="124" y="277"/>
                  </a:cubicBezTo>
                  <a:cubicBezTo>
                    <a:pt x="124" y="308"/>
                    <a:pt x="124" y="308"/>
                    <a:pt x="124" y="308"/>
                  </a:cubicBezTo>
                  <a:lnTo>
                    <a:pt x="124" y="308"/>
                  </a:lnTo>
                  <a:cubicBezTo>
                    <a:pt x="124" y="308"/>
                    <a:pt x="154" y="308"/>
                    <a:pt x="154" y="277"/>
                  </a:cubicBezTo>
                  <a:cubicBezTo>
                    <a:pt x="186" y="277"/>
                    <a:pt x="186" y="277"/>
                    <a:pt x="217" y="277"/>
                  </a:cubicBezTo>
                  <a:cubicBezTo>
                    <a:pt x="217" y="247"/>
                    <a:pt x="248" y="247"/>
                    <a:pt x="248" y="247"/>
                  </a:cubicBezTo>
                  <a:cubicBezTo>
                    <a:pt x="278" y="247"/>
                    <a:pt x="278" y="247"/>
                    <a:pt x="278" y="247"/>
                  </a:cubicBezTo>
                  <a:lnTo>
                    <a:pt x="278" y="247"/>
                  </a:lnTo>
                  <a:cubicBezTo>
                    <a:pt x="278" y="247"/>
                    <a:pt x="310" y="215"/>
                    <a:pt x="341" y="215"/>
                  </a:cubicBezTo>
                  <a:lnTo>
                    <a:pt x="372" y="185"/>
                  </a:lnTo>
                  <a:cubicBezTo>
                    <a:pt x="372" y="185"/>
                    <a:pt x="372" y="185"/>
                    <a:pt x="402" y="185"/>
                  </a:cubicBezTo>
                  <a:lnTo>
                    <a:pt x="402" y="185"/>
                  </a:lnTo>
                  <a:lnTo>
                    <a:pt x="402" y="185"/>
                  </a:lnTo>
                  <a:cubicBezTo>
                    <a:pt x="402" y="185"/>
                    <a:pt x="434" y="185"/>
                    <a:pt x="465" y="154"/>
                  </a:cubicBezTo>
                  <a:lnTo>
                    <a:pt x="465" y="154"/>
                  </a:lnTo>
                  <a:lnTo>
                    <a:pt x="465" y="154"/>
                  </a:lnTo>
                  <a:lnTo>
                    <a:pt x="465" y="124"/>
                  </a:lnTo>
                  <a:cubicBezTo>
                    <a:pt x="496" y="124"/>
                    <a:pt x="496" y="124"/>
                    <a:pt x="496" y="92"/>
                  </a:cubicBezTo>
                  <a:lnTo>
                    <a:pt x="496" y="92"/>
                  </a:lnTo>
                  <a:lnTo>
                    <a:pt x="496" y="6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6" name="Freeform 38"/>
            <p:cNvSpPr>
              <a:spLocks noChangeArrowheads="1"/>
            </p:cNvSpPr>
            <p:nvPr/>
          </p:nvSpPr>
          <p:spPr bwMode="auto">
            <a:xfrm>
              <a:off x="3322638" y="2271713"/>
              <a:ext cx="112712" cy="88900"/>
            </a:xfrm>
            <a:custGeom>
              <a:avLst/>
              <a:gdLst>
                <a:gd name="T0" fmla="*/ 63 w 312"/>
                <a:gd name="T1" fmla="*/ 153 h 248"/>
                <a:gd name="T2" fmla="*/ 63 w 312"/>
                <a:gd name="T3" fmla="*/ 153 h 248"/>
                <a:gd name="T4" fmla="*/ 63 w 312"/>
                <a:gd name="T5" fmla="*/ 153 h 248"/>
                <a:gd name="T6" fmla="*/ 63 w 312"/>
                <a:gd name="T7" fmla="*/ 153 h 248"/>
                <a:gd name="T8" fmla="*/ 63 w 312"/>
                <a:gd name="T9" fmla="*/ 153 h 248"/>
                <a:gd name="T10" fmla="*/ 93 w 312"/>
                <a:gd name="T11" fmla="*/ 123 h 248"/>
                <a:gd name="T12" fmla="*/ 93 w 312"/>
                <a:gd name="T13" fmla="*/ 123 h 248"/>
                <a:gd name="T14" fmla="*/ 124 w 312"/>
                <a:gd name="T15" fmla="*/ 123 h 248"/>
                <a:gd name="T16" fmla="*/ 124 w 312"/>
                <a:gd name="T17" fmla="*/ 123 h 248"/>
                <a:gd name="T18" fmla="*/ 124 w 312"/>
                <a:gd name="T19" fmla="*/ 123 h 248"/>
                <a:gd name="T20" fmla="*/ 155 w 312"/>
                <a:gd name="T21" fmla="*/ 153 h 248"/>
                <a:gd name="T22" fmla="*/ 187 w 312"/>
                <a:gd name="T23" fmla="*/ 153 h 248"/>
                <a:gd name="T24" fmla="*/ 187 w 312"/>
                <a:gd name="T25" fmla="*/ 153 h 248"/>
                <a:gd name="T26" fmla="*/ 217 w 312"/>
                <a:gd name="T27" fmla="*/ 184 h 248"/>
                <a:gd name="T28" fmla="*/ 217 w 312"/>
                <a:gd name="T29" fmla="*/ 184 h 248"/>
                <a:gd name="T30" fmla="*/ 217 w 312"/>
                <a:gd name="T31" fmla="*/ 184 h 248"/>
                <a:gd name="T32" fmla="*/ 217 w 312"/>
                <a:gd name="T33" fmla="*/ 184 h 248"/>
                <a:gd name="T34" fmla="*/ 217 w 312"/>
                <a:gd name="T35" fmla="*/ 184 h 248"/>
                <a:gd name="T36" fmla="*/ 217 w 312"/>
                <a:gd name="T37" fmla="*/ 184 h 248"/>
                <a:gd name="T38" fmla="*/ 187 w 312"/>
                <a:gd name="T39" fmla="*/ 215 h 248"/>
                <a:gd name="T40" fmla="*/ 187 w 312"/>
                <a:gd name="T41" fmla="*/ 215 h 248"/>
                <a:gd name="T42" fmla="*/ 187 w 312"/>
                <a:gd name="T43" fmla="*/ 215 h 248"/>
                <a:gd name="T44" fmla="*/ 187 w 312"/>
                <a:gd name="T45" fmla="*/ 215 h 248"/>
                <a:gd name="T46" fmla="*/ 248 w 312"/>
                <a:gd name="T47" fmla="*/ 215 h 248"/>
                <a:gd name="T48" fmla="*/ 248 w 312"/>
                <a:gd name="T49" fmla="*/ 247 h 248"/>
                <a:gd name="T50" fmla="*/ 279 w 312"/>
                <a:gd name="T51" fmla="*/ 247 h 248"/>
                <a:gd name="T52" fmla="*/ 311 w 312"/>
                <a:gd name="T53" fmla="*/ 247 h 248"/>
                <a:gd name="T54" fmla="*/ 279 w 312"/>
                <a:gd name="T55" fmla="*/ 215 h 248"/>
                <a:gd name="T56" fmla="*/ 279 w 312"/>
                <a:gd name="T57" fmla="*/ 215 h 248"/>
                <a:gd name="T58" fmla="*/ 248 w 312"/>
                <a:gd name="T59" fmla="*/ 184 h 248"/>
                <a:gd name="T60" fmla="*/ 248 w 312"/>
                <a:gd name="T61" fmla="*/ 184 h 248"/>
                <a:gd name="T62" fmla="*/ 248 w 312"/>
                <a:gd name="T63" fmla="*/ 153 h 248"/>
                <a:gd name="T64" fmla="*/ 248 w 312"/>
                <a:gd name="T65" fmla="*/ 153 h 248"/>
                <a:gd name="T66" fmla="*/ 248 w 312"/>
                <a:gd name="T67" fmla="*/ 153 h 248"/>
                <a:gd name="T68" fmla="*/ 248 w 312"/>
                <a:gd name="T69" fmla="*/ 123 h 248"/>
                <a:gd name="T70" fmla="*/ 248 w 312"/>
                <a:gd name="T71" fmla="*/ 123 h 248"/>
                <a:gd name="T72" fmla="*/ 217 w 312"/>
                <a:gd name="T73" fmla="*/ 91 h 248"/>
                <a:gd name="T74" fmla="*/ 187 w 312"/>
                <a:gd name="T75" fmla="*/ 61 h 248"/>
                <a:gd name="T76" fmla="*/ 155 w 312"/>
                <a:gd name="T77" fmla="*/ 30 h 248"/>
                <a:gd name="T78" fmla="*/ 155 w 312"/>
                <a:gd name="T79" fmla="*/ 30 h 248"/>
                <a:gd name="T80" fmla="*/ 155 w 312"/>
                <a:gd name="T81" fmla="*/ 30 h 248"/>
                <a:gd name="T82" fmla="*/ 124 w 312"/>
                <a:gd name="T83" fmla="*/ 0 h 248"/>
                <a:gd name="T84" fmla="*/ 124 w 312"/>
                <a:gd name="T85" fmla="*/ 30 h 248"/>
                <a:gd name="T86" fmla="*/ 63 w 312"/>
                <a:gd name="T87" fmla="*/ 30 h 248"/>
                <a:gd name="T88" fmla="*/ 63 w 312"/>
                <a:gd name="T89" fmla="*/ 30 h 248"/>
                <a:gd name="T90" fmla="*/ 31 w 312"/>
                <a:gd name="T91" fmla="*/ 61 h 248"/>
                <a:gd name="T92" fmla="*/ 31 w 312"/>
                <a:gd name="T93" fmla="*/ 61 h 248"/>
                <a:gd name="T94" fmla="*/ 0 w 312"/>
                <a:gd name="T95" fmla="*/ 123 h 248"/>
                <a:gd name="T96" fmla="*/ 31 w 312"/>
                <a:gd name="T97" fmla="*/ 123 h 248"/>
                <a:gd name="T98" fmla="*/ 31 w 312"/>
                <a:gd name="T99" fmla="*/ 123 h 248"/>
                <a:gd name="T100" fmla="*/ 63 w 312"/>
                <a:gd name="T101" fmla="*/ 15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248">
                  <a:moveTo>
                    <a:pt x="63" y="153"/>
                  </a:moveTo>
                  <a:lnTo>
                    <a:pt x="63" y="153"/>
                  </a:lnTo>
                  <a:lnTo>
                    <a:pt x="63" y="153"/>
                  </a:lnTo>
                  <a:lnTo>
                    <a:pt x="63" y="153"/>
                  </a:lnTo>
                  <a:lnTo>
                    <a:pt x="63" y="153"/>
                  </a:lnTo>
                  <a:cubicBezTo>
                    <a:pt x="93" y="153"/>
                    <a:pt x="93" y="123"/>
                    <a:pt x="93" y="123"/>
                  </a:cubicBezTo>
                  <a:lnTo>
                    <a:pt x="93" y="123"/>
                  </a:lnTo>
                  <a:lnTo>
                    <a:pt x="124" y="123"/>
                  </a:lnTo>
                  <a:lnTo>
                    <a:pt x="124" y="123"/>
                  </a:lnTo>
                  <a:lnTo>
                    <a:pt x="124" y="123"/>
                  </a:lnTo>
                  <a:cubicBezTo>
                    <a:pt x="155" y="123"/>
                    <a:pt x="155" y="153"/>
                    <a:pt x="155" y="153"/>
                  </a:cubicBezTo>
                  <a:cubicBezTo>
                    <a:pt x="187" y="153"/>
                    <a:pt x="187" y="153"/>
                    <a:pt x="187" y="153"/>
                  </a:cubicBezTo>
                  <a:lnTo>
                    <a:pt x="187" y="153"/>
                  </a:lnTo>
                  <a:cubicBezTo>
                    <a:pt x="187" y="153"/>
                    <a:pt x="187" y="184"/>
                    <a:pt x="217" y="184"/>
                  </a:cubicBezTo>
                  <a:lnTo>
                    <a:pt x="217" y="184"/>
                  </a:lnTo>
                  <a:lnTo>
                    <a:pt x="217" y="184"/>
                  </a:lnTo>
                  <a:lnTo>
                    <a:pt x="217" y="184"/>
                  </a:lnTo>
                  <a:lnTo>
                    <a:pt x="217" y="184"/>
                  </a:lnTo>
                  <a:lnTo>
                    <a:pt x="217" y="184"/>
                  </a:lnTo>
                  <a:cubicBezTo>
                    <a:pt x="217" y="184"/>
                    <a:pt x="217" y="215"/>
                    <a:pt x="187" y="215"/>
                  </a:cubicBezTo>
                  <a:lnTo>
                    <a:pt x="187" y="215"/>
                  </a:lnTo>
                  <a:lnTo>
                    <a:pt x="187" y="215"/>
                  </a:lnTo>
                  <a:lnTo>
                    <a:pt x="187" y="215"/>
                  </a:lnTo>
                  <a:cubicBezTo>
                    <a:pt x="217" y="215"/>
                    <a:pt x="217" y="215"/>
                    <a:pt x="248" y="215"/>
                  </a:cubicBezTo>
                  <a:cubicBezTo>
                    <a:pt x="248" y="247"/>
                    <a:pt x="248" y="247"/>
                    <a:pt x="248" y="247"/>
                  </a:cubicBezTo>
                  <a:lnTo>
                    <a:pt x="279" y="247"/>
                  </a:lnTo>
                  <a:cubicBezTo>
                    <a:pt x="279" y="247"/>
                    <a:pt x="279" y="247"/>
                    <a:pt x="311" y="247"/>
                  </a:cubicBezTo>
                  <a:cubicBezTo>
                    <a:pt x="279" y="247"/>
                    <a:pt x="279" y="247"/>
                    <a:pt x="279" y="215"/>
                  </a:cubicBezTo>
                  <a:lnTo>
                    <a:pt x="279" y="215"/>
                  </a:lnTo>
                  <a:cubicBezTo>
                    <a:pt x="279" y="215"/>
                    <a:pt x="248" y="215"/>
                    <a:pt x="248" y="184"/>
                  </a:cubicBezTo>
                  <a:lnTo>
                    <a:pt x="248" y="184"/>
                  </a:lnTo>
                  <a:lnTo>
                    <a:pt x="248" y="153"/>
                  </a:lnTo>
                  <a:lnTo>
                    <a:pt x="248" y="153"/>
                  </a:lnTo>
                  <a:lnTo>
                    <a:pt x="248" y="153"/>
                  </a:lnTo>
                  <a:lnTo>
                    <a:pt x="248" y="123"/>
                  </a:lnTo>
                  <a:lnTo>
                    <a:pt x="248" y="123"/>
                  </a:lnTo>
                  <a:cubicBezTo>
                    <a:pt x="248" y="123"/>
                    <a:pt x="217" y="123"/>
                    <a:pt x="217" y="91"/>
                  </a:cubicBezTo>
                  <a:lnTo>
                    <a:pt x="187" y="61"/>
                  </a:lnTo>
                  <a:cubicBezTo>
                    <a:pt x="187" y="61"/>
                    <a:pt x="187" y="61"/>
                    <a:pt x="155" y="30"/>
                  </a:cubicBezTo>
                  <a:lnTo>
                    <a:pt x="155" y="30"/>
                  </a:lnTo>
                  <a:lnTo>
                    <a:pt x="155" y="30"/>
                  </a:lnTo>
                  <a:lnTo>
                    <a:pt x="124" y="0"/>
                  </a:lnTo>
                  <a:cubicBezTo>
                    <a:pt x="124" y="0"/>
                    <a:pt x="124" y="0"/>
                    <a:pt x="124" y="30"/>
                  </a:cubicBezTo>
                  <a:cubicBezTo>
                    <a:pt x="93" y="30"/>
                    <a:pt x="93" y="30"/>
                    <a:pt x="63" y="30"/>
                  </a:cubicBezTo>
                  <a:lnTo>
                    <a:pt x="63" y="30"/>
                  </a:lnTo>
                  <a:lnTo>
                    <a:pt x="31" y="61"/>
                  </a:lnTo>
                  <a:lnTo>
                    <a:pt x="31" y="61"/>
                  </a:lnTo>
                  <a:cubicBezTo>
                    <a:pt x="31" y="91"/>
                    <a:pt x="31" y="91"/>
                    <a:pt x="0" y="123"/>
                  </a:cubicBezTo>
                  <a:cubicBezTo>
                    <a:pt x="31" y="123"/>
                    <a:pt x="31" y="123"/>
                    <a:pt x="31" y="123"/>
                  </a:cubicBezTo>
                  <a:lnTo>
                    <a:pt x="31" y="123"/>
                  </a:lnTo>
                  <a:cubicBezTo>
                    <a:pt x="31" y="123"/>
                    <a:pt x="31" y="153"/>
                    <a:pt x="63" y="15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7" name="Freeform 39"/>
            <p:cNvSpPr>
              <a:spLocks noChangeArrowheads="1"/>
            </p:cNvSpPr>
            <p:nvPr/>
          </p:nvSpPr>
          <p:spPr bwMode="auto">
            <a:xfrm>
              <a:off x="3411538" y="2427288"/>
              <a:ext cx="33337" cy="55562"/>
            </a:xfrm>
            <a:custGeom>
              <a:avLst/>
              <a:gdLst>
                <a:gd name="T0" fmla="*/ 93 w 94"/>
                <a:gd name="T1" fmla="*/ 93 h 156"/>
                <a:gd name="T2" fmla="*/ 93 w 94"/>
                <a:gd name="T3" fmla="*/ 93 h 156"/>
                <a:gd name="T4" fmla="*/ 93 w 94"/>
                <a:gd name="T5" fmla="*/ 93 h 156"/>
                <a:gd name="T6" fmla="*/ 93 w 94"/>
                <a:gd name="T7" fmla="*/ 63 h 156"/>
                <a:gd name="T8" fmla="*/ 93 w 94"/>
                <a:gd name="T9" fmla="*/ 63 h 156"/>
                <a:gd name="T10" fmla="*/ 63 w 94"/>
                <a:gd name="T11" fmla="*/ 0 h 156"/>
                <a:gd name="T12" fmla="*/ 63 w 94"/>
                <a:gd name="T13" fmla="*/ 0 h 156"/>
                <a:gd name="T14" fmla="*/ 63 w 94"/>
                <a:gd name="T15" fmla="*/ 0 h 156"/>
                <a:gd name="T16" fmla="*/ 63 w 94"/>
                <a:gd name="T17" fmla="*/ 0 h 156"/>
                <a:gd name="T18" fmla="*/ 31 w 94"/>
                <a:gd name="T19" fmla="*/ 31 h 156"/>
                <a:gd name="T20" fmla="*/ 0 w 94"/>
                <a:gd name="T21" fmla="*/ 63 h 156"/>
                <a:gd name="T22" fmla="*/ 0 w 94"/>
                <a:gd name="T23" fmla="*/ 63 h 156"/>
                <a:gd name="T24" fmla="*/ 0 w 94"/>
                <a:gd name="T25" fmla="*/ 93 h 156"/>
                <a:gd name="T26" fmla="*/ 0 w 94"/>
                <a:gd name="T27" fmla="*/ 93 h 156"/>
                <a:gd name="T28" fmla="*/ 0 w 94"/>
                <a:gd name="T29" fmla="*/ 93 h 156"/>
                <a:gd name="T30" fmla="*/ 31 w 94"/>
                <a:gd name="T31" fmla="*/ 124 h 156"/>
                <a:gd name="T32" fmla="*/ 31 w 94"/>
                <a:gd name="T33" fmla="*/ 124 h 156"/>
                <a:gd name="T34" fmla="*/ 31 w 94"/>
                <a:gd name="T35" fmla="*/ 155 h 156"/>
                <a:gd name="T36" fmla="*/ 93 w 94"/>
                <a:gd name="T37" fmla="*/ 124 h 156"/>
                <a:gd name="T38" fmla="*/ 93 w 94"/>
                <a:gd name="T39" fmla="*/ 9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6">
                  <a:moveTo>
                    <a:pt x="93" y="93"/>
                  </a:moveTo>
                  <a:lnTo>
                    <a:pt x="93" y="93"/>
                  </a:lnTo>
                  <a:lnTo>
                    <a:pt x="93" y="93"/>
                  </a:lnTo>
                  <a:cubicBezTo>
                    <a:pt x="93" y="63"/>
                    <a:pt x="93" y="63"/>
                    <a:pt x="93" y="63"/>
                  </a:cubicBezTo>
                  <a:lnTo>
                    <a:pt x="93" y="63"/>
                  </a:lnTo>
                  <a:cubicBezTo>
                    <a:pt x="93" y="63"/>
                    <a:pt x="63" y="31"/>
                    <a:pt x="63" y="0"/>
                  </a:cubicBezTo>
                  <a:lnTo>
                    <a:pt x="63" y="0"/>
                  </a:lnTo>
                  <a:lnTo>
                    <a:pt x="63" y="0"/>
                  </a:lnTo>
                  <a:lnTo>
                    <a:pt x="63" y="0"/>
                  </a:lnTo>
                  <a:cubicBezTo>
                    <a:pt x="31" y="0"/>
                    <a:pt x="31" y="31"/>
                    <a:pt x="31" y="31"/>
                  </a:cubicBezTo>
                  <a:cubicBezTo>
                    <a:pt x="31" y="31"/>
                    <a:pt x="0" y="31"/>
                    <a:pt x="0" y="63"/>
                  </a:cubicBezTo>
                  <a:lnTo>
                    <a:pt x="0" y="63"/>
                  </a:lnTo>
                  <a:cubicBezTo>
                    <a:pt x="0" y="63"/>
                    <a:pt x="0" y="63"/>
                    <a:pt x="0" y="93"/>
                  </a:cubicBezTo>
                  <a:lnTo>
                    <a:pt x="0" y="93"/>
                  </a:lnTo>
                  <a:lnTo>
                    <a:pt x="0" y="93"/>
                  </a:lnTo>
                  <a:lnTo>
                    <a:pt x="31" y="124"/>
                  </a:lnTo>
                  <a:lnTo>
                    <a:pt x="31" y="124"/>
                  </a:lnTo>
                  <a:cubicBezTo>
                    <a:pt x="31" y="124"/>
                    <a:pt x="31" y="124"/>
                    <a:pt x="31" y="155"/>
                  </a:cubicBezTo>
                  <a:cubicBezTo>
                    <a:pt x="63" y="124"/>
                    <a:pt x="63" y="124"/>
                    <a:pt x="93" y="124"/>
                  </a:cubicBezTo>
                  <a:lnTo>
                    <a:pt x="93"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8" name="Freeform 40"/>
            <p:cNvSpPr>
              <a:spLocks noChangeArrowheads="1"/>
            </p:cNvSpPr>
            <p:nvPr/>
          </p:nvSpPr>
          <p:spPr bwMode="auto">
            <a:xfrm>
              <a:off x="3378200" y="2371725"/>
              <a:ext cx="123825" cy="100013"/>
            </a:xfrm>
            <a:custGeom>
              <a:avLst/>
              <a:gdLst>
                <a:gd name="T0" fmla="*/ 93 w 342"/>
                <a:gd name="T1" fmla="*/ 124 h 280"/>
                <a:gd name="T2" fmla="*/ 124 w 342"/>
                <a:gd name="T3" fmla="*/ 94 h 280"/>
                <a:gd name="T4" fmla="*/ 156 w 342"/>
                <a:gd name="T5" fmla="*/ 94 h 280"/>
                <a:gd name="T6" fmla="*/ 217 w 342"/>
                <a:gd name="T7" fmla="*/ 155 h 280"/>
                <a:gd name="T8" fmla="*/ 248 w 342"/>
                <a:gd name="T9" fmla="*/ 186 h 280"/>
                <a:gd name="T10" fmla="*/ 280 w 342"/>
                <a:gd name="T11" fmla="*/ 218 h 280"/>
                <a:gd name="T12" fmla="*/ 280 w 342"/>
                <a:gd name="T13" fmla="*/ 248 h 280"/>
                <a:gd name="T14" fmla="*/ 310 w 342"/>
                <a:gd name="T15" fmla="*/ 248 h 280"/>
                <a:gd name="T16" fmla="*/ 310 w 342"/>
                <a:gd name="T17" fmla="*/ 248 h 280"/>
                <a:gd name="T18" fmla="*/ 310 w 342"/>
                <a:gd name="T19" fmla="*/ 248 h 280"/>
                <a:gd name="T20" fmla="*/ 310 w 342"/>
                <a:gd name="T21" fmla="*/ 218 h 280"/>
                <a:gd name="T22" fmla="*/ 341 w 342"/>
                <a:gd name="T23" fmla="*/ 186 h 280"/>
                <a:gd name="T24" fmla="*/ 310 w 342"/>
                <a:gd name="T25" fmla="*/ 155 h 280"/>
                <a:gd name="T26" fmla="*/ 310 w 342"/>
                <a:gd name="T27" fmla="*/ 124 h 280"/>
                <a:gd name="T28" fmla="*/ 310 w 342"/>
                <a:gd name="T29" fmla="*/ 94 h 280"/>
                <a:gd name="T30" fmla="*/ 310 w 342"/>
                <a:gd name="T31" fmla="*/ 62 h 280"/>
                <a:gd name="T32" fmla="*/ 310 w 342"/>
                <a:gd name="T33" fmla="*/ 62 h 280"/>
                <a:gd name="T34" fmla="*/ 280 w 342"/>
                <a:gd name="T35" fmla="*/ 31 h 280"/>
                <a:gd name="T36" fmla="*/ 280 w 342"/>
                <a:gd name="T37" fmla="*/ 31 h 280"/>
                <a:gd name="T38" fmla="*/ 217 w 342"/>
                <a:gd name="T39" fmla="*/ 31 h 280"/>
                <a:gd name="T40" fmla="*/ 217 w 342"/>
                <a:gd name="T41" fmla="*/ 31 h 280"/>
                <a:gd name="T42" fmla="*/ 186 w 342"/>
                <a:gd name="T43" fmla="*/ 31 h 280"/>
                <a:gd name="T44" fmla="*/ 186 w 342"/>
                <a:gd name="T45" fmla="*/ 31 h 280"/>
                <a:gd name="T46" fmla="*/ 156 w 342"/>
                <a:gd name="T47" fmla="*/ 31 h 280"/>
                <a:gd name="T48" fmla="*/ 124 w 342"/>
                <a:gd name="T49" fmla="*/ 31 h 280"/>
                <a:gd name="T50" fmla="*/ 62 w 342"/>
                <a:gd name="T51" fmla="*/ 0 h 280"/>
                <a:gd name="T52" fmla="*/ 62 w 342"/>
                <a:gd name="T53" fmla="*/ 0 h 280"/>
                <a:gd name="T54" fmla="*/ 62 w 342"/>
                <a:gd name="T55" fmla="*/ 31 h 280"/>
                <a:gd name="T56" fmla="*/ 62 w 342"/>
                <a:gd name="T57" fmla="*/ 31 h 280"/>
                <a:gd name="T58" fmla="*/ 32 w 342"/>
                <a:gd name="T59" fmla="*/ 62 h 280"/>
                <a:gd name="T60" fmla="*/ 0 w 342"/>
                <a:gd name="T61" fmla="*/ 62 h 280"/>
                <a:gd name="T62" fmla="*/ 0 w 342"/>
                <a:gd name="T63" fmla="*/ 62 h 280"/>
                <a:gd name="T64" fmla="*/ 62 w 342"/>
                <a:gd name="T65" fmla="*/ 124 h 280"/>
                <a:gd name="T66" fmla="*/ 62 w 342"/>
                <a:gd name="T67" fmla="*/ 124 h 280"/>
                <a:gd name="T68" fmla="*/ 62 w 342"/>
                <a:gd name="T69" fmla="*/ 155 h 280"/>
                <a:gd name="T70" fmla="*/ 62 w 342"/>
                <a:gd name="T71" fmla="*/ 155 h 280"/>
                <a:gd name="T72" fmla="*/ 93 w 342"/>
                <a:gd name="T73"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280">
                  <a:moveTo>
                    <a:pt x="93" y="124"/>
                  </a:moveTo>
                  <a:lnTo>
                    <a:pt x="93" y="124"/>
                  </a:lnTo>
                  <a:cubicBezTo>
                    <a:pt x="93" y="124"/>
                    <a:pt x="93" y="124"/>
                    <a:pt x="124" y="124"/>
                  </a:cubicBezTo>
                  <a:lnTo>
                    <a:pt x="124" y="94"/>
                  </a:lnTo>
                  <a:cubicBezTo>
                    <a:pt x="124" y="94"/>
                    <a:pt x="124" y="94"/>
                    <a:pt x="156" y="94"/>
                  </a:cubicBezTo>
                  <a:lnTo>
                    <a:pt x="156" y="94"/>
                  </a:lnTo>
                  <a:cubicBezTo>
                    <a:pt x="186" y="94"/>
                    <a:pt x="186" y="124"/>
                    <a:pt x="217" y="124"/>
                  </a:cubicBezTo>
                  <a:cubicBezTo>
                    <a:pt x="217" y="155"/>
                    <a:pt x="217" y="155"/>
                    <a:pt x="217" y="155"/>
                  </a:cubicBezTo>
                  <a:cubicBezTo>
                    <a:pt x="217" y="155"/>
                    <a:pt x="217" y="186"/>
                    <a:pt x="217" y="218"/>
                  </a:cubicBezTo>
                  <a:cubicBezTo>
                    <a:pt x="248" y="186"/>
                    <a:pt x="248" y="186"/>
                    <a:pt x="248" y="186"/>
                  </a:cubicBezTo>
                  <a:lnTo>
                    <a:pt x="280" y="218"/>
                  </a:lnTo>
                  <a:lnTo>
                    <a:pt x="280" y="218"/>
                  </a:lnTo>
                  <a:lnTo>
                    <a:pt x="280" y="248"/>
                  </a:lnTo>
                  <a:lnTo>
                    <a:pt x="280" y="248"/>
                  </a:lnTo>
                  <a:lnTo>
                    <a:pt x="280" y="279"/>
                  </a:lnTo>
                  <a:cubicBezTo>
                    <a:pt x="310" y="248"/>
                    <a:pt x="310" y="248"/>
                    <a:pt x="310" y="248"/>
                  </a:cubicBezTo>
                  <a:lnTo>
                    <a:pt x="310" y="248"/>
                  </a:lnTo>
                  <a:lnTo>
                    <a:pt x="310" y="248"/>
                  </a:lnTo>
                  <a:lnTo>
                    <a:pt x="310" y="248"/>
                  </a:lnTo>
                  <a:lnTo>
                    <a:pt x="310" y="248"/>
                  </a:lnTo>
                  <a:cubicBezTo>
                    <a:pt x="310" y="248"/>
                    <a:pt x="310" y="248"/>
                    <a:pt x="310" y="218"/>
                  </a:cubicBezTo>
                  <a:lnTo>
                    <a:pt x="310" y="218"/>
                  </a:lnTo>
                  <a:cubicBezTo>
                    <a:pt x="310" y="218"/>
                    <a:pt x="310" y="218"/>
                    <a:pt x="341" y="218"/>
                  </a:cubicBezTo>
                  <a:cubicBezTo>
                    <a:pt x="341" y="218"/>
                    <a:pt x="341" y="218"/>
                    <a:pt x="341" y="186"/>
                  </a:cubicBezTo>
                  <a:lnTo>
                    <a:pt x="341" y="186"/>
                  </a:lnTo>
                  <a:cubicBezTo>
                    <a:pt x="310" y="186"/>
                    <a:pt x="310" y="155"/>
                    <a:pt x="310" y="155"/>
                  </a:cubicBezTo>
                  <a:lnTo>
                    <a:pt x="310" y="124"/>
                  </a:lnTo>
                  <a:lnTo>
                    <a:pt x="310" y="124"/>
                  </a:lnTo>
                  <a:cubicBezTo>
                    <a:pt x="310" y="94"/>
                    <a:pt x="310" y="94"/>
                    <a:pt x="310" y="94"/>
                  </a:cubicBezTo>
                  <a:lnTo>
                    <a:pt x="310" y="94"/>
                  </a:lnTo>
                  <a:lnTo>
                    <a:pt x="310" y="62"/>
                  </a:lnTo>
                  <a:lnTo>
                    <a:pt x="310" y="62"/>
                  </a:lnTo>
                  <a:lnTo>
                    <a:pt x="310" y="62"/>
                  </a:lnTo>
                  <a:lnTo>
                    <a:pt x="310" y="62"/>
                  </a:lnTo>
                  <a:cubicBezTo>
                    <a:pt x="280" y="31"/>
                    <a:pt x="280" y="31"/>
                    <a:pt x="280" y="0"/>
                  </a:cubicBezTo>
                  <a:cubicBezTo>
                    <a:pt x="280" y="31"/>
                    <a:pt x="280" y="31"/>
                    <a:pt x="280" y="31"/>
                  </a:cubicBezTo>
                  <a:lnTo>
                    <a:pt x="280" y="31"/>
                  </a:lnTo>
                  <a:lnTo>
                    <a:pt x="280" y="31"/>
                  </a:lnTo>
                  <a:cubicBezTo>
                    <a:pt x="248" y="31"/>
                    <a:pt x="248" y="31"/>
                    <a:pt x="248" y="31"/>
                  </a:cubicBezTo>
                  <a:cubicBezTo>
                    <a:pt x="217" y="31"/>
                    <a:pt x="217" y="31"/>
                    <a:pt x="217" y="31"/>
                  </a:cubicBezTo>
                  <a:lnTo>
                    <a:pt x="217" y="31"/>
                  </a:lnTo>
                  <a:lnTo>
                    <a:pt x="217" y="31"/>
                  </a:lnTo>
                  <a:cubicBezTo>
                    <a:pt x="217" y="31"/>
                    <a:pt x="217" y="31"/>
                    <a:pt x="186" y="31"/>
                  </a:cubicBezTo>
                  <a:lnTo>
                    <a:pt x="186" y="31"/>
                  </a:lnTo>
                  <a:lnTo>
                    <a:pt x="186" y="31"/>
                  </a:lnTo>
                  <a:lnTo>
                    <a:pt x="186" y="31"/>
                  </a:lnTo>
                  <a:cubicBezTo>
                    <a:pt x="186" y="31"/>
                    <a:pt x="186" y="31"/>
                    <a:pt x="156" y="31"/>
                  </a:cubicBezTo>
                  <a:lnTo>
                    <a:pt x="156" y="31"/>
                  </a:lnTo>
                  <a:cubicBezTo>
                    <a:pt x="156" y="31"/>
                    <a:pt x="156" y="31"/>
                    <a:pt x="124" y="31"/>
                  </a:cubicBezTo>
                  <a:lnTo>
                    <a:pt x="124" y="31"/>
                  </a:lnTo>
                  <a:cubicBezTo>
                    <a:pt x="124" y="31"/>
                    <a:pt x="93" y="31"/>
                    <a:pt x="93" y="0"/>
                  </a:cubicBezTo>
                  <a:cubicBezTo>
                    <a:pt x="93" y="0"/>
                    <a:pt x="93" y="0"/>
                    <a:pt x="62" y="0"/>
                  </a:cubicBezTo>
                  <a:lnTo>
                    <a:pt x="62" y="0"/>
                  </a:lnTo>
                  <a:lnTo>
                    <a:pt x="62" y="0"/>
                  </a:lnTo>
                  <a:lnTo>
                    <a:pt x="62" y="0"/>
                  </a:lnTo>
                  <a:cubicBezTo>
                    <a:pt x="62" y="0"/>
                    <a:pt x="62" y="0"/>
                    <a:pt x="62" y="31"/>
                  </a:cubicBezTo>
                  <a:lnTo>
                    <a:pt x="62" y="31"/>
                  </a:lnTo>
                  <a:lnTo>
                    <a:pt x="62" y="31"/>
                  </a:lnTo>
                  <a:cubicBezTo>
                    <a:pt x="62" y="62"/>
                    <a:pt x="32" y="62"/>
                    <a:pt x="32" y="62"/>
                  </a:cubicBezTo>
                  <a:lnTo>
                    <a:pt x="32" y="62"/>
                  </a:lnTo>
                  <a:lnTo>
                    <a:pt x="0" y="62"/>
                  </a:lnTo>
                  <a:lnTo>
                    <a:pt x="0" y="62"/>
                  </a:lnTo>
                  <a:lnTo>
                    <a:pt x="0" y="62"/>
                  </a:lnTo>
                  <a:lnTo>
                    <a:pt x="0" y="62"/>
                  </a:lnTo>
                  <a:lnTo>
                    <a:pt x="0" y="62"/>
                  </a:lnTo>
                  <a:cubicBezTo>
                    <a:pt x="32" y="94"/>
                    <a:pt x="32" y="94"/>
                    <a:pt x="62" y="124"/>
                  </a:cubicBezTo>
                  <a:lnTo>
                    <a:pt x="62" y="124"/>
                  </a:lnTo>
                  <a:lnTo>
                    <a:pt x="62" y="124"/>
                  </a:lnTo>
                  <a:cubicBezTo>
                    <a:pt x="62" y="155"/>
                    <a:pt x="62" y="155"/>
                    <a:pt x="62" y="155"/>
                  </a:cubicBezTo>
                  <a:lnTo>
                    <a:pt x="62" y="155"/>
                  </a:lnTo>
                  <a:lnTo>
                    <a:pt x="62" y="155"/>
                  </a:lnTo>
                  <a:lnTo>
                    <a:pt x="62" y="155"/>
                  </a:lnTo>
                  <a:lnTo>
                    <a:pt x="62" y="124"/>
                  </a:lnTo>
                  <a:lnTo>
                    <a:pt x="93" y="12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9" name="Freeform 41"/>
            <p:cNvSpPr>
              <a:spLocks noChangeArrowheads="1"/>
            </p:cNvSpPr>
            <p:nvPr/>
          </p:nvSpPr>
          <p:spPr bwMode="auto">
            <a:xfrm>
              <a:off x="3344863" y="2371725"/>
              <a:ext cx="33337" cy="11113"/>
            </a:xfrm>
            <a:custGeom>
              <a:avLst/>
              <a:gdLst>
                <a:gd name="T0" fmla="*/ 92 w 93"/>
                <a:gd name="T1" fmla="*/ 0 h 32"/>
                <a:gd name="T2" fmla="*/ 92 w 93"/>
                <a:gd name="T3" fmla="*/ 0 h 32"/>
                <a:gd name="T4" fmla="*/ 92 w 93"/>
                <a:gd name="T5" fmla="*/ 0 h 32"/>
                <a:gd name="T6" fmla="*/ 92 w 93"/>
                <a:gd name="T7" fmla="*/ 0 h 32"/>
                <a:gd name="T8" fmla="*/ 30 w 93"/>
                <a:gd name="T9" fmla="*/ 0 h 32"/>
                <a:gd name="T10" fmla="*/ 0 w 93"/>
                <a:gd name="T11" fmla="*/ 0 h 32"/>
                <a:gd name="T12" fmla="*/ 30 w 93"/>
                <a:gd name="T13" fmla="*/ 0 h 32"/>
                <a:gd name="T14" fmla="*/ 30 w 93"/>
                <a:gd name="T15" fmla="*/ 31 h 32"/>
                <a:gd name="T16" fmla="*/ 30 w 93"/>
                <a:gd name="T17" fmla="*/ 31 h 32"/>
                <a:gd name="T18" fmla="*/ 61 w 93"/>
                <a:gd name="T19" fmla="*/ 31 h 32"/>
                <a:gd name="T20" fmla="*/ 61 w 93"/>
                <a:gd name="T21" fmla="*/ 31 h 32"/>
                <a:gd name="T22" fmla="*/ 92 w 9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32">
                  <a:moveTo>
                    <a:pt x="92" y="0"/>
                  </a:moveTo>
                  <a:lnTo>
                    <a:pt x="92" y="0"/>
                  </a:lnTo>
                  <a:lnTo>
                    <a:pt x="92" y="0"/>
                  </a:lnTo>
                  <a:lnTo>
                    <a:pt x="92" y="0"/>
                  </a:lnTo>
                  <a:cubicBezTo>
                    <a:pt x="61" y="0"/>
                    <a:pt x="30" y="0"/>
                    <a:pt x="30" y="0"/>
                  </a:cubicBezTo>
                  <a:lnTo>
                    <a:pt x="0" y="0"/>
                  </a:lnTo>
                  <a:lnTo>
                    <a:pt x="30" y="0"/>
                  </a:lnTo>
                  <a:lnTo>
                    <a:pt x="30" y="31"/>
                  </a:lnTo>
                  <a:lnTo>
                    <a:pt x="30" y="31"/>
                  </a:lnTo>
                  <a:cubicBezTo>
                    <a:pt x="61" y="31"/>
                    <a:pt x="61" y="31"/>
                    <a:pt x="61" y="31"/>
                  </a:cubicBezTo>
                  <a:lnTo>
                    <a:pt x="61" y="31"/>
                  </a:lnTo>
                  <a:cubicBezTo>
                    <a:pt x="61" y="0"/>
                    <a:pt x="92" y="0"/>
                    <a:pt x="9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0" name="Freeform 42"/>
            <p:cNvSpPr>
              <a:spLocks noChangeArrowheads="1"/>
            </p:cNvSpPr>
            <p:nvPr/>
          </p:nvSpPr>
          <p:spPr bwMode="auto">
            <a:xfrm>
              <a:off x="3602038" y="2405063"/>
              <a:ext cx="66675" cy="133350"/>
            </a:xfrm>
            <a:custGeom>
              <a:avLst/>
              <a:gdLst>
                <a:gd name="T0" fmla="*/ 186 w 187"/>
                <a:gd name="T1" fmla="*/ 248 h 372"/>
                <a:gd name="T2" fmla="*/ 186 w 187"/>
                <a:gd name="T3" fmla="*/ 248 h 372"/>
                <a:gd name="T4" fmla="*/ 186 w 187"/>
                <a:gd name="T5" fmla="*/ 248 h 372"/>
                <a:gd name="T6" fmla="*/ 186 w 187"/>
                <a:gd name="T7" fmla="*/ 216 h 372"/>
                <a:gd name="T8" fmla="*/ 186 w 187"/>
                <a:gd name="T9" fmla="*/ 216 h 372"/>
                <a:gd name="T10" fmla="*/ 186 w 187"/>
                <a:gd name="T11" fmla="*/ 185 h 372"/>
                <a:gd name="T12" fmla="*/ 186 w 187"/>
                <a:gd name="T13" fmla="*/ 185 h 372"/>
                <a:gd name="T14" fmla="*/ 186 w 187"/>
                <a:gd name="T15" fmla="*/ 154 h 372"/>
                <a:gd name="T16" fmla="*/ 186 w 187"/>
                <a:gd name="T17" fmla="*/ 154 h 372"/>
                <a:gd name="T18" fmla="*/ 186 w 187"/>
                <a:gd name="T19" fmla="*/ 92 h 372"/>
                <a:gd name="T20" fmla="*/ 156 w 187"/>
                <a:gd name="T21" fmla="*/ 92 h 372"/>
                <a:gd name="T22" fmla="*/ 156 w 187"/>
                <a:gd name="T23" fmla="*/ 92 h 372"/>
                <a:gd name="T24" fmla="*/ 156 w 187"/>
                <a:gd name="T25" fmla="*/ 61 h 372"/>
                <a:gd name="T26" fmla="*/ 156 w 187"/>
                <a:gd name="T27" fmla="*/ 30 h 372"/>
                <a:gd name="T28" fmla="*/ 156 w 187"/>
                <a:gd name="T29" fmla="*/ 0 h 372"/>
                <a:gd name="T30" fmla="*/ 62 w 187"/>
                <a:gd name="T31" fmla="*/ 0 h 372"/>
                <a:gd name="T32" fmla="*/ 32 w 187"/>
                <a:gd name="T33" fmla="*/ 0 h 372"/>
                <a:gd name="T34" fmla="*/ 62 w 187"/>
                <a:gd name="T35" fmla="*/ 30 h 372"/>
                <a:gd name="T36" fmla="*/ 62 w 187"/>
                <a:gd name="T37" fmla="*/ 30 h 372"/>
                <a:gd name="T38" fmla="*/ 62 w 187"/>
                <a:gd name="T39" fmla="*/ 61 h 372"/>
                <a:gd name="T40" fmla="*/ 32 w 187"/>
                <a:gd name="T41" fmla="*/ 61 h 372"/>
                <a:gd name="T42" fmla="*/ 32 w 187"/>
                <a:gd name="T43" fmla="*/ 92 h 372"/>
                <a:gd name="T44" fmla="*/ 32 w 187"/>
                <a:gd name="T45" fmla="*/ 92 h 372"/>
                <a:gd name="T46" fmla="*/ 62 w 187"/>
                <a:gd name="T47" fmla="*/ 124 h 372"/>
                <a:gd name="T48" fmla="*/ 62 w 187"/>
                <a:gd name="T49" fmla="*/ 124 h 372"/>
                <a:gd name="T50" fmla="*/ 62 w 187"/>
                <a:gd name="T51" fmla="*/ 124 h 372"/>
                <a:gd name="T52" fmla="*/ 62 w 187"/>
                <a:gd name="T53" fmla="*/ 154 h 372"/>
                <a:gd name="T54" fmla="*/ 62 w 187"/>
                <a:gd name="T55" fmla="*/ 154 h 372"/>
                <a:gd name="T56" fmla="*/ 32 w 187"/>
                <a:gd name="T57" fmla="*/ 216 h 372"/>
                <a:gd name="T58" fmla="*/ 32 w 187"/>
                <a:gd name="T59" fmla="*/ 216 h 372"/>
                <a:gd name="T60" fmla="*/ 32 w 187"/>
                <a:gd name="T61" fmla="*/ 216 h 372"/>
                <a:gd name="T62" fmla="*/ 32 w 187"/>
                <a:gd name="T63" fmla="*/ 216 h 372"/>
                <a:gd name="T64" fmla="*/ 32 w 187"/>
                <a:gd name="T65" fmla="*/ 216 h 372"/>
                <a:gd name="T66" fmla="*/ 32 w 187"/>
                <a:gd name="T67" fmla="*/ 216 h 372"/>
                <a:gd name="T68" fmla="*/ 0 w 187"/>
                <a:gd name="T69" fmla="*/ 278 h 372"/>
                <a:gd name="T70" fmla="*/ 0 w 187"/>
                <a:gd name="T71" fmla="*/ 278 h 372"/>
                <a:gd name="T72" fmla="*/ 32 w 187"/>
                <a:gd name="T73" fmla="*/ 278 h 372"/>
                <a:gd name="T74" fmla="*/ 32 w 187"/>
                <a:gd name="T75" fmla="*/ 309 h 372"/>
                <a:gd name="T76" fmla="*/ 32 w 187"/>
                <a:gd name="T77" fmla="*/ 309 h 372"/>
                <a:gd name="T78" fmla="*/ 32 w 187"/>
                <a:gd name="T79" fmla="*/ 340 h 372"/>
                <a:gd name="T80" fmla="*/ 32 w 187"/>
                <a:gd name="T81" fmla="*/ 340 h 372"/>
                <a:gd name="T82" fmla="*/ 62 w 187"/>
                <a:gd name="T83" fmla="*/ 371 h 372"/>
                <a:gd name="T84" fmla="*/ 62 w 187"/>
                <a:gd name="T85" fmla="*/ 371 h 372"/>
                <a:gd name="T86" fmla="*/ 62 w 187"/>
                <a:gd name="T87" fmla="*/ 340 h 372"/>
                <a:gd name="T88" fmla="*/ 156 w 187"/>
                <a:gd name="T89" fmla="*/ 309 h 372"/>
                <a:gd name="T90" fmla="*/ 156 w 187"/>
                <a:gd name="T91" fmla="*/ 309 h 372"/>
                <a:gd name="T92" fmla="*/ 186 w 187"/>
                <a:gd name="T93" fmla="*/ 278 h 372"/>
                <a:gd name="T94" fmla="*/ 186 w 187"/>
                <a:gd name="T95" fmla="*/ 24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372">
                  <a:moveTo>
                    <a:pt x="186" y="248"/>
                  </a:moveTo>
                  <a:lnTo>
                    <a:pt x="186" y="248"/>
                  </a:lnTo>
                  <a:lnTo>
                    <a:pt x="186" y="248"/>
                  </a:lnTo>
                  <a:lnTo>
                    <a:pt x="186" y="216"/>
                  </a:lnTo>
                  <a:lnTo>
                    <a:pt x="186" y="216"/>
                  </a:lnTo>
                  <a:cubicBezTo>
                    <a:pt x="186" y="216"/>
                    <a:pt x="186" y="216"/>
                    <a:pt x="186" y="185"/>
                  </a:cubicBezTo>
                  <a:lnTo>
                    <a:pt x="186" y="185"/>
                  </a:lnTo>
                  <a:lnTo>
                    <a:pt x="186" y="154"/>
                  </a:lnTo>
                  <a:lnTo>
                    <a:pt x="186" y="154"/>
                  </a:lnTo>
                  <a:cubicBezTo>
                    <a:pt x="186" y="124"/>
                    <a:pt x="186" y="124"/>
                    <a:pt x="186" y="92"/>
                  </a:cubicBezTo>
                  <a:cubicBezTo>
                    <a:pt x="186" y="92"/>
                    <a:pt x="186" y="92"/>
                    <a:pt x="156" y="92"/>
                  </a:cubicBezTo>
                  <a:lnTo>
                    <a:pt x="156" y="92"/>
                  </a:lnTo>
                  <a:cubicBezTo>
                    <a:pt x="156" y="61"/>
                    <a:pt x="156" y="61"/>
                    <a:pt x="156" y="61"/>
                  </a:cubicBezTo>
                  <a:cubicBezTo>
                    <a:pt x="156" y="30"/>
                    <a:pt x="156" y="30"/>
                    <a:pt x="156" y="30"/>
                  </a:cubicBezTo>
                  <a:cubicBezTo>
                    <a:pt x="156" y="0"/>
                    <a:pt x="156" y="0"/>
                    <a:pt x="156" y="0"/>
                  </a:cubicBezTo>
                  <a:cubicBezTo>
                    <a:pt x="156" y="0"/>
                    <a:pt x="124" y="0"/>
                    <a:pt x="62" y="0"/>
                  </a:cubicBezTo>
                  <a:lnTo>
                    <a:pt x="32" y="0"/>
                  </a:lnTo>
                  <a:cubicBezTo>
                    <a:pt x="32" y="30"/>
                    <a:pt x="62" y="30"/>
                    <a:pt x="62" y="30"/>
                  </a:cubicBezTo>
                  <a:lnTo>
                    <a:pt x="62" y="30"/>
                  </a:lnTo>
                  <a:cubicBezTo>
                    <a:pt x="62" y="30"/>
                    <a:pt x="62" y="30"/>
                    <a:pt x="62" y="61"/>
                  </a:cubicBezTo>
                  <a:cubicBezTo>
                    <a:pt x="62" y="61"/>
                    <a:pt x="62" y="61"/>
                    <a:pt x="32" y="61"/>
                  </a:cubicBezTo>
                  <a:cubicBezTo>
                    <a:pt x="32" y="92"/>
                    <a:pt x="32" y="92"/>
                    <a:pt x="32" y="92"/>
                  </a:cubicBezTo>
                  <a:lnTo>
                    <a:pt x="32" y="92"/>
                  </a:lnTo>
                  <a:cubicBezTo>
                    <a:pt x="62" y="92"/>
                    <a:pt x="62" y="124"/>
                    <a:pt x="62" y="124"/>
                  </a:cubicBezTo>
                  <a:lnTo>
                    <a:pt x="62" y="124"/>
                  </a:lnTo>
                  <a:lnTo>
                    <a:pt x="62" y="124"/>
                  </a:lnTo>
                  <a:cubicBezTo>
                    <a:pt x="62" y="124"/>
                    <a:pt x="62" y="124"/>
                    <a:pt x="62" y="154"/>
                  </a:cubicBezTo>
                  <a:lnTo>
                    <a:pt x="62" y="154"/>
                  </a:lnTo>
                  <a:cubicBezTo>
                    <a:pt x="62" y="185"/>
                    <a:pt x="62" y="185"/>
                    <a:pt x="32" y="216"/>
                  </a:cubicBezTo>
                  <a:lnTo>
                    <a:pt x="32" y="216"/>
                  </a:lnTo>
                  <a:lnTo>
                    <a:pt x="32" y="216"/>
                  </a:lnTo>
                  <a:lnTo>
                    <a:pt x="32" y="216"/>
                  </a:lnTo>
                  <a:lnTo>
                    <a:pt x="32" y="216"/>
                  </a:lnTo>
                  <a:lnTo>
                    <a:pt x="32" y="216"/>
                  </a:lnTo>
                  <a:cubicBezTo>
                    <a:pt x="32" y="248"/>
                    <a:pt x="32" y="248"/>
                    <a:pt x="0" y="278"/>
                  </a:cubicBezTo>
                  <a:lnTo>
                    <a:pt x="0" y="278"/>
                  </a:lnTo>
                  <a:lnTo>
                    <a:pt x="32" y="278"/>
                  </a:lnTo>
                  <a:cubicBezTo>
                    <a:pt x="32" y="309"/>
                    <a:pt x="32" y="309"/>
                    <a:pt x="32" y="309"/>
                  </a:cubicBezTo>
                  <a:lnTo>
                    <a:pt x="32" y="309"/>
                  </a:lnTo>
                  <a:lnTo>
                    <a:pt x="32" y="340"/>
                  </a:lnTo>
                  <a:lnTo>
                    <a:pt x="32" y="340"/>
                  </a:lnTo>
                  <a:cubicBezTo>
                    <a:pt x="32" y="340"/>
                    <a:pt x="62" y="340"/>
                    <a:pt x="62" y="371"/>
                  </a:cubicBezTo>
                  <a:lnTo>
                    <a:pt x="62" y="371"/>
                  </a:lnTo>
                  <a:lnTo>
                    <a:pt x="62" y="340"/>
                  </a:lnTo>
                  <a:cubicBezTo>
                    <a:pt x="93" y="340"/>
                    <a:pt x="124" y="309"/>
                    <a:pt x="156" y="309"/>
                  </a:cubicBezTo>
                  <a:lnTo>
                    <a:pt x="156" y="309"/>
                  </a:lnTo>
                  <a:lnTo>
                    <a:pt x="186" y="278"/>
                  </a:lnTo>
                  <a:cubicBezTo>
                    <a:pt x="186" y="278"/>
                    <a:pt x="186" y="278"/>
                    <a:pt x="186" y="24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1" name="Freeform 43"/>
            <p:cNvSpPr>
              <a:spLocks noChangeArrowheads="1"/>
            </p:cNvSpPr>
            <p:nvPr/>
          </p:nvSpPr>
          <p:spPr bwMode="auto">
            <a:xfrm>
              <a:off x="4270375" y="2906713"/>
              <a:ext cx="190500" cy="334962"/>
            </a:xfrm>
            <a:custGeom>
              <a:avLst/>
              <a:gdLst>
                <a:gd name="T0" fmla="*/ 526 w 527"/>
                <a:gd name="T1" fmla="*/ 186 h 930"/>
                <a:gd name="T2" fmla="*/ 496 w 527"/>
                <a:gd name="T3" fmla="*/ 31 h 930"/>
                <a:gd name="T4" fmla="*/ 434 w 527"/>
                <a:gd name="T5" fmla="*/ 62 h 930"/>
                <a:gd name="T6" fmla="*/ 434 w 527"/>
                <a:gd name="T7" fmla="*/ 31 h 930"/>
                <a:gd name="T8" fmla="*/ 372 w 527"/>
                <a:gd name="T9" fmla="*/ 62 h 930"/>
                <a:gd name="T10" fmla="*/ 310 w 527"/>
                <a:gd name="T11" fmla="*/ 62 h 930"/>
                <a:gd name="T12" fmla="*/ 279 w 527"/>
                <a:gd name="T13" fmla="*/ 62 h 930"/>
                <a:gd name="T14" fmla="*/ 279 w 527"/>
                <a:gd name="T15" fmla="*/ 62 h 930"/>
                <a:gd name="T16" fmla="*/ 248 w 527"/>
                <a:gd name="T17" fmla="*/ 62 h 930"/>
                <a:gd name="T18" fmla="*/ 248 w 527"/>
                <a:gd name="T19" fmla="*/ 124 h 930"/>
                <a:gd name="T20" fmla="*/ 248 w 527"/>
                <a:gd name="T21" fmla="*/ 124 h 930"/>
                <a:gd name="T22" fmla="*/ 310 w 527"/>
                <a:gd name="T23" fmla="*/ 217 h 930"/>
                <a:gd name="T24" fmla="*/ 310 w 527"/>
                <a:gd name="T25" fmla="*/ 217 h 930"/>
                <a:gd name="T26" fmla="*/ 310 w 527"/>
                <a:gd name="T27" fmla="*/ 279 h 930"/>
                <a:gd name="T28" fmla="*/ 279 w 527"/>
                <a:gd name="T29" fmla="*/ 341 h 930"/>
                <a:gd name="T30" fmla="*/ 248 w 527"/>
                <a:gd name="T31" fmla="*/ 403 h 930"/>
                <a:gd name="T32" fmla="*/ 217 w 527"/>
                <a:gd name="T33" fmla="*/ 372 h 930"/>
                <a:gd name="T34" fmla="*/ 186 w 527"/>
                <a:gd name="T35" fmla="*/ 279 h 930"/>
                <a:gd name="T36" fmla="*/ 186 w 527"/>
                <a:gd name="T37" fmla="*/ 248 h 930"/>
                <a:gd name="T38" fmla="*/ 155 w 527"/>
                <a:gd name="T39" fmla="*/ 248 h 930"/>
                <a:gd name="T40" fmla="*/ 93 w 527"/>
                <a:gd name="T41" fmla="*/ 248 h 930"/>
                <a:gd name="T42" fmla="*/ 31 w 527"/>
                <a:gd name="T43" fmla="*/ 279 h 930"/>
                <a:gd name="T44" fmla="*/ 31 w 527"/>
                <a:gd name="T45" fmla="*/ 279 h 930"/>
                <a:gd name="T46" fmla="*/ 62 w 527"/>
                <a:gd name="T47" fmla="*/ 309 h 930"/>
                <a:gd name="T48" fmla="*/ 155 w 527"/>
                <a:gd name="T49" fmla="*/ 341 h 930"/>
                <a:gd name="T50" fmla="*/ 155 w 527"/>
                <a:gd name="T51" fmla="*/ 403 h 930"/>
                <a:gd name="T52" fmla="*/ 155 w 527"/>
                <a:gd name="T53" fmla="*/ 465 h 930"/>
                <a:gd name="T54" fmla="*/ 155 w 527"/>
                <a:gd name="T55" fmla="*/ 496 h 930"/>
                <a:gd name="T56" fmla="*/ 155 w 527"/>
                <a:gd name="T57" fmla="*/ 557 h 930"/>
                <a:gd name="T58" fmla="*/ 124 w 527"/>
                <a:gd name="T59" fmla="*/ 620 h 930"/>
                <a:gd name="T60" fmla="*/ 124 w 527"/>
                <a:gd name="T61" fmla="*/ 651 h 930"/>
                <a:gd name="T62" fmla="*/ 62 w 527"/>
                <a:gd name="T63" fmla="*/ 713 h 930"/>
                <a:gd name="T64" fmla="*/ 62 w 527"/>
                <a:gd name="T65" fmla="*/ 744 h 930"/>
                <a:gd name="T66" fmla="*/ 93 w 527"/>
                <a:gd name="T67" fmla="*/ 868 h 930"/>
                <a:gd name="T68" fmla="*/ 124 w 527"/>
                <a:gd name="T69" fmla="*/ 929 h 930"/>
                <a:gd name="T70" fmla="*/ 217 w 527"/>
                <a:gd name="T71" fmla="*/ 868 h 930"/>
                <a:gd name="T72" fmla="*/ 248 w 527"/>
                <a:gd name="T73" fmla="*/ 805 h 930"/>
                <a:gd name="T74" fmla="*/ 217 w 527"/>
                <a:gd name="T75" fmla="*/ 651 h 930"/>
                <a:gd name="T76" fmla="*/ 217 w 527"/>
                <a:gd name="T77" fmla="*/ 557 h 930"/>
                <a:gd name="T78" fmla="*/ 310 w 527"/>
                <a:gd name="T79" fmla="*/ 465 h 930"/>
                <a:gd name="T80" fmla="*/ 341 w 527"/>
                <a:gd name="T81" fmla="*/ 433 h 930"/>
                <a:gd name="T82" fmla="*/ 465 w 527"/>
                <a:gd name="T83" fmla="*/ 341 h 930"/>
                <a:gd name="T84" fmla="*/ 526 w 527"/>
                <a:gd name="T85" fmla="*/ 279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7" h="930">
                  <a:moveTo>
                    <a:pt x="526" y="217"/>
                  </a:moveTo>
                  <a:lnTo>
                    <a:pt x="526" y="217"/>
                  </a:lnTo>
                  <a:lnTo>
                    <a:pt x="526" y="186"/>
                  </a:lnTo>
                  <a:lnTo>
                    <a:pt x="526" y="186"/>
                  </a:lnTo>
                  <a:cubicBezTo>
                    <a:pt x="526" y="92"/>
                    <a:pt x="526" y="31"/>
                    <a:pt x="526" y="0"/>
                  </a:cubicBezTo>
                  <a:cubicBezTo>
                    <a:pt x="526" y="31"/>
                    <a:pt x="496" y="31"/>
                    <a:pt x="496" y="31"/>
                  </a:cubicBezTo>
                  <a:cubicBezTo>
                    <a:pt x="496" y="31"/>
                    <a:pt x="496" y="31"/>
                    <a:pt x="465" y="31"/>
                  </a:cubicBezTo>
                  <a:lnTo>
                    <a:pt x="465" y="31"/>
                  </a:lnTo>
                  <a:cubicBezTo>
                    <a:pt x="465" y="31"/>
                    <a:pt x="465" y="62"/>
                    <a:pt x="434" y="62"/>
                  </a:cubicBezTo>
                  <a:lnTo>
                    <a:pt x="434" y="62"/>
                  </a:lnTo>
                  <a:cubicBezTo>
                    <a:pt x="434" y="62"/>
                    <a:pt x="434" y="62"/>
                    <a:pt x="434" y="31"/>
                  </a:cubicBezTo>
                  <a:lnTo>
                    <a:pt x="434" y="31"/>
                  </a:lnTo>
                  <a:cubicBezTo>
                    <a:pt x="403" y="31"/>
                    <a:pt x="403" y="62"/>
                    <a:pt x="403" y="62"/>
                  </a:cubicBezTo>
                  <a:lnTo>
                    <a:pt x="403" y="62"/>
                  </a:lnTo>
                  <a:lnTo>
                    <a:pt x="372" y="62"/>
                  </a:lnTo>
                  <a:lnTo>
                    <a:pt x="372" y="62"/>
                  </a:lnTo>
                  <a:cubicBezTo>
                    <a:pt x="341" y="62"/>
                    <a:pt x="341" y="62"/>
                    <a:pt x="341" y="62"/>
                  </a:cubicBezTo>
                  <a:cubicBezTo>
                    <a:pt x="310" y="62"/>
                    <a:pt x="310" y="62"/>
                    <a:pt x="310" y="62"/>
                  </a:cubicBezTo>
                  <a:lnTo>
                    <a:pt x="310" y="62"/>
                  </a:lnTo>
                  <a:cubicBezTo>
                    <a:pt x="310" y="62"/>
                    <a:pt x="310" y="62"/>
                    <a:pt x="279" y="62"/>
                  </a:cubicBezTo>
                  <a:lnTo>
                    <a:pt x="279" y="62"/>
                  </a:lnTo>
                  <a:lnTo>
                    <a:pt x="279" y="62"/>
                  </a:lnTo>
                  <a:lnTo>
                    <a:pt x="279" y="62"/>
                  </a:lnTo>
                  <a:lnTo>
                    <a:pt x="279" y="62"/>
                  </a:lnTo>
                  <a:lnTo>
                    <a:pt x="279" y="62"/>
                  </a:lnTo>
                  <a:cubicBezTo>
                    <a:pt x="248" y="62"/>
                    <a:pt x="248" y="62"/>
                    <a:pt x="248" y="62"/>
                  </a:cubicBezTo>
                  <a:lnTo>
                    <a:pt x="248" y="62"/>
                  </a:lnTo>
                  <a:lnTo>
                    <a:pt x="248" y="92"/>
                  </a:lnTo>
                  <a:lnTo>
                    <a:pt x="248" y="92"/>
                  </a:lnTo>
                  <a:cubicBezTo>
                    <a:pt x="248" y="92"/>
                    <a:pt x="248" y="92"/>
                    <a:pt x="248" y="124"/>
                  </a:cubicBezTo>
                  <a:lnTo>
                    <a:pt x="248" y="124"/>
                  </a:lnTo>
                  <a:lnTo>
                    <a:pt x="248" y="124"/>
                  </a:lnTo>
                  <a:lnTo>
                    <a:pt x="248" y="124"/>
                  </a:lnTo>
                  <a:cubicBezTo>
                    <a:pt x="248" y="124"/>
                    <a:pt x="248" y="124"/>
                    <a:pt x="279" y="124"/>
                  </a:cubicBezTo>
                  <a:cubicBezTo>
                    <a:pt x="279" y="155"/>
                    <a:pt x="279" y="186"/>
                    <a:pt x="310" y="186"/>
                  </a:cubicBezTo>
                  <a:cubicBezTo>
                    <a:pt x="310" y="217"/>
                    <a:pt x="310" y="217"/>
                    <a:pt x="310" y="217"/>
                  </a:cubicBezTo>
                  <a:lnTo>
                    <a:pt x="310" y="217"/>
                  </a:lnTo>
                  <a:lnTo>
                    <a:pt x="310" y="217"/>
                  </a:lnTo>
                  <a:lnTo>
                    <a:pt x="310" y="217"/>
                  </a:lnTo>
                  <a:lnTo>
                    <a:pt x="310" y="217"/>
                  </a:lnTo>
                  <a:cubicBezTo>
                    <a:pt x="310" y="248"/>
                    <a:pt x="310" y="248"/>
                    <a:pt x="310" y="248"/>
                  </a:cubicBezTo>
                  <a:lnTo>
                    <a:pt x="310" y="279"/>
                  </a:lnTo>
                  <a:lnTo>
                    <a:pt x="310" y="279"/>
                  </a:lnTo>
                  <a:lnTo>
                    <a:pt x="310" y="279"/>
                  </a:lnTo>
                  <a:cubicBezTo>
                    <a:pt x="310" y="309"/>
                    <a:pt x="310" y="341"/>
                    <a:pt x="279" y="341"/>
                  </a:cubicBezTo>
                  <a:lnTo>
                    <a:pt x="279" y="372"/>
                  </a:lnTo>
                  <a:cubicBezTo>
                    <a:pt x="279" y="403"/>
                    <a:pt x="279" y="403"/>
                    <a:pt x="248" y="403"/>
                  </a:cubicBezTo>
                  <a:lnTo>
                    <a:pt x="248" y="403"/>
                  </a:lnTo>
                  <a:lnTo>
                    <a:pt x="248" y="403"/>
                  </a:lnTo>
                  <a:lnTo>
                    <a:pt x="248" y="403"/>
                  </a:lnTo>
                  <a:lnTo>
                    <a:pt x="217" y="372"/>
                  </a:lnTo>
                  <a:cubicBezTo>
                    <a:pt x="217" y="372"/>
                    <a:pt x="217" y="372"/>
                    <a:pt x="217" y="341"/>
                  </a:cubicBezTo>
                  <a:cubicBezTo>
                    <a:pt x="186" y="341"/>
                    <a:pt x="186" y="341"/>
                    <a:pt x="186" y="309"/>
                  </a:cubicBezTo>
                  <a:lnTo>
                    <a:pt x="186" y="279"/>
                  </a:lnTo>
                  <a:cubicBezTo>
                    <a:pt x="186" y="279"/>
                    <a:pt x="186" y="279"/>
                    <a:pt x="186" y="248"/>
                  </a:cubicBezTo>
                  <a:lnTo>
                    <a:pt x="186" y="248"/>
                  </a:lnTo>
                  <a:lnTo>
                    <a:pt x="186" y="248"/>
                  </a:lnTo>
                  <a:lnTo>
                    <a:pt x="186" y="248"/>
                  </a:lnTo>
                  <a:lnTo>
                    <a:pt x="186" y="248"/>
                  </a:lnTo>
                  <a:cubicBezTo>
                    <a:pt x="186" y="248"/>
                    <a:pt x="186" y="248"/>
                    <a:pt x="155" y="248"/>
                  </a:cubicBezTo>
                  <a:cubicBezTo>
                    <a:pt x="155" y="248"/>
                    <a:pt x="155" y="248"/>
                    <a:pt x="155" y="217"/>
                  </a:cubicBezTo>
                  <a:cubicBezTo>
                    <a:pt x="155" y="217"/>
                    <a:pt x="155" y="217"/>
                    <a:pt x="124" y="217"/>
                  </a:cubicBezTo>
                  <a:cubicBezTo>
                    <a:pt x="124" y="217"/>
                    <a:pt x="124" y="248"/>
                    <a:pt x="93" y="248"/>
                  </a:cubicBezTo>
                  <a:cubicBezTo>
                    <a:pt x="93" y="248"/>
                    <a:pt x="31" y="248"/>
                    <a:pt x="0" y="248"/>
                  </a:cubicBezTo>
                  <a:cubicBezTo>
                    <a:pt x="0" y="279"/>
                    <a:pt x="0" y="279"/>
                    <a:pt x="0" y="279"/>
                  </a:cubicBezTo>
                  <a:cubicBezTo>
                    <a:pt x="0" y="279"/>
                    <a:pt x="0" y="279"/>
                    <a:pt x="31" y="279"/>
                  </a:cubicBezTo>
                  <a:lnTo>
                    <a:pt x="31" y="279"/>
                  </a:lnTo>
                  <a:lnTo>
                    <a:pt x="31" y="279"/>
                  </a:lnTo>
                  <a:lnTo>
                    <a:pt x="31" y="279"/>
                  </a:lnTo>
                  <a:lnTo>
                    <a:pt x="31" y="279"/>
                  </a:lnTo>
                  <a:cubicBezTo>
                    <a:pt x="31" y="279"/>
                    <a:pt x="31" y="279"/>
                    <a:pt x="62" y="279"/>
                  </a:cubicBezTo>
                  <a:cubicBezTo>
                    <a:pt x="62" y="279"/>
                    <a:pt x="62" y="279"/>
                    <a:pt x="62" y="309"/>
                  </a:cubicBezTo>
                  <a:cubicBezTo>
                    <a:pt x="93" y="309"/>
                    <a:pt x="93" y="309"/>
                    <a:pt x="124" y="309"/>
                  </a:cubicBezTo>
                  <a:cubicBezTo>
                    <a:pt x="124" y="341"/>
                    <a:pt x="155" y="341"/>
                    <a:pt x="155" y="341"/>
                  </a:cubicBezTo>
                  <a:lnTo>
                    <a:pt x="155" y="341"/>
                  </a:lnTo>
                  <a:cubicBezTo>
                    <a:pt x="155" y="372"/>
                    <a:pt x="155" y="372"/>
                    <a:pt x="155" y="403"/>
                  </a:cubicBezTo>
                  <a:lnTo>
                    <a:pt x="155" y="403"/>
                  </a:lnTo>
                  <a:lnTo>
                    <a:pt x="155" y="403"/>
                  </a:lnTo>
                  <a:lnTo>
                    <a:pt x="155" y="433"/>
                  </a:lnTo>
                  <a:lnTo>
                    <a:pt x="155" y="433"/>
                  </a:lnTo>
                  <a:lnTo>
                    <a:pt x="155" y="465"/>
                  </a:lnTo>
                  <a:lnTo>
                    <a:pt x="155" y="496"/>
                  </a:lnTo>
                  <a:lnTo>
                    <a:pt x="155" y="496"/>
                  </a:lnTo>
                  <a:lnTo>
                    <a:pt x="155" y="496"/>
                  </a:lnTo>
                  <a:cubicBezTo>
                    <a:pt x="155" y="527"/>
                    <a:pt x="155" y="527"/>
                    <a:pt x="155" y="557"/>
                  </a:cubicBezTo>
                  <a:lnTo>
                    <a:pt x="155" y="557"/>
                  </a:lnTo>
                  <a:lnTo>
                    <a:pt x="155" y="557"/>
                  </a:lnTo>
                  <a:cubicBezTo>
                    <a:pt x="155" y="589"/>
                    <a:pt x="155" y="620"/>
                    <a:pt x="124" y="620"/>
                  </a:cubicBezTo>
                  <a:lnTo>
                    <a:pt x="124" y="620"/>
                  </a:lnTo>
                  <a:lnTo>
                    <a:pt x="124" y="620"/>
                  </a:lnTo>
                  <a:lnTo>
                    <a:pt x="124" y="620"/>
                  </a:lnTo>
                  <a:lnTo>
                    <a:pt x="124" y="620"/>
                  </a:lnTo>
                  <a:cubicBezTo>
                    <a:pt x="124" y="651"/>
                    <a:pt x="124" y="651"/>
                    <a:pt x="124" y="651"/>
                  </a:cubicBezTo>
                  <a:cubicBezTo>
                    <a:pt x="124" y="681"/>
                    <a:pt x="124" y="681"/>
                    <a:pt x="93" y="681"/>
                  </a:cubicBezTo>
                  <a:cubicBezTo>
                    <a:pt x="93" y="681"/>
                    <a:pt x="93" y="681"/>
                    <a:pt x="93" y="713"/>
                  </a:cubicBezTo>
                  <a:cubicBezTo>
                    <a:pt x="93" y="713"/>
                    <a:pt x="93" y="713"/>
                    <a:pt x="62" y="713"/>
                  </a:cubicBezTo>
                  <a:lnTo>
                    <a:pt x="62" y="744"/>
                  </a:lnTo>
                  <a:cubicBezTo>
                    <a:pt x="93" y="744"/>
                    <a:pt x="93" y="744"/>
                    <a:pt x="93" y="744"/>
                  </a:cubicBezTo>
                  <a:cubicBezTo>
                    <a:pt x="62" y="744"/>
                    <a:pt x="62" y="744"/>
                    <a:pt x="62" y="744"/>
                  </a:cubicBezTo>
                  <a:lnTo>
                    <a:pt x="62" y="744"/>
                  </a:lnTo>
                  <a:cubicBezTo>
                    <a:pt x="62" y="775"/>
                    <a:pt x="62" y="775"/>
                    <a:pt x="62" y="775"/>
                  </a:cubicBezTo>
                  <a:cubicBezTo>
                    <a:pt x="93" y="805"/>
                    <a:pt x="93" y="837"/>
                    <a:pt x="93" y="868"/>
                  </a:cubicBezTo>
                  <a:cubicBezTo>
                    <a:pt x="93" y="899"/>
                    <a:pt x="93" y="899"/>
                    <a:pt x="93" y="929"/>
                  </a:cubicBezTo>
                  <a:lnTo>
                    <a:pt x="93" y="929"/>
                  </a:lnTo>
                  <a:cubicBezTo>
                    <a:pt x="124" y="929"/>
                    <a:pt x="124" y="929"/>
                    <a:pt x="124" y="929"/>
                  </a:cubicBezTo>
                  <a:lnTo>
                    <a:pt x="124" y="929"/>
                  </a:lnTo>
                  <a:cubicBezTo>
                    <a:pt x="124" y="899"/>
                    <a:pt x="124" y="899"/>
                    <a:pt x="155" y="868"/>
                  </a:cubicBezTo>
                  <a:cubicBezTo>
                    <a:pt x="186" y="868"/>
                    <a:pt x="217" y="868"/>
                    <a:pt x="217" y="868"/>
                  </a:cubicBezTo>
                  <a:lnTo>
                    <a:pt x="217" y="868"/>
                  </a:lnTo>
                  <a:lnTo>
                    <a:pt x="217" y="868"/>
                  </a:lnTo>
                  <a:cubicBezTo>
                    <a:pt x="248" y="837"/>
                    <a:pt x="248" y="837"/>
                    <a:pt x="248" y="805"/>
                  </a:cubicBezTo>
                  <a:cubicBezTo>
                    <a:pt x="248" y="805"/>
                    <a:pt x="248" y="775"/>
                    <a:pt x="248" y="744"/>
                  </a:cubicBezTo>
                  <a:cubicBezTo>
                    <a:pt x="248" y="713"/>
                    <a:pt x="248" y="713"/>
                    <a:pt x="248" y="713"/>
                  </a:cubicBezTo>
                  <a:cubicBezTo>
                    <a:pt x="248" y="713"/>
                    <a:pt x="248" y="681"/>
                    <a:pt x="217" y="651"/>
                  </a:cubicBezTo>
                  <a:cubicBezTo>
                    <a:pt x="217" y="651"/>
                    <a:pt x="217" y="620"/>
                    <a:pt x="217" y="589"/>
                  </a:cubicBezTo>
                  <a:cubicBezTo>
                    <a:pt x="217" y="589"/>
                    <a:pt x="217" y="589"/>
                    <a:pt x="217" y="557"/>
                  </a:cubicBezTo>
                  <a:lnTo>
                    <a:pt x="217" y="557"/>
                  </a:lnTo>
                  <a:cubicBezTo>
                    <a:pt x="217" y="527"/>
                    <a:pt x="217" y="527"/>
                    <a:pt x="217" y="527"/>
                  </a:cubicBezTo>
                  <a:lnTo>
                    <a:pt x="217" y="527"/>
                  </a:lnTo>
                  <a:cubicBezTo>
                    <a:pt x="248" y="496"/>
                    <a:pt x="310" y="465"/>
                    <a:pt x="310" y="465"/>
                  </a:cubicBezTo>
                  <a:lnTo>
                    <a:pt x="310" y="465"/>
                  </a:lnTo>
                  <a:cubicBezTo>
                    <a:pt x="310" y="465"/>
                    <a:pt x="310" y="433"/>
                    <a:pt x="341" y="433"/>
                  </a:cubicBezTo>
                  <a:lnTo>
                    <a:pt x="341" y="433"/>
                  </a:lnTo>
                  <a:cubicBezTo>
                    <a:pt x="341" y="403"/>
                    <a:pt x="372" y="403"/>
                    <a:pt x="372" y="403"/>
                  </a:cubicBezTo>
                  <a:cubicBezTo>
                    <a:pt x="372" y="372"/>
                    <a:pt x="403" y="372"/>
                    <a:pt x="434" y="372"/>
                  </a:cubicBezTo>
                  <a:lnTo>
                    <a:pt x="465" y="341"/>
                  </a:lnTo>
                  <a:lnTo>
                    <a:pt x="465" y="341"/>
                  </a:lnTo>
                  <a:cubicBezTo>
                    <a:pt x="465" y="341"/>
                    <a:pt x="496" y="309"/>
                    <a:pt x="526" y="309"/>
                  </a:cubicBezTo>
                  <a:lnTo>
                    <a:pt x="526" y="279"/>
                  </a:lnTo>
                  <a:cubicBezTo>
                    <a:pt x="526" y="248"/>
                    <a:pt x="526" y="248"/>
                    <a:pt x="526" y="248"/>
                  </a:cubicBezTo>
                  <a:lnTo>
                    <a:pt x="526" y="21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2" name="Freeform 44"/>
            <p:cNvSpPr>
              <a:spLocks noChangeArrowheads="1"/>
            </p:cNvSpPr>
            <p:nvPr/>
          </p:nvSpPr>
          <p:spPr bwMode="auto">
            <a:xfrm>
              <a:off x="4292600" y="3006725"/>
              <a:ext cx="1588"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3" name="Freeform 45"/>
            <p:cNvSpPr>
              <a:spLocks noChangeArrowheads="1"/>
            </p:cNvSpPr>
            <p:nvPr/>
          </p:nvSpPr>
          <p:spPr bwMode="auto">
            <a:xfrm>
              <a:off x="4003675" y="3308350"/>
              <a:ext cx="1588" cy="11113"/>
            </a:xfrm>
            <a:custGeom>
              <a:avLst/>
              <a:gdLst>
                <a:gd name="T0" fmla="*/ 0 w 1"/>
                <a:gd name="T1" fmla="*/ 31 h 32"/>
                <a:gd name="T2" fmla="*/ 0 w 1"/>
                <a:gd name="T3" fmla="*/ 31 h 32"/>
                <a:gd name="T4" fmla="*/ 0 w 1"/>
                <a:gd name="T5" fmla="*/ 0 h 32"/>
                <a:gd name="T6" fmla="*/ 0 w 1"/>
                <a:gd name="T7" fmla="*/ 31 h 32"/>
              </a:gdLst>
              <a:ahLst/>
              <a:cxnLst>
                <a:cxn ang="0">
                  <a:pos x="T0" y="T1"/>
                </a:cxn>
                <a:cxn ang="0">
                  <a:pos x="T2" y="T3"/>
                </a:cxn>
                <a:cxn ang="0">
                  <a:pos x="T4" y="T5"/>
                </a:cxn>
                <a:cxn ang="0">
                  <a:pos x="T6" y="T7"/>
                </a:cxn>
              </a:cxnLst>
              <a:rect l="0" t="0" r="r" b="b"/>
              <a:pathLst>
                <a:path w="1" h="32">
                  <a:moveTo>
                    <a:pt x="0" y="31"/>
                  </a:moveTo>
                  <a:lnTo>
                    <a:pt x="0" y="31"/>
                  </a:lnTo>
                  <a:cubicBezTo>
                    <a:pt x="0" y="31"/>
                    <a:pt x="0" y="31"/>
                    <a:pt x="0" y="0"/>
                  </a:cubicBezTo>
                  <a:lnTo>
                    <a:pt x="0"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4" name="Freeform 46"/>
            <p:cNvSpPr>
              <a:spLocks noChangeArrowheads="1"/>
            </p:cNvSpPr>
            <p:nvPr/>
          </p:nvSpPr>
          <p:spPr bwMode="auto">
            <a:xfrm>
              <a:off x="4003675" y="3175000"/>
              <a:ext cx="301625" cy="268288"/>
            </a:xfrm>
            <a:custGeom>
              <a:avLst/>
              <a:gdLst>
                <a:gd name="T0" fmla="*/ 806 w 838"/>
                <a:gd name="T1" fmla="*/ 341 h 745"/>
                <a:gd name="T2" fmla="*/ 775 w 838"/>
                <a:gd name="T3" fmla="*/ 309 h 745"/>
                <a:gd name="T4" fmla="*/ 744 w 838"/>
                <a:gd name="T5" fmla="*/ 279 h 745"/>
                <a:gd name="T6" fmla="*/ 744 w 838"/>
                <a:gd name="T7" fmla="*/ 248 h 745"/>
                <a:gd name="T8" fmla="*/ 775 w 838"/>
                <a:gd name="T9" fmla="*/ 185 h 745"/>
                <a:gd name="T10" fmla="*/ 806 w 838"/>
                <a:gd name="T11" fmla="*/ 155 h 745"/>
                <a:gd name="T12" fmla="*/ 775 w 838"/>
                <a:gd name="T13" fmla="*/ 61 h 745"/>
                <a:gd name="T14" fmla="*/ 713 w 838"/>
                <a:gd name="T15" fmla="*/ 0 h 745"/>
                <a:gd name="T16" fmla="*/ 682 w 838"/>
                <a:gd name="T17" fmla="*/ 0 h 745"/>
                <a:gd name="T18" fmla="*/ 651 w 838"/>
                <a:gd name="T19" fmla="*/ 31 h 745"/>
                <a:gd name="T20" fmla="*/ 651 w 838"/>
                <a:gd name="T21" fmla="*/ 31 h 745"/>
                <a:gd name="T22" fmla="*/ 620 w 838"/>
                <a:gd name="T23" fmla="*/ 61 h 745"/>
                <a:gd name="T24" fmla="*/ 558 w 838"/>
                <a:gd name="T25" fmla="*/ 93 h 745"/>
                <a:gd name="T26" fmla="*/ 527 w 838"/>
                <a:gd name="T27" fmla="*/ 155 h 745"/>
                <a:gd name="T28" fmla="*/ 496 w 838"/>
                <a:gd name="T29" fmla="*/ 185 h 745"/>
                <a:gd name="T30" fmla="*/ 402 w 838"/>
                <a:gd name="T31" fmla="*/ 217 h 745"/>
                <a:gd name="T32" fmla="*/ 341 w 838"/>
                <a:gd name="T33" fmla="*/ 217 h 745"/>
                <a:gd name="T34" fmla="*/ 310 w 838"/>
                <a:gd name="T35" fmla="*/ 248 h 745"/>
                <a:gd name="T36" fmla="*/ 279 w 838"/>
                <a:gd name="T37" fmla="*/ 279 h 745"/>
                <a:gd name="T38" fmla="*/ 186 w 838"/>
                <a:gd name="T39" fmla="*/ 403 h 745"/>
                <a:gd name="T40" fmla="*/ 155 w 838"/>
                <a:gd name="T41" fmla="*/ 403 h 745"/>
                <a:gd name="T42" fmla="*/ 93 w 838"/>
                <a:gd name="T43" fmla="*/ 433 h 745"/>
                <a:gd name="T44" fmla="*/ 31 w 838"/>
                <a:gd name="T45" fmla="*/ 433 h 745"/>
                <a:gd name="T46" fmla="*/ 31 w 838"/>
                <a:gd name="T47" fmla="*/ 433 h 745"/>
                <a:gd name="T48" fmla="*/ 31 w 838"/>
                <a:gd name="T49" fmla="*/ 465 h 745"/>
                <a:gd name="T50" fmla="*/ 93 w 838"/>
                <a:gd name="T51" fmla="*/ 589 h 745"/>
                <a:gd name="T52" fmla="*/ 62 w 838"/>
                <a:gd name="T53" fmla="*/ 651 h 745"/>
                <a:gd name="T54" fmla="*/ 93 w 838"/>
                <a:gd name="T55" fmla="*/ 744 h 745"/>
                <a:gd name="T56" fmla="*/ 155 w 838"/>
                <a:gd name="T57" fmla="*/ 744 h 745"/>
                <a:gd name="T58" fmla="*/ 248 w 838"/>
                <a:gd name="T59" fmla="*/ 713 h 745"/>
                <a:gd name="T60" fmla="*/ 310 w 838"/>
                <a:gd name="T61" fmla="*/ 713 h 745"/>
                <a:gd name="T62" fmla="*/ 434 w 838"/>
                <a:gd name="T63" fmla="*/ 713 h 745"/>
                <a:gd name="T64" fmla="*/ 496 w 838"/>
                <a:gd name="T65" fmla="*/ 681 h 745"/>
                <a:gd name="T66" fmla="*/ 589 w 838"/>
                <a:gd name="T67" fmla="*/ 620 h 745"/>
                <a:gd name="T68" fmla="*/ 744 w 838"/>
                <a:gd name="T69" fmla="*/ 433 h 745"/>
                <a:gd name="T70" fmla="*/ 806 w 838"/>
                <a:gd name="T71" fmla="*/ 341 h 745"/>
                <a:gd name="T72" fmla="*/ 682 w 838"/>
                <a:gd name="T73" fmla="*/ 465 h 745"/>
                <a:gd name="T74" fmla="*/ 620 w 838"/>
                <a:gd name="T75" fmla="*/ 527 h 745"/>
                <a:gd name="T76" fmla="*/ 589 w 838"/>
                <a:gd name="T77" fmla="*/ 527 h 745"/>
                <a:gd name="T78" fmla="*/ 558 w 838"/>
                <a:gd name="T79" fmla="*/ 527 h 745"/>
                <a:gd name="T80" fmla="*/ 527 w 838"/>
                <a:gd name="T81" fmla="*/ 465 h 745"/>
                <a:gd name="T82" fmla="*/ 527 w 838"/>
                <a:gd name="T83" fmla="*/ 465 h 745"/>
                <a:gd name="T84" fmla="*/ 527 w 838"/>
                <a:gd name="T85" fmla="*/ 433 h 745"/>
                <a:gd name="T86" fmla="*/ 558 w 838"/>
                <a:gd name="T87" fmla="*/ 403 h 745"/>
                <a:gd name="T88" fmla="*/ 620 w 838"/>
                <a:gd name="T89" fmla="*/ 341 h 745"/>
                <a:gd name="T90" fmla="*/ 682 w 838"/>
                <a:gd name="T91" fmla="*/ 372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8" h="745">
                  <a:moveTo>
                    <a:pt x="806" y="341"/>
                  </a:moveTo>
                  <a:lnTo>
                    <a:pt x="806" y="341"/>
                  </a:lnTo>
                  <a:lnTo>
                    <a:pt x="806" y="341"/>
                  </a:lnTo>
                  <a:lnTo>
                    <a:pt x="806" y="341"/>
                  </a:lnTo>
                  <a:cubicBezTo>
                    <a:pt x="806" y="309"/>
                    <a:pt x="806" y="309"/>
                    <a:pt x="806" y="309"/>
                  </a:cubicBezTo>
                  <a:cubicBezTo>
                    <a:pt x="775" y="309"/>
                    <a:pt x="775" y="309"/>
                    <a:pt x="775" y="309"/>
                  </a:cubicBezTo>
                  <a:lnTo>
                    <a:pt x="775" y="309"/>
                  </a:lnTo>
                  <a:lnTo>
                    <a:pt x="775" y="309"/>
                  </a:lnTo>
                  <a:cubicBezTo>
                    <a:pt x="744" y="309"/>
                    <a:pt x="744" y="279"/>
                    <a:pt x="744" y="279"/>
                  </a:cubicBezTo>
                  <a:lnTo>
                    <a:pt x="744" y="279"/>
                  </a:lnTo>
                  <a:lnTo>
                    <a:pt x="744" y="248"/>
                  </a:lnTo>
                  <a:lnTo>
                    <a:pt x="744" y="248"/>
                  </a:lnTo>
                  <a:lnTo>
                    <a:pt x="744" y="248"/>
                  </a:lnTo>
                  <a:cubicBezTo>
                    <a:pt x="744" y="217"/>
                    <a:pt x="744" y="217"/>
                    <a:pt x="744" y="217"/>
                  </a:cubicBezTo>
                  <a:cubicBezTo>
                    <a:pt x="744" y="185"/>
                    <a:pt x="775" y="185"/>
                    <a:pt x="775" y="185"/>
                  </a:cubicBezTo>
                  <a:cubicBezTo>
                    <a:pt x="775" y="185"/>
                    <a:pt x="775" y="155"/>
                    <a:pt x="806" y="155"/>
                  </a:cubicBezTo>
                  <a:lnTo>
                    <a:pt x="806" y="155"/>
                  </a:lnTo>
                  <a:lnTo>
                    <a:pt x="806" y="155"/>
                  </a:lnTo>
                  <a:lnTo>
                    <a:pt x="806" y="124"/>
                  </a:lnTo>
                  <a:cubicBezTo>
                    <a:pt x="806" y="124"/>
                    <a:pt x="775" y="93"/>
                    <a:pt x="775" y="61"/>
                  </a:cubicBezTo>
                  <a:lnTo>
                    <a:pt x="775" y="61"/>
                  </a:lnTo>
                  <a:cubicBezTo>
                    <a:pt x="775" y="61"/>
                    <a:pt x="775" y="31"/>
                    <a:pt x="775" y="0"/>
                  </a:cubicBezTo>
                  <a:lnTo>
                    <a:pt x="775" y="0"/>
                  </a:lnTo>
                  <a:cubicBezTo>
                    <a:pt x="744" y="0"/>
                    <a:pt x="744" y="0"/>
                    <a:pt x="713" y="0"/>
                  </a:cubicBezTo>
                  <a:lnTo>
                    <a:pt x="713" y="0"/>
                  </a:lnTo>
                  <a:lnTo>
                    <a:pt x="682" y="0"/>
                  </a:lnTo>
                  <a:lnTo>
                    <a:pt x="682" y="0"/>
                  </a:lnTo>
                  <a:lnTo>
                    <a:pt x="682" y="0"/>
                  </a:lnTo>
                  <a:cubicBezTo>
                    <a:pt x="682" y="0"/>
                    <a:pt x="682" y="31"/>
                    <a:pt x="651" y="31"/>
                  </a:cubicBezTo>
                  <a:lnTo>
                    <a:pt x="651" y="31"/>
                  </a:lnTo>
                  <a:lnTo>
                    <a:pt x="651" y="31"/>
                  </a:lnTo>
                  <a:lnTo>
                    <a:pt x="651" y="31"/>
                  </a:lnTo>
                  <a:lnTo>
                    <a:pt x="651" y="31"/>
                  </a:lnTo>
                  <a:lnTo>
                    <a:pt x="651" y="31"/>
                  </a:lnTo>
                  <a:cubicBezTo>
                    <a:pt x="651" y="31"/>
                    <a:pt x="651" y="31"/>
                    <a:pt x="620" y="31"/>
                  </a:cubicBezTo>
                  <a:lnTo>
                    <a:pt x="620" y="61"/>
                  </a:lnTo>
                  <a:cubicBezTo>
                    <a:pt x="589" y="61"/>
                    <a:pt x="589" y="93"/>
                    <a:pt x="589" y="93"/>
                  </a:cubicBezTo>
                  <a:lnTo>
                    <a:pt x="589" y="93"/>
                  </a:lnTo>
                  <a:lnTo>
                    <a:pt x="558" y="93"/>
                  </a:lnTo>
                  <a:cubicBezTo>
                    <a:pt x="558" y="124"/>
                    <a:pt x="558" y="124"/>
                    <a:pt x="527" y="155"/>
                  </a:cubicBezTo>
                  <a:lnTo>
                    <a:pt x="527" y="155"/>
                  </a:lnTo>
                  <a:lnTo>
                    <a:pt x="527" y="155"/>
                  </a:lnTo>
                  <a:lnTo>
                    <a:pt x="527" y="155"/>
                  </a:lnTo>
                  <a:lnTo>
                    <a:pt x="527" y="155"/>
                  </a:lnTo>
                  <a:cubicBezTo>
                    <a:pt x="496" y="155"/>
                    <a:pt x="496" y="185"/>
                    <a:pt x="496" y="185"/>
                  </a:cubicBezTo>
                  <a:cubicBezTo>
                    <a:pt x="496" y="217"/>
                    <a:pt x="496" y="217"/>
                    <a:pt x="465" y="217"/>
                  </a:cubicBezTo>
                  <a:cubicBezTo>
                    <a:pt x="434" y="217"/>
                    <a:pt x="402" y="217"/>
                    <a:pt x="402" y="217"/>
                  </a:cubicBezTo>
                  <a:lnTo>
                    <a:pt x="402" y="217"/>
                  </a:lnTo>
                  <a:cubicBezTo>
                    <a:pt x="372" y="217"/>
                    <a:pt x="372" y="217"/>
                    <a:pt x="372" y="217"/>
                  </a:cubicBezTo>
                  <a:lnTo>
                    <a:pt x="372" y="217"/>
                  </a:lnTo>
                  <a:lnTo>
                    <a:pt x="341" y="217"/>
                  </a:lnTo>
                  <a:lnTo>
                    <a:pt x="341" y="217"/>
                  </a:lnTo>
                  <a:lnTo>
                    <a:pt x="341" y="248"/>
                  </a:lnTo>
                  <a:cubicBezTo>
                    <a:pt x="310" y="248"/>
                    <a:pt x="310" y="248"/>
                    <a:pt x="310" y="248"/>
                  </a:cubicBezTo>
                  <a:lnTo>
                    <a:pt x="310" y="248"/>
                  </a:lnTo>
                  <a:lnTo>
                    <a:pt x="279" y="279"/>
                  </a:lnTo>
                  <a:lnTo>
                    <a:pt x="279" y="279"/>
                  </a:lnTo>
                  <a:cubicBezTo>
                    <a:pt x="248" y="279"/>
                    <a:pt x="248" y="279"/>
                    <a:pt x="248" y="279"/>
                  </a:cubicBezTo>
                  <a:cubicBezTo>
                    <a:pt x="186" y="309"/>
                    <a:pt x="186" y="309"/>
                    <a:pt x="186" y="309"/>
                  </a:cubicBezTo>
                  <a:cubicBezTo>
                    <a:pt x="186" y="403"/>
                    <a:pt x="186" y="403"/>
                    <a:pt x="186" y="403"/>
                  </a:cubicBezTo>
                  <a:cubicBezTo>
                    <a:pt x="155" y="403"/>
                    <a:pt x="155" y="403"/>
                    <a:pt x="155" y="403"/>
                  </a:cubicBezTo>
                  <a:lnTo>
                    <a:pt x="155" y="403"/>
                  </a:lnTo>
                  <a:lnTo>
                    <a:pt x="155" y="403"/>
                  </a:lnTo>
                  <a:cubicBezTo>
                    <a:pt x="124" y="433"/>
                    <a:pt x="124" y="433"/>
                    <a:pt x="93" y="433"/>
                  </a:cubicBezTo>
                  <a:lnTo>
                    <a:pt x="93" y="433"/>
                  </a:lnTo>
                  <a:lnTo>
                    <a:pt x="93" y="433"/>
                  </a:lnTo>
                  <a:lnTo>
                    <a:pt x="62" y="433"/>
                  </a:lnTo>
                  <a:cubicBezTo>
                    <a:pt x="62" y="433"/>
                    <a:pt x="62" y="433"/>
                    <a:pt x="31" y="433"/>
                  </a:cubicBezTo>
                  <a:lnTo>
                    <a:pt x="31" y="433"/>
                  </a:lnTo>
                  <a:lnTo>
                    <a:pt x="31" y="433"/>
                  </a:lnTo>
                  <a:lnTo>
                    <a:pt x="31" y="433"/>
                  </a:lnTo>
                  <a:lnTo>
                    <a:pt x="31" y="433"/>
                  </a:lnTo>
                  <a:lnTo>
                    <a:pt x="0" y="403"/>
                  </a:lnTo>
                  <a:lnTo>
                    <a:pt x="0" y="403"/>
                  </a:lnTo>
                  <a:cubicBezTo>
                    <a:pt x="0" y="433"/>
                    <a:pt x="0" y="433"/>
                    <a:pt x="31" y="465"/>
                  </a:cubicBezTo>
                  <a:lnTo>
                    <a:pt x="31" y="465"/>
                  </a:lnTo>
                  <a:cubicBezTo>
                    <a:pt x="31" y="496"/>
                    <a:pt x="62" y="557"/>
                    <a:pt x="93" y="557"/>
                  </a:cubicBezTo>
                  <a:cubicBezTo>
                    <a:pt x="93" y="589"/>
                    <a:pt x="93" y="589"/>
                    <a:pt x="93" y="589"/>
                  </a:cubicBezTo>
                  <a:lnTo>
                    <a:pt x="93" y="589"/>
                  </a:lnTo>
                  <a:lnTo>
                    <a:pt x="93" y="620"/>
                  </a:lnTo>
                  <a:cubicBezTo>
                    <a:pt x="93" y="651"/>
                    <a:pt x="93" y="651"/>
                    <a:pt x="62" y="651"/>
                  </a:cubicBezTo>
                  <a:cubicBezTo>
                    <a:pt x="62" y="651"/>
                    <a:pt x="62" y="651"/>
                    <a:pt x="93" y="681"/>
                  </a:cubicBezTo>
                  <a:lnTo>
                    <a:pt x="93" y="713"/>
                  </a:lnTo>
                  <a:cubicBezTo>
                    <a:pt x="93" y="713"/>
                    <a:pt x="93" y="713"/>
                    <a:pt x="93" y="744"/>
                  </a:cubicBezTo>
                  <a:cubicBezTo>
                    <a:pt x="93" y="744"/>
                    <a:pt x="124" y="744"/>
                    <a:pt x="155" y="744"/>
                  </a:cubicBezTo>
                  <a:lnTo>
                    <a:pt x="155" y="744"/>
                  </a:lnTo>
                  <a:lnTo>
                    <a:pt x="155" y="744"/>
                  </a:lnTo>
                  <a:lnTo>
                    <a:pt x="186" y="744"/>
                  </a:lnTo>
                  <a:lnTo>
                    <a:pt x="217" y="713"/>
                  </a:lnTo>
                  <a:lnTo>
                    <a:pt x="248" y="713"/>
                  </a:lnTo>
                  <a:lnTo>
                    <a:pt x="248" y="713"/>
                  </a:lnTo>
                  <a:lnTo>
                    <a:pt x="279" y="713"/>
                  </a:lnTo>
                  <a:cubicBezTo>
                    <a:pt x="279" y="713"/>
                    <a:pt x="279" y="713"/>
                    <a:pt x="310" y="713"/>
                  </a:cubicBezTo>
                  <a:lnTo>
                    <a:pt x="310" y="713"/>
                  </a:lnTo>
                  <a:cubicBezTo>
                    <a:pt x="341" y="713"/>
                    <a:pt x="402" y="713"/>
                    <a:pt x="402" y="713"/>
                  </a:cubicBezTo>
                  <a:cubicBezTo>
                    <a:pt x="434" y="713"/>
                    <a:pt x="434" y="713"/>
                    <a:pt x="434" y="713"/>
                  </a:cubicBezTo>
                  <a:cubicBezTo>
                    <a:pt x="434" y="681"/>
                    <a:pt x="434" y="681"/>
                    <a:pt x="434" y="681"/>
                  </a:cubicBezTo>
                  <a:cubicBezTo>
                    <a:pt x="465" y="681"/>
                    <a:pt x="465" y="681"/>
                    <a:pt x="465" y="681"/>
                  </a:cubicBezTo>
                  <a:lnTo>
                    <a:pt x="496" y="681"/>
                  </a:lnTo>
                  <a:lnTo>
                    <a:pt x="496" y="681"/>
                  </a:lnTo>
                  <a:lnTo>
                    <a:pt x="496" y="681"/>
                  </a:lnTo>
                  <a:cubicBezTo>
                    <a:pt x="527" y="681"/>
                    <a:pt x="558" y="651"/>
                    <a:pt x="589" y="620"/>
                  </a:cubicBezTo>
                  <a:lnTo>
                    <a:pt x="620" y="620"/>
                  </a:lnTo>
                  <a:cubicBezTo>
                    <a:pt x="651" y="589"/>
                    <a:pt x="713" y="527"/>
                    <a:pt x="744" y="465"/>
                  </a:cubicBezTo>
                  <a:cubicBezTo>
                    <a:pt x="744" y="465"/>
                    <a:pt x="744" y="465"/>
                    <a:pt x="744" y="433"/>
                  </a:cubicBezTo>
                  <a:cubicBezTo>
                    <a:pt x="775" y="433"/>
                    <a:pt x="806" y="372"/>
                    <a:pt x="837" y="341"/>
                  </a:cubicBezTo>
                  <a:cubicBezTo>
                    <a:pt x="837" y="341"/>
                    <a:pt x="837" y="341"/>
                    <a:pt x="837" y="309"/>
                  </a:cubicBezTo>
                  <a:cubicBezTo>
                    <a:pt x="837" y="309"/>
                    <a:pt x="837" y="341"/>
                    <a:pt x="806" y="341"/>
                  </a:cubicBezTo>
                  <a:close/>
                  <a:moveTo>
                    <a:pt x="713" y="403"/>
                  </a:moveTo>
                  <a:lnTo>
                    <a:pt x="713" y="403"/>
                  </a:lnTo>
                  <a:cubicBezTo>
                    <a:pt x="682" y="433"/>
                    <a:pt x="682" y="465"/>
                    <a:pt x="682" y="465"/>
                  </a:cubicBezTo>
                  <a:cubicBezTo>
                    <a:pt x="682" y="496"/>
                    <a:pt x="651" y="496"/>
                    <a:pt x="651" y="496"/>
                  </a:cubicBezTo>
                  <a:lnTo>
                    <a:pt x="651" y="496"/>
                  </a:lnTo>
                  <a:lnTo>
                    <a:pt x="620" y="527"/>
                  </a:lnTo>
                  <a:cubicBezTo>
                    <a:pt x="620" y="527"/>
                    <a:pt x="620" y="527"/>
                    <a:pt x="589" y="527"/>
                  </a:cubicBezTo>
                  <a:lnTo>
                    <a:pt x="589" y="527"/>
                  </a:lnTo>
                  <a:lnTo>
                    <a:pt x="589" y="527"/>
                  </a:lnTo>
                  <a:lnTo>
                    <a:pt x="589" y="527"/>
                  </a:lnTo>
                  <a:lnTo>
                    <a:pt x="589" y="527"/>
                  </a:lnTo>
                  <a:cubicBezTo>
                    <a:pt x="558" y="527"/>
                    <a:pt x="558" y="527"/>
                    <a:pt x="558" y="527"/>
                  </a:cubicBezTo>
                  <a:cubicBezTo>
                    <a:pt x="558" y="496"/>
                    <a:pt x="558" y="496"/>
                    <a:pt x="527" y="496"/>
                  </a:cubicBezTo>
                  <a:cubicBezTo>
                    <a:pt x="527" y="465"/>
                    <a:pt x="527" y="465"/>
                    <a:pt x="527" y="465"/>
                  </a:cubicBezTo>
                  <a:lnTo>
                    <a:pt x="527" y="465"/>
                  </a:lnTo>
                  <a:lnTo>
                    <a:pt x="527" y="465"/>
                  </a:lnTo>
                  <a:lnTo>
                    <a:pt x="527" y="465"/>
                  </a:lnTo>
                  <a:lnTo>
                    <a:pt x="527" y="465"/>
                  </a:lnTo>
                  <a:lnTo>
                    <a:pt x="527" y="433"/>
                  </a:lnTo>
                  <a:lnTo>
                    <a:pt x="527" y="433"/>
                  </a:lnTo>
                  <a:lnTo>
                    <a:pt x="527" y="433"/>
                  </a:lnTo>
                  <a:lnTo>
                    <a:pt x="527" y="433"/>
                  </a:lnTo>
                  <a:lnTo>
                    <a:pt x="527" y="433"/>
                  </a:lnTo>
                  <a:cubicBezTo>
                    <a:pt x="558" y="403"/>
                    <a:pt x="558" y="403"/>
                    <a:pt x="558" y="403"/>
                  </a:cubicBezTo>
                  <a:lnTo>
                    <a:pt x="589" y="372"/>
                  </a:lnTo>
                  <a:lnTo>
                    <a:pt x="620" y="372"/>
                  </a:lnTo>
                  <a:cubicBezTo>
                    <a:pt x="620" y="372"/>
                    <a:pt x="620" y="372"/>
                    <a:pt x="620" y="341"/>
                  </a:cubicBezTo>
                  <a:cubicBezTo>
                    <a:pt x="651" y="341"/>
                    <a:pt x="651" y="341"/>
                    <a:pt x="651" y="341"/>
                  </a:cubicBezTo>
                  <a:lnTo>
                    <a:pt x="651" y="341"/>
                  </a:lnTo>
                  <a:lnTo>
                    <a:pt x="682" y="372"/>
                  </a:lnTo>
                  <a:lnTo>
                    <a:pt x="682" y="372"/>
                  </a:lnTo>
                  <a:cubicBezTo>
                    <a:pt x="713" y="403"/>
                    <a:pt x="713" y="403"/>
                    <a:pt x="713" y="403"/>
                  </a:cubicBez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5" name="Freeform 47"/>
            <p:cNvSpPr>
              <a:spLocks noChangeArrowheads="1"/>
            </p:cNvSpPr>
            <p:nvPr/>
          </p:nvSpPr>
          <p:spPr bwMode="auto">
            <a:xfrm>
              <a:off x="4281488" y="3252788"/>
              <a:ext cx="11112" cy="22225"/>
            </a:xfrm>
            <a:custGeom>
              <a:avLst/>
              <a:gdLst>
                <a:gd name="T0" fmla="*/ 31 w 32"/>
                <a:gd name="T1" fmla="*/ 0 h 63"/>
                <a:gd name="T2" fmla="*/ 31 w 32"/>
                <a:gd name="T3" fmla="*/ 0 h 63"/>
                <a:gd name="T4" fmla="*/ 31 w 32"/>
                <a:gd name="T5" fmla="*/ 0 h 63"/>
                <a:gd name="T6" fmla="*/ 31 w 32"/>
                <a:gd name="T7" fmla="*/ 0 h 63"/>
                <a:gd name="T8" fmla="*/ 31 w 32"/>
                <a:gd name="T9" fmla="*/ 0 h 63"/>
                <a:gd name="T10" fmla="*/ 0 w 32"/>
                <a:gd name="T11" fmla="*/ 31 h 63"/>
                <a:gd name="T12" fmla="*/ 0 w 32"/>
                <a:gd name="T13" fmla="*/ 31 h 63"/>
                <a:gd name="T14" fmla="*/ 0 w 32"/>
                <a:gd name="T15" fmla="*/ 31 h 63"/>
                <a:gd name="T16" fmla="*/ 0 w 32"/>
                <a:gd name="T17" fmla="*/ 31 h 63"/>
                <a:gd name="T18" fmla="*/ 0 w 32"/>
                <a:gd name="T19" fmla="*/ 31 h 63"/>
                <a:gd name="T20" fmla="*/ 31 w 32"/>
                <a:gd name="T21" fmla="*/ 62 h 63"/>
                <a:gd name="T22" fmla="*/ 31 w 32"/>
                <a:gd name="T23" fmla="*/ 62 h 63"/>
                <a:gd name="T24" fmla="*/ 31 w 32"/>
                <a:gd name="T25" fmla="*/ 31 h 63"/>
                <a:gd name="T26" fmla="*/ 31 w 32"/>
                <a:gd name="T27" fmla="*/ 31 h 63"/>
                <a:gd name="T28" fmla="*/ 31 w 32"/>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63">
                  <a:moveTo>
                    <a:pt x="31" y="0"/>
                  </a:moveTo>
                  <a:lnTo>
                    <a:pt x="31" y="0"/>
                  </a:lnTo>
                  <a:lnTo>
                    <a:pt x="31" y="0"/>
                  </a:lnTo>
                  <a:lnTo>
                    <a:pt x="31" y="0"/>
                  </a:lnTo>
                  <a:lnTo>
                    <a:pt x="31" y="0"/>
                  </a:lnTo>
                  <a:cubicBezTo>
                    <a:pt x="31" y="31"/>
                    <a:pt x="31" y="31"/>
                    <a:pt x="0" y="31"/>
                  </a:cubicBezTo>
                  <a:lnTo>
                    <a:pt x="0" y="31"/>
                  </a:lnTo>
                  <a:lnTo>
                    <a:pt x="0" y="31"/>
                  </a:lnTo>
                  <a:lnTo>
                    <a:pt x="0" y="31"/>
                  </a:lnTo>
                  <a:lnTo>
                    <a:pt x="0" y="31"/>
                  </a:lnTo>
                  <a:cubicBezTo>
                    <a:pt x="31" y="31"/>
                    <a:pt x="31" y="62"/>
                    <a:pt x="31" y="62"/>
                  </a:cubicBezTo>
                  <a:lnTo>
                    <a:pt x="31" y="62"/>
                  </a:lnTo>
                  <a:cubicBezTo>
                    <a:pt x="31" y="31"/>
                    <a:pt x="31" y="31"/>
                    <a:pt x="31" y="31"/>
                  </a:cubicBezTo>
                  <a:lnTo>
                    <a:pt x="31" y="31"/>
                  </a:lnTo>
                  <a:lnTo>
                    <a:pt x="31"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6" name="Freeform 48"/>
            <p:cNvSpPr>
              <a:spLocks noChangeArrowheads="1"/>
            </p:cNvSpPr>
            <p:nvPr/>
          </p:nvSpPr>
          <p:spPr bwMode="auto">
            <a:xfrm>
              <a:off x="4527550" y="2951163"/>
              <a:ext cx="134938" cy="279400"/>
            </a:xfrm>
            <a:custGeom>
              <a:avLst/>
              <a:gdLst>
                <a:gd name="T0" fmla="*/ 341 w 373"/>
                <a:gd name="T1" fmla="*/ 93 h 776"/>
                <a:gd name="T2" fmla="*/ 341 w 373"/>
                <a:gd name="T3" fmla="*/ 93 h 776"/>
                <a:gd name="T4" fmla="*/ 341 w 373"/>
                <a:gd name="T5" fmla="*/ 31 h 776"/>
                <a:gd name="T6" fmla="*/ 341 w 373"/>
                <a:gd name="T7" fmla="*/ 0 h 776"/>
                <a:gd name="T8" fmla="*/ 310 w 373"/>
                <a:gd name="T9" fmla="*/ 62 h 776"/>
                <a:gd name="T10" fmla="*/ 278 w 373"/>
                <a:gd name="T11" fmla="*/ 62 h 776"/>
                <a:gd name="T12" fmla="*/ 278 w 373"/>
                <a:gd name="T13" fmla="*/ 62 h 776"/>
                <a:gd name="T14" fmla="*/ 278 w 373"/>
                <a:gd name="T15" fmla="*/ 93 h 776"/>
                <a:gd name="T16" fmla="*/ 278 w 373"/>
                <a:gd name="T17" fmla="*/ 93 h 776"/>
                <a:gd name="T18" fmla="*/ 278 w 373"/>
                <a:gd name="T19" fmla="*/ 124 h 776"/>
                <a:gd name="T20" fmla="*/ 217 w 373"/>
                <a:gd name="T21" fmla="*/ 155 h 776"/>
                <a:gd name="T22" fmla="*/ 186 w 373"/>
                <a:gd name="T23" fmla="*/ 155 h 776"/>
                <a:gd name="T24" fmla="*/ 186 w 373"/>
                <a:gd name="T25" fmla="*/ 155 h 776"/>
                <a:gd name="T26" fmla="*/ 186 w 373"/>
                <a:gd name="T27" fmla="*/ 217 h 776"/>
                <a:gd name="T28" fmla="*/ 154 w 373"/>
                <a:gd name="T29" fmla="*/ 217 h 776"/>
                <a:gd name="T30" fmla="*/ 154 w 373"/>
                <a:gd name="T31" fmla="*/ 217 h 776"/>
                <a:gd name="T32" fmla="*/ 154 w 373"/>
                <a:gd name="T33" fmla="*/ 217 h 776"/>
                <a:gd name="T34" fmla="*/ 154 w 373"/>
                <a:gd name="T35" fmla="*/ 217 h 776"/>
                <a:gd name="T36" fmla="*/ 124 w 373"/>
                <a:gd name="T37" fmla="*/ 217 h 776"/>
                <a:gd name="T38" fmla="*/ 93 w 373"/>
                <a:gd name="T39" fmla="*/ 217 h 776"/>
                <a:gd name="T40" fmla="*/ 93 w 373"/>
                <a:gd name="T41" fmla="*/ 217 h 776"/>
                <a:gd name="T42" fmla="*/ 62 w 373"/>
                <a:gd name="T43" fmla="*/ 217 h 776"/>
                <a:gd name="T44" fmla="*/ 62 w 373"/>
                <a:gd name="T45" fmla="*/ 217 h 776"/>
                <a:gd name="T46" fmla="*/ 62 w 373"/>
                <a:gd name="T47" fmla="*/ 217 h 776"/>
                <a:gd name="T48" fmla="*/ 62 w 373"/>
                <a:gd name="T49" fmla="*/ 248 h 776"/>
                <a:gd name="T50" fmla="*/ 62 w 373"/>
                <a:gd name="T51" fmla="*/ 309 h 776"/>
                <a:gd name="T52" fmla="*/ 62 w 373"/>
                <a:gd name="T53" fmla="*/ 309 h 776"/>
                <a:gd name="T54" fmla="*/ 93 w 373"/>
                <a:gd name="T55" fmla="*/ 465 h 776"/>
                <a:gd name="T56" fmla="*/ 62 w 373"/>
                <a:gd name="T57" fmla="*/ 465 h 776"/>
                <a:gd name="T58" fmla="*/ 30 w 373"/>
                <a:gd name="T59" fmla="*/ 589 h 776"/>
                <a:gd name="T60" fmla="*/ 30 w 373"/>
                <a:gd name="T61" fmla="*/ 589 h 776"/>
                <a:gd name="T62" fmla="*/ 30 w 373"/>
                <a:gd name="T63" fmla="*/ 620 h 776"/>
                <a:gd name="T64" fmla="*/ 30 w 373"/>
                <a:gd name="T65" fmla="*/ 651 h 776"/>
                <a:gd name="T66" fmla="*/ 30 w 373"/>
                <a:gd name="T67" fmla="*/ 713 h 776"/>
                <a:gd name="T68" fmla="*/ 30 w 373"/>
                <a:gd name="T69" fmla="*/ 744 h 776"/>
                <a:gd name="T70" fmla="*/ 93 w 373"/>
                <a:gd name="T71" fmla="*/ 775 h 776"/>
                <a:gd name="T72" fmla="*/ 154 w 373"/>
                <a:gd name="T73" fmla="*/ 775 h 776"/>
                <a:gd name="T74" fmla="*/ 186 w 373"/>
                <a:gd name="T75" fmla="*/ 744 h 776"/>
                <a:gd name="T76" fmla="*/ 186 w 373"/>
                <a:gd name="T77" fmla="*/ 744 h 776"/>
                <a:gd name="T78" fmla="*/ 186 w 373"/>
                <a:gd name="T79" fmla="*/ 744 h 776"/>
                <a:gd name="T80" fmla="*/ 186 w 373"/>
                <a:gd name="T81" fmla="*/ 744 h 776"/>
                <a:gd name="T82" fmla="*/ 278 w 373"/>
                <a:gd name="T83" fmla="*/ 372 h 776"/>
                <a:gd name="T84" fmla="*/ 310 w 373"/>
                <a:gd name="T85" fmla="*/ 309 h 776"/>
                <a:gd name="T86" fmla="*/ 341 w 373"/>
                <a:gd name="T87" fmla="*/ 248 h 776"/>
                <a:gd name="T88" fmla="*/ 341 w 373"/>
                <a:gd name="T89" fmla="*/ 248 h 776"/>
                <a:gd name="T90" fmla="*/ 310 w 373"/>
                <a:gd name="T91" fmla="*/ 217 h 776"/>
                <a:gd name="T92" fmla="*/ 310 w 373"/>
                <a:gd name="T93" fmla="*/ 155 h 776"/>
                <a:gd name="T94" fmla="*/ 310 w 373"/>
                <a:gd name="T95" fmla="*/ 155 h 776"/>
                <a:gd name="T96" fmla="*/ 341 w 373"/>
                <a:gd name="T97" fmla="*/ 155 h 776"/>
                <a:gd name="T98" fmla="*/ 372 w 373"/>
                <a:gd name="T99" fmla="*/ 124 h 776"/>
                <a:gd name="T100" fmla="*/ 341 w 373"/>
                <a:gd name="T101" fmla="*/ 124 h 776"/>
                <a:gd name="T102" fmla="*/ 341 w 373"/>
                <a:gd name="T103" fmla="*/ 93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776">
                  <a:moveTo>
                    <a:pt x="341" y="93"/>
                  </a:moveTo>
                  <a:lnTo>
                    <a:pt x="341" y="93"/>
                  </a:lnTo>
                  <a:cubicBezTo>
                    <a:pt x="341" y="62"/>
                    <a:pt x="341" y="31"/>
                    <a:pt x="341" y="31"/>
                  </a:cubicBezTo>
                  <a:lnTo>
                    <a:pt x="341" y="0"/>
                  </a:lnTo>
                  <a:cubicBezTo>
                    <a:pt x="341" y="31"/>
                    <a:pt x="310" y="62"/>
                    <a:pt x="310" y="62"/>
                  </a:cubicBezTo>
                  <a:lnTo>
                    <a:pt x="278" y="62"/>
                  </a:lnTo>
                  <a:lnTo>
                    <a:pt x="278" y="62"/>
                  </a:lnTo>
                  <a:cubicBezTo>
                    <a:pt x="278" y="93"/>
                    <a:pt x="278" y="93"/>
                    <a:pt x="278" y="93"/>
                  </a:cubicBezTo>
                  <a:lnTo>
                    <a:pt x="278" y="93"/>
                  </a:lnTo>
                  <a:lnTo>
                    <a:pt x="278" y="124"/>
                  </a:lnTo>
                  <a:cubicBezTo>
                    <a:pt x="248" y="155"/>
                    <a:pt x="248" y="155"/>
                    <a:pt x="217" y="155"/>
                  </a:cubicBezTo>
                  <a:lnTo>
                    <a:pt x="186" y="155"/>
                  </a:lnTo>
                  <a:lnTo>
                    <a:pt x="186" y="155"/>
                  </a:lnTo>
                  <a:cubicBezTo>
                    <a:pt x="186" y="185"/>
                    <a:pt x="186" y="185"/>
                    <a:pt x="186" y="217"/>
                  </a:cubicBezTo>
                  <a:cubicBezTo>
                    <a:pt x="186" y="217"/>
                    <a:pt x="186" y="217"/>
                    <a:pt x="154" y="217"/>
                  </a:cubicBezTo>
                  <a:lnTo>
                    <a:pt x="154" y="217"/>
                  </a:lnTo>
                  <a:lnTo>
                    <a:pt x="154" y="217"/>
                  </a:lnTo>
                  <a:lnTo>
                    <a:pt x="154" y="217"/>
                  </a:lnTo>
                  <a:lnTo>
                    <a:pt x="124" y="217"/>
                  </a:lnTo>
                  <a:cubicBezTo>
                    <a:pt x="124" y="217"/>
                    <a:pt x="124" y="217"/>
                    <a:pt x="93" y="217"/>
                  </a:cubicBezTo>
                  <a:lnTo>
                    <a:pt x="93" y="217"/>
                  </a:lnTo>
                  <a:lnTo>
                    <a:pt x="62" y="217"/>
                  </a:lnTo>
                  <a:lnTo>
                    <a:pt x="62" y="217"/>
                  </a:lnTo>
                  <a:lnTo>
                    <a:pt x="62" y="217"/>
                  </a:lnTo>
                  <a:cubicBezTo>
                    <a:pt x="62" y="248"/>
                    <a:pt x="62" y="248"/>
                    <a:pt x="62" y="248"/>
                  </a:cubicBezTo>
                  <a:cubicBezTo>
                    <a:pt x="62" y="279"/>
                    <a:pt x="62" y="279"/>
                    <a:pt x="62" y="309"/>
                  </a:cubicBezTo>
                  <a:lnTo>
                    <a:pt x="62" y="309"/>
                  </a:lnTo>
                  <a:cubicBezTo>
                    <a:pt x="93" y="372"/>
                    <a:pt x="93" y="433"/>
                    <a:pt x="93" y="465"/>
                  </a:cubicBezTo>
                  <a:cubicBezTo>
                    <a:pt x="62" y="465"/>
                    <a:pt x="62" y="465"/>
                    <a:pt x="62" y="465"/>
                  </a:cubicBezTo>
                  <a:cubicBezTo>
                    <a:pt x="62" y="496"/>
                    <a:pt x="30" y="557"/>
                    <a:pt x="30" y="589"/>
                  </a:cubicBezTo>
                  <a:cubicBezTo>
                    <a:pt x="0" y="589"/>
                    <a:pt x="0" y="589"/>
                    <a:pt x="30" y="589"/>
                  </a:cubicBezTo>
                  <a:cubicBezTo>
                    <a:pt x="30" y="620"/>
                    <a:pt x="30" y="620"/>
                    <a:pt x="30" y="620"/>
                  </a:cubicBezTo>
                  <a:cubicBezTo>
                    <a:pt x="30" y="651"/>
                    <a:pt x="30" y="651"/>
                    <a:pt x="30" y="651"/>
                  </a:cubicBezTo>
                  <a:cubicBezTo>
                    <a:pt x="30" y="681"/>
                    <a:pt x="30" y="681"/>
                    <a:pt x="30" y="713"/>
                  </a:cubicBezTo>
                  <a:cubicBezTo>
                    <a:pt x="30" y="713"/>
                    <a:pt x="30" y="713"/>
                    <a:pt x="30" y="744"/>
                  </a:cubicBezTo>
                  <a:cubicBezTo>
                    <a:pt x="62" y="744"/>
                    <a:pt x="93" y="775"/>
                    <a:pt x="93" y="775"/>
                  </a:cubicBezTo>
                  <a:cubicBezTo>
                    <a:pt x="93" y="775"/>
                    <a:pt x="124" y="775"/>
                    <a:pt x="154" y="775"/>
                  </a:cubicBezTo>
                  <a:cubicBezTo>
                    <a:pt x="154" y="744"/>
                    <a:pt x="186" y="744"/>
                    <a:pt x="186" y="744"/>
                  </a:cubicBezTo>
                  <a:lnTo>
                    <a:pt x="186" y="744"/>
                  </a:lnTo>
                  <a:lnTo>
                    <a:pt x="186" y="744"/>
                  </a:lnTo>
                  <a:lnTo>
                    <a:pt x="186" y="744"/>
                  </a:lnTo>
                  <a:cubicBezTo>
                    <a:pt x="186" y="713"/>
                    <a:pt x="278" y="433"/>
                    <a:pt x="278" y="372"/>
                  </a:cubicBezTo>
                  <a:cubicBezTo>
                    <a:pt x="310" y="341"/>
                    <a:pt x="310" y="341"/>
                    <a:pt x="310" y="309"/>
                  </a:cubicBezTo>
                  <a:cubicBezTo>
                    <a:pt x="310" y="279"/>
                    <a:pt x="310" y="279"/>
                    <a:pt x="341" y="248"/>
                  </a:cubicBezTo>
                  <a:lnTo>
                    <a:pt x="341" y="248"/>
                  </a:lnTo>
                  <a:lnTo>
                    <a:pt x="310" y="217"/>
                  </a:lnTo>
                  <a:cubicBezTo>
                    <a:pt x="310" y="185"/>
                    <a:pt x="310" y="155"/>
                    <a:pt x="310" y="155"/>
                  </a:cubicBezTo>
                  <a:lnTo>
                    <a:pt x="310" y="155"/>
                  </a:lnTo>
                  <a:cubicBezTo>
                    <a:pt x="341" y="155"/>
                    <a:pt x="341" y="155"/>
                    <a:pt x="341" y="155"/>
                  </a:cubicBezTo>
                  <a:cubicBezTo>
                    <a:pt x="341" y="155"/>
                    <a:pt x="341" y="124"/>
                    <a:pt x="372" y="124"/>
                  </a:cubicBezTo>
                  <a:cubicBezTo>
                    <a:pt x="372" y="124"/>
                    <a:pt x="372" y="124"/>
                    <a:pt x="341" y="124"/>
                  </a:cubicBezTo>
                  <a:lnTo>
                    <a:pt x="341"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7" name="Freeform 49"/>
            <p:cNvSpPr>
              <a:spLocks noChangeArrowheads="1"/>
            </p:cNvSpPr>
            <p:nvPr/>
          </p:nvSpPr>
          <p:spPr bwMode="auto">
            <a:xfrm>
              <a:off x="3902075" y="3052763"/>
              <a:ext cx="168275" cy="257175"/>
            </a:xfrm>
            <a:custGeom>
              <a:avLst/>
              <a:gdLst>
                <a:gd name="T0" fmla="*/ 279 w 466"/>
                <a:gd name="T1" fmla="*/ 650 h 714"/>
                <a:gd name="T2" fmla="*/ 279 w 466"/>
                <a:gd name="T3" fmla="*/ 650 h 714"/>
                <a:gd name="T4" fmla="*/ 310 w 466"/>
                <a:gd name="T5" fmla="*/ 682 h 714"/>
                <a:gd name="T6" fmla="*/ 310 w 466"/>
                <a:gd name="T7" fmla="*/ 713 h 714"/>
                <a:gd name="T8" fmla="*/ 310 w 466"/>
                <a:gd name="T9" fmla="*/ 713 h 714"/>
                <a:gd name="T10" fmla="*/ 310 w 466"/>
                <a:gd name="T11" fmla="*/ 713 h 714"/>
                <a:gd name="T12" fmla="*/ 341 w 466"/>
                <a:gd name="T13" fmla="*/ 713 h 714"/>
                <a:gd name="T14" fmla="*/ 341 w 466"/>
                <a:gd name="T15" fmla="*/ 713 h 714"/>
                <a:gd name="T16" fmla="*/ 372 w 466"/>
                <a:gd name="T17" fmla="*/ 713 h 714"/>
                <a:gd name="T18" fmla="*/ 372 w 466"/>
                <a:gd name="T19" fmla="*/ 713 h 714"/>
                <a:gd name="T20" fmla="*/ 372 w 466"/>
                <a:gd name="T21" fmla="*/ 713 h 714"/>
                <a:gd name="T22" fmla="*/ 372 w 466"/>
                <a:gd name="T23" fmla="*/ 713 h 714"/>
                <a:gd name="T24" fmla="*/ 403 w 466"/>
                <a:gd name="T25" fmla="*/ 682 h 714"/>
                <a:gd name="T26" fmla="*/ 403 w 466"/>
                <a:gd name="T27" fmla="*/ 248 h 714"/>
                <a:gd name="T28" fmla="*/ 465 w 466"/>
                <a:gd name="T29" fmla="*/ 248 h 714"/>
                <a:gd name="T30" fmla="*/ 465 w 466"/>
                <a:gd name="T31" fmla="*/ 62 h 714"/>
                <a:gd name="T32" fmla="*/ 372 w 466"/>
                <a:gd name="T33" fmla="*/ 62 h 714"/>
                <a:gd name="T34" fmla="*/ 341 w 466"/>
                <a:gd name="T35" fmla="*/ 30 h 714"/>
                <a:gd name="T36" fmla="*/ 279 w 466"/>
                <a:gd name="T37" fmla="*/ 30 h 714"/>
                <a:gd name="T38" fmla="*/ 279 w 466"/>
                <a:gd name="T39" fmla="*/ 30 h 714"/>
                <a:gd name="T40" fmla="*/ 155 w 466"/>
                <a:gd name="T41" fmla="*/ 30 h 714"/>
                <a:gd name="T42" fmla="*/ 124 w 466"/>
                <a:gd name="T43" fmla="*/ 30 h 714"/>
                <a:gd name="T44" fmla="*/ 124 w 466"/>
                <a:gd name="T45" fmla="*/ 30 h 714"/>
                <a:gd name="T46" fmla="*/ 93 w 466"/>
                <a:gd name="T47" fmla="*/ 30 h 714"/>
                <a:gd name="T48" fmla="*/ 93 w 466"/>
                <a:gd name="T49" fmla="*/ 30 h 714"/>
                <a:gd name="T50" fmla="*/ 62 w 466"/>
                <a:gd name="T51" fmla="*/ 0 h 714"/>
                <a:gd name="T52" fmla="*/ 62 w 466"/>
                <a:gd name="T53" fmla="*/ 0 h 714"/>
                <a:gd name="T54" fmla="*/ 62 w 466"/>
                <a:gd name="T55" fmla="*/ 0 h 714"/>
                <a:gd name="T56" fmla="*/ 62 w 466"/>
                <a:gd name="T57" fmla="*/ 0 h 714"/>
                <a:gd name="T58" fmla="*/ 62 w 466"/>
                <a:gd name="T59" fmla="*/ 0 h 714"/>
                <a:gd name="T60" fmla="*/ 62 w 466"/>
                <a:gd name="T61" fmla="*/ 0 h 714"/>
                <a:gd name="T62" fmla="*/ 62 w 466"/>
                <a:gd name="T63" fmla="*/ 0 h 714"/>
                <a:gd name="T64" fmla="*/ 31 w 466"/>
                <a:gd name="T65" fmla="*/ 30 h 714"/>
                <a:gd name="T66" fmla="*/ 0 w 466"/>
                <a:gd name="T67" fmla="*/ 30 h 714"/>
                <a:gd name="T68" fmla="*/ 0 w 466"/>
                <a:gd name="T69" fmla="*/ 30 h 714"/>
                <a:gd name="T70" fmla="*/ 0 w 466"/>
                <a:gd name="T71" fmla="*/ 30 h 714"/>
                <a:gd name="T72" fmla="*/ 62 w 466"/>
                <a:gd name="T73" fmla="*/ 124 h 714"/>
                <a:gd name="T74" fmla="*/ 93 w 466"/>
                <a:gd name="T75" fmla="*/ 217 h 714"/>
                <a:gd name="T76" fmla="*/ 124 w 466"/>
                <a:gd name="T77" fmla="*/ 278 h 714"/>
                <a:gd name="T78" fmla="*/ 155 w 466"/>
                <a:gd name="T79" fmla="*/ 310 h 714"/>
                <a:gd name="T80" fmla="*/ 155 w 466"/>
                <a:gd name="T81" fmla="*/ 402 h 714"/>
                <a:gd name="T82" fmla="*/ 155 w 466"/>
                <a:gd name="T83" fmla="*/ 402 h 714"/>
                <a:gd name="T84" fmla="*/ 155 w 466"/>
                <a:gd name="T85" fmla="*/ 434 h 714"/>
                <a:gd name="T86" fmla="*/ 186 w 466"/>
                <a:gd name="T87" fmla="*/ 465 h 714"/>
                <a:gd name="T88" fmla="*/ 186 w 466"/>
                <a:gd name="T89" fmla="*/ 526 h 714"/>
                <a:gd name="T90" fmla="*/ 186 w 466"/>
                <a:gd name="T91" fmla="*/ 526 h 714"/>
                <a:gd name="T92" fmla="*/ 186 w 466"/>
                <a:gd name="T93" fmla="*/ 620 h 714"/>
                <a:gd name="T94" fmla="*/ 186 w 466"/>
                <a:gd name="T95" fmla="*/ 620 h 714"/>
                <a:gd name="T96" fmla="*/ 248 w 466"/>
                <a:gd name="T97" fmla="*/ 682 h 714"/>
                <a:gd name="T98" fmla="*/ 248 w 466"/>
                <a:gd name="T99" fmla="*/ 650 h 714"/>
                <a:gd name="T100" fmla="*/ 279 w 466"/>
                <a:gd name="T101" fmla="*/ 65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6" h="714">
                  <a:moveTo>
                    <a:pt x="279" y="650"/>
                  </a:moveTo>
                  <a:lnTo>
                    <a:pt x="279" y="650"/>
                  </a:lnTo>
                  <a:cubicBezTo>
                    <a:pt x="279" y="650"/>
                    <a:pt x="310" y="650"/>
                    <a:pt x="310" y="682"/>
                  </a:cubicBezTo>
                  <a:cubicBezTo>
                    <a:pt x="310" y="682"/>
                    <a:pt x="310" y="682"/>
                    <a:pt x="310" y="713"/>
                  </a:cubicBezTo>
                  <a:lnTo>
                    <a:pt x="310" y="713"/>
                  </a:lnTo>
                  <a:lnTo>
                    <a:pt x="310" y="713"/>
                  </a:lnTo>
                  <a:lnTo>
                    <a:pt x="341" y="713"/>
                  </a:lnTo>
                  <a:lnTo>
                    <a:pt x="341" y="713"/>
                  </a:lnTo>
                  <a:lnTo>
                    <a:pt x="372" y="713"/>
                  </a:lnTo>
                  <a:lnTo>
                    <a:pt x="372" y="713"/>
                  </a:lnTo>
                  <a:lnTo>
                    <a:pt x="372" y="713"/>
                  </a:lnTo>
                  <a:lnTo>
                    <a:pt x="372" y="713"/>
                  </a:lnTo>
                  <a:cubicBezTo>
                    <a:pt x="403" y="713"/>
                    <a:pt x="403" y="713"/>
                    <a:pt x="403" y="682"/>
                  </a:cubicBezTo>
                  <a:cubicBezTo>
                    <a:pt x="403" y="248"/>
                    <a:pt x="403" y="248"/>
                    <a:pt x="403" y="248"/>
                  </a:cubicBezTo>
                  <a:cubicBezTo>
                    <a:pt x="465" y="248"/>
                    <a:pt x="465" y="248"/>
                    <a:pt x="465" y="248"/>
                  </a:cubicBezTo>
                  <a:cubicBezTo>
                    <a:pt x="465" y="62"/>
                    <a:pt x="465" y="62"/>
                    <a:pt x="465" y="62"/>
                  </a:cubicBezTo>
                  <a:cubicBezTo>
                    <a:pt x="372" y="62"/>
                    <a:pt x="372" y="62"/>
                    <a:pt x="372" y="62"/>
                  </a:cubicBezTo>
                  <a:cubicBezTo>
                    <a:pt x="341" y="30"/>
                    <a:pt x="341" y="30"/>
                    <a:pt x="341" y="30"/>
                  </a:cubicBezTo>
                  <a:cubicBezTo>
                    <a:pt x="341" y="30"/>
                    <a:pt x="310" y="30"/>
                    <a:pt x="279" y="30"/>
                  </a:cubicBezTo>
                  <a:lnTo>
                    <a:pt x="279" y="30"/>
                  </a:lnTo>
                  <a:cubicBezTo>
                    <a:pt x="248" y="30"/>
                    <a:pt x="155" y="30"/>
                    <a:pt x="155" y="30"/>
                  </a:cubicBezTo>
                  <a:lnTo>
                    <a:pt x="124" y="30"/>
                  </a:lnTo>
                  <a:lnTo>
                    <a:pt x="124" y="30"/>
                  </a:lnTo>
                  <a:cubicBezTo>
                    <a:pt x="93" y="30"/>
                    <a:pt x="93" y="30"/>
                    <a:pt x="93" y="30"/>
                  </a:cubicBezTo>
                  <a:lnTo>
                    <a:pt x="93" y="30"/>
                  </a:lnTo>
                  <a:cubicBezTo>
                    <a:pt x="93" y="30"/>
                    <a:pt x="62" y="30"/>
                    <a:pt x="62" y="0"/>
                  </a:cubicBezTo>
                  <a:lnTo>
                    <a:pt x="62" y="0"/>
                  </a:lnTo>
                  <a:lnTo>
                    <a:pt x="62" y="0"/>
                  </a:lnTo>
                  <a:lnTo>
                    <a:pt x="62" y="0"/>
                  </a:lnTo>
                  <a:lnTo>
                    <a:pt x="62" y="0"/>
                  </a:lnTo>
                  <a:lnTo>
                    <a:pt x="62" y="0"/>
                  </a:lnTo>
                  <a:lnTo>
                    <a:pt x="62" y="0"/>
                  </a:lnTo>
                  <a:lnTo>
                    <a:pt x="31" y="30"/>
                  </a:lnTo>
                  <a:cubicBezTo>
                    <a:pt x="31" y="30"/>
                    <a:pt x="31" y="30"/>
                    <a:pt x="0" y="30"/>
                  </a:cubicBezTo>
                  <a:lnTo>
                    <a:pt x="0" y="30"/>
                  </a:lnTo>
                  <a:lnTo>
                    <a:pt x="0" y="30"/>
                  </a:lnTo>
                  <a:cubicBezTo>
                    <a:pt x="0" y="30"/>
                    <a:pt x="31" y="93"/>
                    <a:pt x="62" y="124"/>
                  </a:cubicBezTo>
                  <a:cubicBezTo>
                    <a:pt x="93" y="154"/>
                    <a:pt x="93" y="186"/>
                    <a:pt x="93" y="217"/>
                  </a:cubicBezTo>
                  <a:cubicBezTo>
                    <a:pt x="93" y="217"/>
                    <a:pt x="124" y="248"/>
                    <a:pt x="124" y="278"/>
                  </a:cubicBezTo>
                  <a:cubicBezTo>
                    <a:pt x="155" y="310"/>
                    <a:pt x="155" y="310"/>
                    <a:pt x="155" y="310"/>
                  </a:cubicBezTo>
                  <a:cubicBezTo>
                    <a:pt x="155" y="310"/>
                    <a:pt x="155" y="341"/>
                    <a:pt x="155" y="402"/>
                  </a:cubicBezTo>
                  <a:lnTo>
                    <a:pt x="155" y="402"/>
                  </a:lnTo>
                  <a:cubicBezTo>
                    <a:pt x="155" y="434"/>
                    <a:pt x="155" y="434"/>
                    <a:pt x="155" y="434"/>
                  </a:cubicBezTo>
                  <a:lnTo>
                    <a:pt x="186" y="465"/>
                  </a:lnTo>
                  <a:cubicBezTo>
                    <a:pt x="186" y="496"/>
                    <a:pt x="186" y="496"/>
                    <a:pt x="186" y="526"/>
                  </a:cubicBezTo>
                  <a:lnTo>
                    <a:pt x="186" y="526"/>
                  </a:lnTo>
                  <a:cubicBezTo>
                    <a:pt x="186" y="558"/>
                    <a:pt x="186" y="589"/>
                    <a:pt x="186" y="620"/>
                  </a:cubicBezTo>
                  <a:lnTo>
                    <a:pt x="186" y="620"/>
                  </a:lnTo>
                  <a:cubicBezTo>
                    <a:pt x="217" y="650"/>
                    <a:pt x="217" y="650"/>
                    <a:pt x="248" y="682"/>
                  </a:cubicBezTo>
                  <a:lnTo>
                    <a:pt x="248" y="650"/>
                  </a:lnTo>
                  <a:cubicBezTo>
                    <a:pt x="279" y="650"/>
                    <a:pt x="279" y="650"/>
                    <a:pt x="279" y="65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8" name="Freeform 50"/>
            <p:cNvSpPr>
              <a:spLocks noChangeArrowheads="1"/>
            </p:cNvSpPr>
            <p:nvPr/>
          </p:nvSpPr>
          <p:spPr bwMode="auto">
            <a:xfrm>
              <a:off x="3502025" y="2416175"/>
              <a:ext cx="100013" cy="123825"/>
            </a:xfrm>
            <a:custGeom>
              <a:avLst/>
              <a:gdLst>
                <a:gd name="T0" fmla="*/ 279 w 280"/>
                <a:gd name="T1" fmla="*/ 124 h 342"/>
                <a:gd name="T2" fmla="*/ 279 w 280"/>
                <a:gd name="T3" fmla="*/ 94 h 342"/>
                <a:gd name="T4" fmla="*/ 279 w 280"/>
                <a:gd name="T5" fmla="*/ 62 h 342"/>
                <a:gd name="T6" fmla="*/ 279 w 280"/>
                <a:gd name="T7" fmla="*/ 62 h 342"/>
                <a:gd name="T8" fmla="*/ 248 w 280"/>
                <a:gd name="T9" fmla="*/ 62 h 342"/>
                <a:gd name="T10" fmla="*/ 186 w 280"/>
                <a:gd name="T11" fmla="*/ 62 h 342"/>
                <a:gd name="T12" fmla="*/ 155 w 280"/>
                <a:gd name="T13" fmla="*/ 31 h 342"/>
                <a:gd name="T14" fmla="*/ 155 w 280"/>
                <a:gd name="T15" fmla="*/ 31 h 342"/>
                <a:gd name="T16" fmla="*/ 124 w 280"/>
                <a:gd name="T17" fmla="*/ 31 h 342"/>
                <a:gd name="T18" fmla="*/ 93 w 280"/>
                <a:gd name="T19" fmla="*/ 0 h 342"/>
                <a:gd name="T20" fmla="*/ 63 w 280"/>
                <a:gd name="T21" fmla="*/ 31 h 342"/>
                <a:gd name="T22" fmla="*/ 31 w 280"/>
                <a:gd name="T23" fmla="*/ 31 h 342"/>
                <a:gd name="T24" fmla="*/ 31 w 280"/>
                <a:gd name="T25" fmla="*/ 0 h 342"/>
                <a:gd name="T26" fmla="*/ 31 w 280"/>
                <a:gd name="T27" fmla="*/ 31 h 342"/>
                <a:gd name="T28" fmla="*/ 31 w 280"/>
                <a:gd name="T29" fmla="*/ 31 h 342"/>
                <a:gd name="T30" fmla="*/ 31 w 280"/>
                <a:gd name="T31" fmla="*/ 31 h 342"/>
                <a:gd name="T32" fmla="*/ 63 w 280"/>
                <a:gd name="T33" fmla="*/ 62 h 342"/>
                <a:gd name="T34" fmla="*/ 63 w 280"/>
                <a:gd name="T35" fmla="*/ 94 h 342"/>
                <a:gd name="T36" fmla="*/ 31 w 280"/>
                <a:gd name="T37" fmla="*/ 124 h 342"/>
                <a:gd name="T38" fmla="*/ 31 w 280"/>
                <a:gd name="T39" fmla="*/ 155 h 342"/>
                <a:gd name="T40" fmla="*/ 31 w 280"/>
                <a:gd name="T41" fmla="*/ 155 h 342"/>
                <a:gd name="T42" fmla="*/ 31 w 280"/>
                <a:gd name="T43" fmla="*/ 186 h 342"/>
                <a:gd name="T44" fmla="*/ 31 w 280"/>
                <a:gd name="T45" fmla="*/ 186 h 342"/>
                <a:gd name="T46" fmla="*/ 0 w 280"/>
                <a:gd name="T47" fmla="*/ 186 h 342"/>
                <a:gd name="T48" fmla="*/ 0 w 280"/>
                <a:gd name="T49" fmla="*/ 218 h 342"/>
                <a:gd name="T50" fmla="*/ 31 w 280"/>
                <a:gd name="T51" fmla="*/ 218 h 342"/>
                <a:gd name="T52" fmla="*/ 31 w 280"/>
                <a:gd name="T53" fmla="*/ 248 h 342"/>
                <a:gd name="T54" fmla="*/ 63 w 280"/>
                <a:gd name="T55" fmla="*/ 279 h 342"/>
                <a:gd name="T56" fmla="*/ 63 w 280"/>
                <a:gd name="T57" fmla="*/ 310 h 342"/>
                <a:gd name="T58" fmla="*/ 155 w 280"/>
                <a:gd name="T59" fmla="*/ 310 h 342"/>
                <a:gd name="T60" fmla="*/ 217 w 280"/>
                <a:gd name="T61" fmla="*/ 279 h 342"/>
                <a:gd name="T62" fmla="*/ 248 w 280"/>
                <a:gd name="T63" fmla="*/ 279 h 342"/>
                <a:gd name="T64" fmla="*/ 248 w 280"/>
                <a:gd name="T65" fmla="*/ 279 h 342"/>
                <a:gd name="T66" fmla="*/ 248 w 280"/>
                <a:gd name="T67" fmla="*/ 186 h 342"/>
                <a:gd name="T68" fmla="*/ 248 w 280"/>
                <a:gd name="T69" fmla="*/ 186 h 342"/>
                <a:gd name="T70" fmla="*/ 248 w 280"/>
                <a:gd name="T71" fmla="*/ 186 h 342"/>
                <a:gd name="T72" fmla="*/ 248 w 280"/>
                <a:gd name="T73" fmla="*/ 155 h 342"/>
                <a:gd name="T74" fmla="*/ 279 w 280"/>
                <a:gd name="T75" fmla="*/ 1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0" h="342">
                  <a:moveTo>
                    <a:pt x="279" y="124"/>
                  </a:moveTo>
                  <a:lnTo>
                    <a:pt x="279" y="124"/>
                  </a:lnTo>
                  <a:lnTo>
                    <a:pt x="279" y="124"/>
                  </a:lnTo>
                  <a:cubicBezTo>
                    <a:pt x="279" y="124"/>
                    <a:pt x="279" y="124"/>
                    <a:pt x="279" y="94"/>
                  </a:cubicBezTo>
                  <a:cubicBezTo>
                    <a:pt x="279" y="94"/>
                    <a:pt x="279" y="94"/>
                    <a:pt x="279" y="62"/>
                  </a:cubicBezTo>
                  <a:lnTo>
                    <a:pt x="279" y="62"/>
                  </a:lnTo>
                  <a:lnTo>
                    <a:pt x="279" y="62"/>
                  </a:lnTo>
                  <a:lnTo>
                    <a:pt x="279" y="62"/>
                  </a:lnTo>
                  <a:lnTo>
                    <a:pt x="248" y="62"/>
                  </a:lnTo>
                  <a:lnTo>
                    <a:pt x="248" y="62"/>
                  </a:lnTo>
                  <a:cubicBezTo>
                    <a:pt x="248" y="62"/>
                    <a:pt x="248" y="62"/>
                    <a:pt x="217" y="62"/>
                  </a:cubicBezTo>
                  <a:cubicBezTo>
                    <a:pt x="217" y="62"/>
                    <a:pt x="217" y="62"/>
                    <a:pt x="186" y="62"/>
                  </a:cubicBezTo>
                  <a:cubicBezTo>
                    <a:pt x="186" y="62"/>
                    <a:pt x="155" y="62"/>
                    <a:pt x="155" y="31"/>
                  </a:cubicBezTo>
                  <a:lnTo>
                    <a:pt x="155" y="31"/>
                  </a:lnTo>
                  <a:lnTo>
                    <a:pt x="155" y="31"/>
                  </a:lnTo>
                  <a:lnTo>
                    <a:pt x="155" y="31"/>
                  </a:lnTo>
                  <a:cubicBezTo>
                    <a:pt x="124" y="31"/>
                    <a:pt x="124" y="31"/>
                    <a:pt x="124" y="31"/>
                  </a:cubicBezTo>
                  <a:lnTo>
                    <a:pt x="124" y="31"/>
                  </a:lnTo>
                  <a:lnTo>
                    <a:pt x="124" y="31"/>
                  </a:lnTo>
                  <a:cubicBezTo>
                    <a:pt x="124" y="31"/>
                    <a:pt x="93" y="31"/>
                    <a:pt x="93" y="0"/>
                  </a:cubicBezTo>
                  <a:lnTo>
                    <a:pt x="93" y="0"/>
                  </a:lnTo>
                  <a:cubicBezTo>
                    <a:pt x="93" y="31"/>
                    <a:pt x="63" y="31"/>
                    <a:pt x="63" y="31"/>
                  </a:cubicBezTo>
                  <a:lnTo>
                    <a:pt x="63" y="31"/>
                  </a:lnTo>
                  <a:lnTo>
                    <a:pt x="31" y="31"/>
                  </a:lnTo>
                  <a:lnTo>
                    <a:pt x="31" y="31"/>
                  </a:lnTo>
                  <a:lnTo>
                    <a:pt x="31" y="0"/>
                  </a:lnTo>
                  <a:lnTo>
                    <a:pt x="31" y="0"/>
                  </a:lnTo>
                  <a:cubicBezTo>
                    <a:pt x="31" y="31"/>
                    <a:pt x="31" y="31"/>
                    <a:pt x="31" y="31"/>
                  </a:cubicBezTo>
                  <a:lnTo>
                    <a:pt x="31" y="31"/>
                  </a:lnTo>
                  <a:lnTo>
                    <a:pt x="31" y="31"/>
                  </a:lnTo>
                  <a:lnTo>
                    <a:pt x="31" y="31"/>
                  </a:lnTo>
                  <a:lnTo>
                    <a:pt x="31" y="31"/>
                  </a:lnTo>
                  <a:cubicBezTo>
                    <a:pt x="31" y="62"/>
                    <a:pt x="63" y="62"/>
                    <a:pt x="63" y="62"/>
                  </a:cubicBezTo>
                  <a:lnTo>
                    <a:pt x="63" y="62"/>
                  </a:lnTo>
                  <a:cubicBezTo>
                    <a:pt x="63" y="94"/>
                    <a:pt x="63" y="94"/>
                    <a:pt x="31" y="94"/>
                  </a:cubicBezTo>
                  <a:cubicBezTo>
                    <a:pt x="63" y="94"/>
                    <a:pt x="63" y="94"/>
                    <a:pt x="63" y="94"/>
                  </a:cubicBezTo>
                  <a:cubicBezTo>
                    <a:pt x="93" y="124"/>
                    <a:pt x="93" y="124"/>
                    <a:pt x="93" y="124"/>
                  </a:cubicBezTo>
                  <a:cubicBezTo>
                    <a:pt x="31" y="124"/>
                    <a:pt x="31" y="124"/>
                    <a:pt x="31" y="124"/>
                  </a:cubicBezTo>
                  <a:lnTo>
                    <a:pt x="31" y="124"/>
                  </a:lnTo>
                  <a:lnTo>
                    <a:pt x="31" y="155"/>
                  </a:lnTo>
                  <a:lnTo>
                    <a:pt x="31" y="155"/>
                  </a:lnTo>
                  <a:lnTo>
                    <a:pt x="31" y="155"/>
                  </a:lnTo>
                  <a:lnTo>
                    <a:pt x="31" y="155"/>
                  </a:lnTo>
                  <a:cubicBezTo>
                    <a:pt x="31" y="155"/>
                    <a:pt x="31" y="155"/>
                    <a:pt x="31" y="186"/>
                  </a:cubicBezTo>
                  <a:lnTo>
                    <a:pt x="31" y="186"/>
                  </a:lnTo>
                  <a:lnTo>
                    <a:pt x="31" y="186"/>
                  </a:lnTo>
                  <a:lnTo>
                    <a:pt x="31" y="186"/>
                  </a:lnTo>
                  <a:cubicBezTo>
                    <a:pt x="0" y="186"/>
                    <a:pt x="0" y="186"/>
                    <a:pt x="0" y="186"/>
                  </a:cubicBezTo>
                  <a:cubicBezTo>
                    <a:pt x="0" y="186"/>
                    <a:pt x="0" y="186"/>
                    <a:pt x="0" y="218"/>
                  </a:cubicBezTo>
                  <a:lnTo>
                    <a:pt x="0" y="218"/>
                  </a:lnTo>
                  <a:lnTo>
                    <a:pt x="0" y="218"/>
                  </a:lnTo>
                  <a:cubicBezTo>
                    <a:pt x="31" y="218"/>
                    <a:pt x="31" y="218"/>
                    <a:pt x="31" y="218"/>
                  </a:cubicBezTo>
                  <a:lnTo>
                    <a:pt x="31" y="218"/>
                  </a:lnTo>
                  <a:cubicBezTo>
                    <a:pt x="31" y="248"/>
                    <a:pt x="31" y="248"/>
                    <a:pt x="31" y="248"/>
                  </a:cubicBezTo>
                  <a:cubicBezTo>
                    <a:pt x="63" y="248"/>
                    <a:pt x="63" y="248"/>
                    <a:pt x="63" y="248"/>
                  </a:cubicBezTo>
                  <a:cubicBezTo>
                    <a:pt x="63" y="279"/>
                    <a:pt x="63" y="279"/>
                    <a:pt x="63" y="279"/>
                  </a:cubicBezTo>
                  <a:cubicBezTo>
                    <a:pt x="63" y="279"/>
                    <a:pt x="63" y="279"/>
                    <a:pt x="63" y="310"/>
                  </a:cubicBezTo>
                  <a:lnTo>
                    <a:pt x="63" y="310"/>
                  </a:lnTo>
                  <a:lnTo>
                    <a:pt x="63" y="341"/>
                  </a:lnTo>
                  <a:cubicBezTo>
                    <a:pt x="93" y="341"/>
                    <a:pt x="124" y="310"/>
                    <a:pt x="155" y="310"/>
                  </a:cubicBezTo>
                  <a:cubicBezTo>
                    <a:pt x="155" y="279"/>
                    <a:pt x="155" y="279"/>
                    <a:pt x="186" y="279"/>
                  </a:cubicBezTo>
                  <a:lnTo>
                    <a:pt x="217" y="279"/>
                  </a:lnTo>
                  <a:lnTo>
                    <a:pt x="248" y="279"/>
                  </a:lnTo>
                  <a:lnTo>
                    <a:pt x="248" y="279"/>
                  </a:lnTo>
                  <a:lnTo>
                    <a:pt x="248" y="279"/>
                  </a:lnTo>
                  <a:lnTo>
                    <a:pt x="248" y="279"/>
                  </a:lnTo>
                  <a:cubicBezTo>
                    <a:pt x="248" y="248"/>
                    <a:pt x="248" y="248"/>
                    <a:pt x="248" y="248"/>
                  </a:cubicBezTo>
                  <a:cubicBezTo>
                    <a:pt x="248" y="218"/>
                    <a:pt x="248" y="218"/>
                    <a:pt x="248" y="186"/>
                  </a:cubicBezTo>
                  <a:lnTo>
                    <a:pt x="248" y="186"/>
                  </a:lnTo>
                  <a:lnTo>
                    <a:pt x="248" y="186"/>
                  </a:lnTo>
                  <a:lnTo>
                    <a:pt x="248" y="186"/>
                  </a:lnTo>
                  <a:lnTo>
                    <a:pt x="248" y="186"/>
                  </a:lnTo>
                  <a:cubicBezTo>
                    <a:pt x="248" y="186"/>
                    <a:pt x="248" y="186"/>
                    <a:pt x="248" y="155"/>
                  </a:cubicBezTo>
                  <a:lnTo>
                    <a:pt x="248" y="155"/>
                  </a:lnTo>
                  <a:cubicBezTo>
                    <a:pt x="279" y="155"/>
                    <a:pt x="279" y="155"/>
                    <a:pt x="279" y="155"/>
                  </a:cubicBezTo>
                  <a:lnTo>
                    <a:pt x="279" y="12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9" name="Freeform 51"/>
            <p:cNvSpPr>
              <a:spLocks noChangeArrowheads="1"/>
            </p:cNvSpPr>
            <p:nvPr/>
          </p:nvSpPr>
          <p:spPr bwMode="auto">
            <a:xfrm>
              <a:off x="3444875" y="2460625"/>
              <a:ext cx="66675" cy="77788"/>
            </a:xfrm>
            <a:custGeom>
              <a:avLst/>
              <a:gdLst>
                <a:gd name="T0" fmla="*/ 155 w 187"/>
                <a:gd name="T1" fmla="*/ 155 h 218"/>
                <a:gd name="T2" fmla="*/ 155 w 187"/>
                <a:gd name="T3" fmla="*/ 155 h 218"/>
                <a:gd name="T4" fmla="*/ 155 w 187"/>
                <a:gd name="T5" fmla="*/ 155 h 218"/>
                <a:gd name="T6" fmla="*/ 155 w 187"/>
                <a:gd name="T7" fmla="*/ 155 h 218"/>
                <a:gd name="T8" fmla="*/ 155 w 187"/>
                <a:gd name="T9" fmla="*/ 155 h 218"/>
                <a:gd name="T10" fmla="*/ 124 w 187"/>
                <a:gd name="T11" fmla="*/ 155 h 218"/>
                <a:gd name="T12" fmla="*/ 124 w 187"/>
                <a:gd name="T13" fmla="*/ 124 h 218"/>
                <a:gd name="T14" fmla="*/ 124 w 187"/>
                <a:gd name="T15" fmla="*/ 124 h 218"/>
                <a:gd name="T16" fmla="*/ 124 w 187"/>
                <a:gd name="T17" fmla="*/ 124 h 218"/>
                <a:gd name="T18" fmla="*/ 124 w 187"/>
                <a:gd name="T19" fmla="*/ 94 h 218"/>
                <a:gd name="T20" fmla="*/ 94 w 187"/>
                <a:gd name="T21" fmla="*/ 94 h 218"/>
                <a:gd name="T22" fmla="*/ 62 w 187"/>
                <a:gd name="T23" fmla="*/ 62 h 218"/>
                <a:gd name="T24" fmla="*/ 62 w 187"/>
                <a:gd name="T25" fmla="*/ 31 h 218"/>
                <a:gd name="T26" fmla="*/ 62 w 187"/>
                <a:gd name="T27" fmla="*/ 31 h 218"/>
                <a:gd name="T28" fmla="*/ 62 w 187"/>
                <a:gd name="T29" fmla="*/ 0 h 218"/>
                <a:gd name="T30" fmla="*/ 62 w 187"/>
                <a:gd name="T31" fmla="*/ 0 h 218"/>
                <a:gd name="T32" fmla="*/ 62 w 187"/>
                <a:gd name="T33" fmla="*/ 31 h 218"/>
                <a:gd name="T34" fmla="*/ 31 w 187"/>
                <a:gd name="T35" fmla="*/ 31 h 218"/>
                <a:gd name="T36" fmla="*/ 0 w 187"/>
                <a:gd name="T37" fmla="*/ 62 h 218"/>
                <a:gd name="T38" fmla="*/ 0 w 187"/>
                <a:gd name="T39" fmla="*/ 94 h 218"/>
                <a:gd name="T40" fmla="*/ 0 w 187"/>
                <a:gd name="T41" fmla="*/ 94 h 218"/>
                <a:gd name="T42" fmla="*/ 62 w 187"/>
                <a:gd name="T43" fmla="*/ 124 h 218"/>
                <a:gd name="T44" fmla="*/ 124 w 187"/>
                <a:gd name="T45" fmla="*/ 186 h 218"/>
                <a:gd name="T46" fmla="*/ 155 w 187"/>
                <a:gd name="T47" fmla="*/ 217 h 218"/>
                <a:gd name="T48" fmla="*/ 155 w 187"/>
                <a:gd name="T49" fmla="*/ 186 h 218"/>
                <a:gd name="T50" fmla="*/ 186 w 187"/>
                <a:gd name="T51" fmla="*/ 186 h 218"/>
                <a:gd name="T52" fmla="*/ 155 w 187"/>
                <a:gd name="T53" fmla="*/ 15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7" h="218">
                  <a:moveTo>
                    <a:pt x="155" y="155"/>
                  </a:moveTo>
                  <a:lnTo>
                    <a:pt x="155" y="155"/>
                  </a:lnTo>
                  <a:lnTo>
                    <a:pt x="155" y="155"/>
                  </a:lnTo>
                  <a:lnTo>
                    <a:pt x="155" y="155"/>
                  </a:lnTo>
                  <a:lnTo>
                    <a:pt x="155" y="155"/>
                  </a:lnTo>
                  <a:lnTo>
                    <a:pt x="124" y="155"/>
                  </a:lnTo>
                  <a:cubicBezTo>
                    <a:pt x="124" y="124"/>
                    <a:pt x="124" y="124"/>
                    <a:pt x="124" y="124"/>
                  </a:cubicBezTo>
                  <a:lnTo>
                    <a:pt x="124" y="124"/>
                  </a:lnTo>
                  <a:lnTo>
                    <a:pt x="124" y="124"/>
                  </a:lnTo>
                  <a:cubicBezTo>
                    <a:pt x="124" y="94"/>
                    <a:pt x="124" y="94"/>
                    <a:pt x="124" y="94"/>
                  </a:cubicBezTo>
                  <a:cubicBezTo>
                    <a:pt x="124" y="94"/>
                    <a:pt x="124" y="94"/>
                    <a:pt x="94" y="94"/>
                  </a:cubicBezTo>
                  <a:lnTo>
                    <a:pt x="62" y="62"/>
                  </a:lnTo>
                  <a:cubicBezTo>
                    <a:pt x="62" y="31"/>
                    <a:pt x="62" y="31"/>
                    <a:pt x="62" y="31"/>
                  </a:cubicBezTo>
                  <a:lnTo>
                    <a:pt x="62" y="31"/>
                  </a:lnTo>
                  <a:cubicBezTo>
                    <a:pt x="62" y="0"/>
                    <a:pt x="62" y="0"/>
                    <a:pt x="62" y="0"/>
                  </a:cubicBezTo>
                  <a:lnTo>
                    <a:pt x="62" y="0"/>
                  </a:lnTo>
                  <a:cubicBezTo>
                    <a:pt x="62" y="0"/>
                    <a:pt x="62" y="0"/>
                    <a:pt x="62" y="31"/>
                  </a:cubicBezTo>
                  <a:cubicBezTo>
                    <a:pt x="31" y="31"/>
                    <a:pt x="31" y="31"/>
                    <a:pt x="31" y="31"/>
                  </a:cubicBezTo>
                  <a:cubicBezTo>
                    <a:pt x="31" y="62"/>
                    <a:pt x="31" y="62"/>
                    <a:pt x="0" y="62"/>
                  </a:cubicBezTo>
                  <a:cubicBezTo>
                    <a:pt x="0" y="62"/>
                    <a:pt x="0" y="62"/>
                    <a:pt x="0" y="94"/>
                  </a:cubicBezTo>
                  <a:lnTo>
                    <a:pt x="0" y="94"/>
                  </a:lnTo>
                  <a:cubicBezTo>
                    <a:pt x="0" y="94"/>
                    <a:pt x="31" y="124"/>
                    <a:pt x="62" y="124"/>
                  </a:cubicBezTo>
                  <a:cubicBezTo>
                    <a:pt x="94" y="155"/>
                    <a:pt x="94" y="186"/>
                    <a:pt x="124" y="186"/>
                  </a:cubicBezTo>
                  <a:lnTo>
                    <a:pt x="155" y="217"/>
                  </a:lnTo>
                  <a:lnTo>
                    <a:pt x="155" y="186"/>
                  </a:lnTo>
                  <a:cubicBezTo>
                    <a:pt x="155" y="186"/>
                    <a:pt x="155" y="186"/>
                    <a:pt x="186" y="186"/>
                  </a:cubicBezTo>
                  <a:cubicBezTo>
                    <a:pt x="155" y="155"/>
                    <a:pt x="155" y="155"/>
                    <a:pt x="155"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0" name="Freeform 52"/>
            <p:cNvSpPr>
              <a:spLocks noChangeArrowheads="1"/>
            </p:cNvSpPr>
            <p:nvPr/>
          </p:nvSpPr>
          <p:spPr bwMode="auto">
            <a:xfrm>
              <a:off x="3679825" y="2427288"/>
              <a:ext cx="11113" cy="68262"/>
            </a:xfrm>
            <a:custGeom>
              <a:avLst/>
              <a:gdLst>
                <a:gd name="T0" fmla="*/ 31 w 32"/>
                <a:gd name="T1" fmla="*/ 63 h 188"/>
                <a:gd name="T2" fmla="*/ 31 w 32"/>
                <a:gd name="T3" fmla="*/ 63 h 188"/>
                <a:gd name="T4" fmla="*/ 0 w 32"/>
                <a:gd name="T5" fmla="*/ 31 h 188"/>
                <a:gd name="T6" fmla="*/ 0 w 32"/>
                <a:gd name="T7" fmla="*/ 31 h 188"/>
                <a:gd name="T8" fmla="*/ 0 w 32"/>
                <a:gd name="T9" fmla="*/ 0 h 188"/>
                <a:gd name="T10" fmla="*/ 0 w 32"/>
                <a:gd name="T11" fmla="*/ 0 h 188"/>
                <a:gd name="T12" fmla="*/ 0 w 32"/>
                <a:gd name="T13" fmla="*/ 0 h 188"/>
                <a:gd name="T14" fmla="*/ 0 w 32"/>
                <a:gd name="T15" fmla="*/ 0 h 188"/>
                <a:gd name="T16" fmla="*/ 0 w 32"/>
                <a:gd name="T17" fmla="*/ 31 h 188"/>
                <a:gd name="T18" fmla="*/ 0 w 32"/>
                <a:gd name="T19" fmla="*/ 63 h 188"/>
                <a:gd name="T20" fmla="*/ 31 w 32"/>
                <a:gd name="T21" fmla="*/ 93 h 188"/>
                <a:gd name="T22" fmla="*/ 31 w 32"/>
                <a:gd name="T23" fmla="*/ 93 h 188"/>
                <a:gd name="T24" fmla="*/ 0 w 32"/>
                <a:gd name="T25" fmla="*/ 93 h 188"/>
                <a:gd name="T26" fmla="*/ 0 w 32"/>
                <a:gd name="T27" fmla="*/ 124 h 188"/>
                <a:gd name="T28" fmla="*/ 0 w 32"/>
                <a:gd name="T29" fmla="*/ 124 h 188"/>
                <a:gd name="T30" fmla="*/ 0 w 32"/>
                <a:gd name="T31" fmla="*/ 124 h 188"/>
                <a:gd name="T32" fmla="*/ 0 w 32"/>
                <a:gd name="T33" fmla="*/ 155 h 188"/>
                <a:gd name="T34" fmla="*/ 0 w 32"/>
                <a:gd name="T35" fmla="*/ 155 h 188"/>
                <a:gd name="T36" fmla="*/ 0 w 32"/>
                <a:gd name="T37" fmla="*/ 187 h 188"/>
                <a:gd name="T38" fmla="*/ 0 w 32"/>
                <a:gd name="T39" fmla="*/ 187 h 188"/>
                <a:gd name="T40" fmla="*/ 0 w 32"/>
                <a:gd name="T41" fmla="*/ 187 h 188"/>
                <a:gd name="T42" fmla="*/ 0 w 32"/>
                <a:gd name="T43" fmla="*/ 187 h 188"/>
                <a:gd name="T44" fmla="*/ 31 w 32"/>
                <a:gd name="T45" fmla="*/ 155 h 188"/>
                <a:gd name="T46" fmla="*/ 31 w 32"/>
                <a:gd name="T47" fmla="*/ 124 h 188"/>
                <a:gd name="T48" fmla="*/ 31 w 32"/>
                <a:gd name="T49" fmla="*/ 6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188">
                  <a:moveTo>
                    <a:pt x="31" y="63"/>
                  </a:moveTo>
                  <a:lnTo>
                    <a:pt x="31" y="63"/>
                  </a:lnTo>
                  <a:cubicBezTo>
                    <a:pt x="31" y="31"/>
                    <a:pt x="0" y="31"/>
                    <a:pt x="0" y="31"/>
                  </a:cubicBezTo>
                  <a:lnTo>
                    <a:pt x="0" y="31"/>
                  </a:lnTo>
                  <a:lnTo>
                    <a:pt x="0" y="0"/>
                  </a:lnTo>
                  <a:lnTo>
                    <a:pt x="0" y="0"/>
                  </a:lnTo>
                  <a:lnTo>
                    <a:pt x="0" y="0"/>
                  </a:lnTo>
                  <a:lnTo>
                    <a:pt x="0" y="0"/>
                  </a:lnTo>
                  <a:cubicBezTo>
                    <a:pt x="0" y="31"/>
                    <a:pt x="0" y="31"/>
                    <a:pt x="0" y="31"/>
                  </a:cubicBezTo>
                  <a:cubicBezTo>
                    <a:pt x="0" y="63"/>
                    <a:pt x="0" y="63"/>
                    <a:pt x="0" y="63"/>
                  </a:cubicBezTo>
                  <a:cubicBezTo>
                    <a:pt x="0" y="63"/>
                    <a:pt x="31" y="63"/>
                    <a:pt x="31" y="93"/>
                  </a:cubicBezTo>
                  <a:lnTo>
                    <a:pt x="31" y="93"/>
                  </a:lnTo>
                  <a:cubicBezTo>
                    <a:pt x="31" y="93"/>
                    <a:pt x="31" y="93"/>
                    <a:pt x="0" y="93"/>
                  </a:cubicBezTo>
                  <a:cubicBezTo>
                    <a:pt x="0" y="124"/>
                    <a:pt x="0" y="124"/>
                    <a:pt x="0" y="124"/>
                  </a:cubicBezTo>
                  <a:lnTo>
                    <a:pt x="0" y="124"/>
                  </a:lnTo>
                  <a:lnTo>
                    <a:pt x="0" y="124"/>
                  </a:lnTo>
                  <a:cubicBezTo>
                    <a:pt x="0" y="124"/>
                    <a:pt x="0" y="124"/>
                    <a:pt x="0" y="155"/>
                  </a:cubicBezTo>
                  <a:lnTo>
                    <a:pt x="0" y="155"/>
                  </a:lnTo>
                  <a:lnTo>
                    <a:pt x="0" y="187"/>
                  </a:lnTo>
                  <a:lnTo>
                    <a:pt x="0" y="187"/>
                  </a:lnTo>
                  <a:lnTo>
                    <a:pt x="0" y="187"/>
                  </a:lnTo>
                  <a:lnTo>
                    <a:pt x="0" y="187"/>
                  </a:lnTo>
                  <a:lnTo>
                    <a:pt x="31" y="155"/>
                  </a:lnTo>
                  <a:cubicBezTo>
                    <a:pt x="31" y="155"/>
                    <a:pt x="31" y="155"/>
                    <a:pt x="31" y="124"/>
                  </a:cubicBezTo>
                  <a:cubicBezTo>
                    <a:pt x="31" y="93"/>
                    <a:pt x="31" y="63"/>
                    <a:pt x="31"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1" name="Freeform 53"/>
            <p:cNvSpPr>
              <a:spLocks noChangeArrowheads="1"/>
            </p:cNvSpPr>
            <p:nvPr/>
          </p:nvSpPr>
          <p:spPr bwMode="auto">
            <a:xfrm>
              <a:off x="3724275" y="2338388"/>
              <a:ext cx="223838" cy="201612"/>
            </a:xfrm>
            <a:custGeom>
              <a:avLst/>
              <a:gdLst>
                <a:gd name="T0" fmla="*/ 372 w 620"/>
                <a:gd name="T1" fmla="*/ 403 h 559"/>
                <a:gd name="T2" fmla="*/ 435 w 620"/>
                <a:gd name="T3" fmla="*/ 403 h 559"/>
                <a:gd name="T4" fmla="*/ 464 w 620"/>
                <a:gd name="T5" fmla="*/ 403 h 559"/>
                <a:gd name="T6" fmla="*/ 464 w 620"/>
                <a:gd name="T7" fmla="*/ 403 h 559"/>
                <a:gd name="T8" fmla="*/ 464 w 620"/>
                <a:gd name="T9" fmla="*/ 372 h 559"/>
                <a:gd name="T10" fmla="*/ 526 w 620"/>
                <a:gd name="T11" fmla="*/ 279 h 559"/>
                <a:gd name="T12" fmla="*/ 526 w 620"/>
                <a:gd name="T13" fmla="*/ 279 h 559"/>
                <a:gd name="T14" fmla="*/ 526 w 620"/>
                <a:gd name="T15" fmla="*/ 217 h 559"/>
                <a:gd name="T16" fmla="*/ 557 w 620"/>
                <a:gd name="T17" fmla="*/ 187 h 559"/>
                <a:gd name="T18" fmla="*/ 557 w 620"/>
                <a:gd name="T19" fmla="*/ 124 h 559"/>
                <a:gd name="T20" fmla="*/ 619 w 620"/>
                <a:gd name="T21" fmla="*/ 124 h 559"/>
                <a:gd name="T22" fmla="*/ 619 w 620"/>
                <a:gd name="T23" fmla="*/ 124 h 559"/>
                <a:gd name="T24" fmla="*/ 619 w 620"/>
                <a:gd name="T25" fmla="*/ 124 h 559"/>
                <a:gd name="T26" fmla="*/ 588 w 620"/>
                <a:gd name="T27" fmla="*/ 63 h 559"/>
                <a:gd name="T28" fmla="*/ 588 w 620"/>
                <a:gd name="T29" fmla="*/ 63 h 559"/>
                <a:gd name="T30" fmla="*/ 557 w 620"/>
                <a:gd name="T31" fmla="*/ 31 h 559"/>
                <a:gd name="T32" fmla="*/ 495 w 620"/>
                <a:gd name="T33" fmla="*/ 63 h 559"/>
                <a:gd name="T34" fmla="*/ 464 w 620"/>
                <a:gd name="T35" fmla="*/ 31 h 559"/>
                <a:gd name="T36" fmla="*/ 403 w 620"/>
                <a:gd name="T37" fmla="*/ 31 h 559"/>
                <a:gd name="T38" fmla="*/ 403 w 620"/>
                <a:gd name="T39" fmla="*/ 63 h 559"/>
                <a:gd name="T40" fmla="*/ 341 w 620"/>
                <a:gd name="T41" fmla="*/ 93 h 559"/>
                <a:gd name="T42" fmla="*/ 279 w 620"/>
                <a:gd name="T43" fmla="*/ 63 h 559"/>
                <a:gd name="T44" fmla="*/ 279 w 620"/>
                <a:gd name="T45" fmla="*/ 31 h 559"/>
                <a:gd name="T46" fmla="*/ 217 w 620"/>
                <a:gd name="T47" fmla="*/ 63 h 559"/>
                <a:gd name="T48" fmla="*/ 187 w 620"/>
                <a:gd name="T49" fmla="*/ 63 h 559"/>
                <a:gd name="T50" fmla="*/ 155 w 620"/>
                <a:gd name="T51" fmla="*/ 31 h 559"/>
                <a:gd name="T52" fmla="*/ 124 w 620"/>
                <a:gd name="T53" fmla="*/ 0 h 559"/>
                <a:gd name="T54" fmla="*/ 124 w 620"/>
                <a:gd name="T55" fmla="*/ 31 h 559"/>
                <a:gd name="T56" fmla="*/ 93 w 620"/>
                <a:gd name="T57" fmla="*/ 31 h 559"/>
                <a:gd name="T58" fmla="*/ 63 w 620"/>
                <a:gd name="T59" fmla="*/ 93 h 559"/>
                <a:gd name="T60" fmla="*/ 63 w 620"/>
                <a:gd name="T61" fmla="*/ 93 h 559"/>
                <a:gd name="T62" fmla="*/ 63 w 620"/>
                <a:gd name="T63" fmla="*/ 124 h 559"/>
                <a:gd name="T64" fmla="*/ 63 w 620"/>
                <a:gd name="T65" fmla="*/ 155 h 559"/>
                <a:gd name="T66" fmla="*/ 63 w 620"/>
                <a:gd name="T67" fmla="*/ 217 h 559"/>
                <a:gd name="T68" fmla="*/ 63 w 620"/>
                <a:gd name="T69" fmla="*/ 248 h 559"/>
                <a:gd name="T70" fmla="*/ 31 w 620"/>
                <a:gd name="T71" fmla="*/ 279 h 559"/>
                <a:gd name="T72" fmla="*/ 31 w 620"/>
                <a:gd name="T73" fmla="*/ 279 h 559"/>
                <a:gd name="T74" fmla="*/ 0 w 620"/>
                <a:gd name="T75" fmla="*/ 341 h 559"/>
                <a:gd name="T76" fmla="*/ 0 w 620"/>
                <a:gd name="T77" fmla="*/ 435 h 559"/>
                <a:gd name="T78" fmla="*/ 31 w 620"/>
                <a:gd name="T79" fmla="*/ 435 h 559"/>
                <a:gd name="T80" fmla="*/ 124 w 620"/>
                <a:gd name="T81" fmla="*/ 465 h 559"/>
                <a:gd name="T82" fmla="*/ 155 w 620"/>
                <a:gd name="T83" fmla="*/ 558 h 559"/>
                <a:gd name="T84" fmla="*/ 187 w 620"/>
                <a:gd name="T85" fmla="*/ 558 h 559"/>
                <a:gd name="T86" fmla="*/ 279 w 620"/>
                <a:gd name="T87" fmla="*/ 558 h 559"/>
                <a:gd name="T88" fmla="*/ 279 w 620"/>
                <a:gd name="T89" fmla="*/ 527 h 559"/>
                <a:gd name="T90" fmla="*/ 311 w 620"/>
                <a:gd name="T91" fmla="*/ 46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0" h="559">
                  <a:moveTo>
                    <a:pt x="372" y="403"/>
                  </a:moveTo>
                  <a:lnTo>
                    <a:pt x="372" y="403"/>
                  </a:lnTo>
                  <a:cubicBezTo>
                    <a:pt x="372" y="403"/>
                    <a:pt x="403" y="403"/>
                    <a:pt x="435" y="403"/>
                  </a:cubicBezTo>
                  <a:lnTo>
                    <a:pt x="435" y="403"/>
                  </a:lnTo>
                  <a:cubicBezTo>
                    <a:pt x="435" y="403"/>
                    <a:pt x="434" y="403"/>
                    <a:pt x="464" y="403"/>
                  </a:cubicBezTo>
                  <a:lnTo>
                    <a:pt x="464" y="403"/>
                  </a:lnTo>
                  <a:lnTo>
                    <a:pt x="464" y="403"/>
                  </a:lnTo>
                  <a:lnTo>
                    <a:pt x="464" y="403"/>
                  </a:lnTo>
                  <a:cubicBezTo>
                    <a:pt x="464" y="403"/>
                    <a:pt x="464" y="403"/>
                    <a:pt x="464" y="372"/>
                  </a:cubicBezTo>
                  <a:lnTo>
                    <a:pt x="464" y="372"/>
                  </a:lnTo>
                  <a:cubicBezTo>
                    <a:pt x="464" y="372"/>
                    <a:pt x="495" y="341"/>
                    <a:pt x="495" y="311"/>
                  </a:cubicBezTo>
                  <a:cubicBezTo>
                    <a:pt x="495" y="279"/>
                    <a:pt x="495" y="279"/>
                    <a:pt x="526" y="279"/>
                  </a:cubicBezTo>
                  <a:lnTo>
                    <a:pt x="526" y="279"/>
                  </a:lnTo>
                  <a:lnTo>
                    <a:pt x="526" y="279"/>
                  </a:lnTo>
                  <a:cubicBezTo>
                    <a:pt x="526" y="248"/>
                    <a:pt x="526" y="248"/>
                    <a:pt x="526" y="217"/>
                  </a:cubicBezTo>
                  <a:lnTo>
                    <a:pt x="526" y="217"/>
                  </a:lnTo>
                  <a:lnTo>
                    <a:pt x="557" y="217"/>
                  </a:lnTo>
                  <a:cubicBezTo>
                    <a:pt x="557" y="187"/>
                    <a:pt x="557" y="187"/>
                    <a:pt x="557" y="187"/>
                  </a:cubicBezTo>
                  <a:lnTo>
                    <a:pt x="557" y="187"/>
                  </a:lnTo>
                  <a:cubicBezTo>
                    <a:pt x="557" y="155"/>
                    <a:pt x="557" y="155"/>
                    <a:pt x="557" y="124"/>
                  </a:cubicBezTo>
                  <a:lnTo>
                    <a:pt x="557" y="124"/>
                  </a:lnTo>
                  <a:cubicBezTo>
                    <a:pt x="588" y="124"/>
                    <a:pt x="588" y="124"/>
                    <a:pt x="619" y="124"/>
                  </a:cubicBezTo>
                  <a:lnTo>
                    <a:pt x="619" y="124"/>
                  </a:lnTo>
                  <a:lnTo>
                    <a:pt x="619" y="124"/>
                  </a:lnTo>
                  <a:lnTo>
                    <a:pt x="619" y="124"/>
                  </a:lnTo>
                  <a:lnTo>
                    <a:pt x="619" y="124"/>
                  </a:lnTo>
                  <a:cubicBezTo>
                    <a:pt x="619" y="93"/>
                    <a:pt x="619" y="93"/>
                    <a:pt x="619" y="93"/>
                  </a:cubicBezTo>
                  <a:cubicBezTo>
                    <a:pt x="588" y="93"/>
                    <a:pt x="588" y="63"/>
                    <a:pt x="588" y="63"/>
                  </a:cubicBezTo>
                  <a:lnTo>
                    <a:pt x="588" y="63"/>
                  </a:lnTo>
                  <a:lnTo>
                    <a:pt x="588" y="63"/>
                  </a:lnTo>
                  <a:cubicBezTo>
                    <a:pt x="588" y="31"/>
                    <a:pt x="588" y="31"/>
                    <a:pt x="557" y="31"/>
                  </a:cubicBezTo>
                  <a:lnTo>
                    <a:pt x="557" y="31"/>
                  </a:lnTo>
                  <a:cubicBezTo>
                    <a:pt x="557" y="63"/>
                    <a:pt x="526" y="63"/>
                    <a:pt x="495" y="63"/>
                  </a:cubicBezTo>
                  <a:lnTo>
                    <a:pt x="495" y="63"/>
                  </a:lnTo>
                  <a:lnTo>
                    <a:pt x="495" y="63"/>
                  </a:lnTo>
                  <a:cubicBezTo>
                    <a:pt x="495" y="63"/>
                    <a:pt x="464" y="63"/>
                    <a:pt x="464" y="31"/>
                  </a:cubicBezTo>
                  <a:cubicBezTo>
                    <a:pt x="434" y="31"/>
                    <a:pt x="435" y="31"/>
                    <a:pt x="435" y="31"/>
                  </a:cubicBezTo>
                  <a:lnTo>
                    <a:pt x="403" y="31"/>
                  </a:lnTo>
                  <a:lnTo>
                    <a:pt x="403" y="63"/>
                  </a:lnTo>
                  <a:lnTo>
                    <a:pt x="403" y="63"/>
                  </a:lnTo>
                  <a:cubicBezTo>
                    <a:pt x="372" y="63"/>
                    <a:pt x="372" y="63"/>
                    <a:pt x="372" y="93"/>
                  </a:cubicBezTo>
                  <a:lnTo>
                    <a:pt x="341" y="93"/>
                  </a:lnTo>
                  <a:cubicBezTo>
                    <a:pt x="311" y="93"/>
                    <a:pt x="279" y="63"/>
                    <a:pt x="279" y="63"/>
                  </a:cubicBezTo>
                  <a:lnTo>
                    <a:pt x="279" y="63"/>
                  </a:lnTo>
                  <a:lnTo>
                    <a:pt x="279" y="63"/>
                  </a:lnTo>
                  <a:lnTo>
                    <a:pt x="279" y="31"/>
                  </a:lnTo>
                  <a:lnTo>
                    <a:pt x="248" y="63"/>
                  </a:lnTo>
                  <a:cubicBezTo>
                    <a:pt x="248" y="63"/>
                    <a:pt x="248" y="63"/>
                    <a:pt x="217" y="63"/>
                  </a:cubicBezTo>
                  <a:lnTo>
                    <a:pt x="187" y="63"/>
                  </a:lnTo>
                  <a:lnTo>
                    <a:pt x="187" y="63"/>
                  </a:lnTo>
                  <a:cubicBezTo>
                    <a:pt x="187" y="63"/>
                    <a:pt x="187" y="31"/>
                    <a:pt x="155" y="31"/>
                  </a:cubicBezTo>
                  <a:lnTo>
                    <a:pt x="155" y="31"/>
                  </a:lnTo>
                  <a:lnTo>
                    <a:pt x="155" y="31"/>
                  </a:lnTo>
                  <a:cubicBezTo>
                    <a:pt x="155" y="31"/>
                    <a:pt x="155" y="31"/>
                    <a:pt x="124" y="0"/>
                  </a:cubicBezTo>
                  <a:lnTo>
                    <a:pt x="124" y="0"/>
                  </a:lnTo>
                  <a:cubicBezTo>
                    <a:pt x="124" y="0"/>
                    <a:pt x="124" y="0"/>
                    <a:pt x="124" y="31"/>
                  </a:cubicBezTo>
                  <a:lnTo>
                    <a:pt x="93" y="31"/>
                  </a:lnTo>
                  <a:lnTo>
                    <a:pt x="93" y="31"/>
                  </a:lnTo>
                  <a:cubicBezTo>
                    <a:pt x="93" y="63"/>
                    <a:pt x="63" y="63"/>
                    <a:pt x="63" y="93"/>
                  </a:cubicBezTo>
                  <a:lnTo>
                    <a:pt x="63" y="93"/>
                  </a:lnTo>
                  <a:lnTo>
                    <a:pt x="63" y="93"/>
                  </a:lnTo>
                  <a:lnTo>
                    <a:pt x="63" y="93"/>
                  </a:lnTo>
                  <a:cubicBezTo>
                    <a:pt x="63" y="124"/>
                    <a:pt x="63" y="124"/>
                    <a:pt x="63" y="124"/>
                  </a:cubicBezTo>
                  <a:lnTo>
                    <a:pt x="63" y="124"/>
                  </a:lnTo>
                  <a:lnTo>
                    <a:pt x="63" y="155"/>
                  </a:lnTo>
                  <a:lnTo>
                    <a:pt x="63" y="155"/>
                  </a:lnTo>
                  <a:lnTo>
                    <a:pt x="63" y="187"/>
                  </a:lnTo>
                  <a:cubicBezTo>
                    <a:pt x="63" y="217"/>
                    <a:pt x="63" y="217"/>
                    <a:pt x="63" y="217"/>
                  </a:cubicBezTo>
                  <a:lnTo>
                    <a:pt x="63" y="217"/>
                  </a:lnTo>
                  <a:cubicBezTo>
                    <a:pt x="63" y="248"/>
                    <a:pt x="63" y="248"/>
                    <a:pt x="63" y="248"/>
                  </a:cubicBezTo>
                  <a:lnTo>
                    <a:pt x="31" y="279"/>
                  </a:lnTo>
                  <a:lnTo>
                    <a:pt x="31" y="279"/>
                  </a:lnTo>
                  <a:lnTo>
                    <a:pt x="31" y="279"/>
                  </a:lnTo>
                  <a:lnTo>
                    <a:pt x="31" y="279"/>
                  </a:lnTo>
                  <a:cubicBezTo>
                    <a:pt x="31" y="311"/>
                    <a:pt x="0" y="311"/>
                    <a:pt x="0" y="311"/>
                  </a:cubicBezTo>
                  <a:lnTo>
                    <a:pt x="0" y="341"/>
                  </a:lnTo>
                  <a:cubicBezTo>
                    <a:pt x="0" y="372"/>
                    <a:pt x="0" y="372"/>
                    <a:pt x="0" y="403"/>
                  </a:cubicBezTo>
                  <a:cubicBezTo>
                    <a:pt x="0" y="403"/>
                    <a:pt x="0" y="403"/>
                    <a:pt x="0" y="435"/>
                  </a:cubicBezTo>
                  <a:lnTo>
                    <a:pt x="0" y="435"/>
                  </a:lnTo>
                  <a:cubicBezTo>
                    <a:pt x="31" y="435"/>
                    <a:pt x="31" y="435"/>
                    <a:pt x="31" y="435"/>
                  </a:cubicBezTo>
                  <a:cubicBezTo>
                    <a:pt x="31" y="435"/>
                    <a:pt x="31" y="435"/>
                    <a:pt x="63" y="435"/>
                  </a:cubicBezTo>
                  <a:cubicBezTo>
                    <a:pt x="93" y="435"/>
                    <a:pt x="93" y="465"/>
                    <a:pt x="124" y="465"/>
                  </a:cubicBezTo>
                  <a:lnTo>
                    <a:pt x="124" y="465"/>
                  </a:lnTo>
                  <a:cubicBezTo>
                    <a:pt x="155" y="496"/>
                    <a:pt x="155" y="527"/>
                    <a:pt x="155" y="558"/>
                  </a:cubicBezTo>
                  <a:lnTo>
                    <a:pt x="155" y="558"/>
                  </a:lnTo>
                  <a:cubicBezTo>
                    <a:pt x="155" y="558"/>
                    <a:pt x="155" y="558"/>
                    <a:pt x="187" y="558"/>
                  </a:cubicBezTo>
                  <a:lnTo>
                    <a:pt x="187" y="558"/>
                  </a:lnTo>
                  <a:cubicBezTo>
                    <a:pt x="187" y="558"/>
                    <a:pt x="248" y="558"/>
                    <a:pt x="279" y="558"/>
                  </a:cubicBezTo>
                  <a:cubicBezTo>
                    <a:pt x="279" y="527"/>
                    <a:pt x="279" y="527"/>
                    <a:pt x="279" y="527"/>
                  </a:cubicBezTo>
                  <a:lnTo>
                    <a:pt x="279" y="527"/>
                  </a:lnTo>
                  <a:cubicBezTo>
                    <a:pt x="279" y="527"/>
                    <a:pt x="279" y="496"/>
                    <a:pt x="311" y="465"/>
                  </a:cubicBezTo>
                  <a:lnTo>
                    <a:pt x="311" y="465"/>
                  </a:lnTo>
                  <a:lnTo>
                    <a:pt x="372" y="40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2" name="Freeform 54"/>
            <p:cNvSpPr>
              <a:spLocks noChangeArrowheads="1"/>
            </p:cNvSpPr>
            <p:nvPr/>
          </p:nvSpPr>
          <p:spPr bwMode="auto">
            <a:xfrm>
              <a:off x="3848100" y="2605088"/>
              <a:ext cx="100013" cy="123825"/>
            </a:xfrm>
            <a:custGeom>
              <a:avLst/>
              <a:gdLst>
                <a:gd name="T0" fmla="*/ 94 w 279"/>
                <a:gd name="T1" fmla="*/ 248 h 342"/>
                <a:gd name="T2" fmla="*/ 94 w 279"/>
                <a:gd name="T3" fmla="*/ 248 h 342"/>
                <a:gd name="T4" fmla="*/ 154 w 279"/>
                <a:gd name="T5" fmla="*/ 248 h 342"/>
                <a:gd name="T6" fmla="*/ 154 w 279"/>
                <a:gd name="T7" fmla="*/ 217 h 342"/>
                <a:gd name="T8" fmla="*/ 216 w 279"/>
                <a:gd name="T9" fmla="*/ 217 h 342"/>
                <a:gd name="T10" fmla="*/ 216 w 279"/>
                <a:gd name="T11" fmla="*/ 248 h 342"/>
                <a:gd name="T12" fmla="*/ 216 w 279"/>
                <a:gd name="T13" fmla="*/ 248 h 342"/>
                <a:gd name="T14" fmla="*/ 216 w 279"/>
                <a:gd name="T15" fmla="*/ 248 h 342"/>
                <a:gd name="T16" fmla="*/ 247 w 279"/>
                <a:gd name="T17" fmla="*/ 217 h 342"/>
                <a:gd name="T18" fmla="*/ 247 w 279"/>
                <a:gd name="T19" fmla="*/ 248 h 342"/>
                <a:gd name="T20" fmla="*/ 278 w 279"/>
                <a:gd name="T21" fmla="*/ 248 h 342"/>
                <a:gd name="T22" fmla="*/ 278 w 279"/>
                <a:gd name="T23" fmla="*/ 217 h 342"/>
                <a:gd name="T24" fmla="*/ 247 w 279"/>
                <a:gd name="T25" fmla="*/ 186 h 342"/>
                <a:gd name="T26" fmla="*/ 247 w 279"/>
                <a:gd name="T27" fmla="*/ 155 h 342"/>
                <a:gd name="T28" fmla="*/ 247 w 279"/>
                <a:gd name="T29" fmla="*/ 155 h 342"/>
                <a:gd name="T30" fmla="*/ 247 w 279"/>
                <a:gd name="T31" fmla="*/ 155 h 342"/>
                <a:gd name="T32" fmla="*/ 247 w 279"/>
                <a:gd name="T33" fmla="*/ 155 h 342"/>
                <a:gd name="T34" fmla="*/ 216 w 279"/>
                <a:gd name="T35" fmla="*/ 124 h 342"/>
                <a:gd name="T36" fmla="*/ 247 w 279"/>
                <a:gd name="T37" fmla="*/ 93 h 342"/>
                <a:gd name="T38" fmla="*/ 247 w 279"/>
                <a:gd name="T39" fmla="*/ 93 h 342"/>
                <a:gd name="T40" fmla="*/ 247 w 279"/>
                <a:gd name="T41" fmla="*/ 62 h 342"/>
                <a:gd name="T42" fmla="*/ 247 w 279"/>
                <a:gd name="T43" fmla="*/ 62 h 342"/>
                <a:gd name="T44" fmla="*/ 247 w 279"/>
                <a:gd name="T45" fmla="*/ 62 h 342"/>
                <a:gd name="T46" fmla="*/ 216 w 279"/>
                <a:gd name="T47" fmla="*/ 62 h 342"/>
                <a:gd name="T48" fmla="*/ 216 w 279"/>
                <a:gd name="T49" fmla="*/ 62 h 342"/>
                <a:gd name="T50" fmla="*/ 216 w 279"/>
                <a:gd name="T51" fmla="*/ 93 h 342"/>
                <a:gd name="T52" fmla="*/ 185 w 279"/>
                <a:gd name="T53" fmla="*/ 62 h 342"/>
                <a:gd name="T54" fmla="*/ 185 w 279"/>
                <a:gd name="T55" fmla="*/ 62 h 342"/>
                <a:gd name="T56" fmla="*/ 185 w 279"/>
                <a:gd name="T57" fmla="*/ 31 h 342"/>
                <a:gd name="T58" fmla="*/ 185 w 279"/>
                <a:gd name="T59" fmla="*/ 31 h 342"/>
                <a:gd name="T60" fmla="*/ 185 w 279"/>
                <a:gd name="T61" fmla="*/ 0 h 342"/>
                <a:gd name="T62" fmla="*/ 154 w 279"/>
                <a:gd name="T63" fmla="*/ 0 h 342"/>
                <a:gd name="T64" fmla="*/ 154 w 279"/>
                <a:gd name="T65" fmla="*/ 0 h 342"/>
                <a:gd name="T66" fmla="*/ 154 w 279"/>
                <a:gd name="T67" fmla="*/ 0 h 342"/>
                <a:gd name="T68" fmla="*/ 154 w 279"/>
                <a:gd name="T69" fmla="*/ 93 h 342"/>
                <a:gd name="T70" fmla="*/ 31 w 279"/>
                <a:gd name="T71" fmla="*/ 93 h 342"/>
                <a:gd name="T72" fmla="*/ 0 w 279"/>
                <a:gd name="T73" fmla="*/ 155 h 342"/>
                <a:gd name="T74" fmla="*/ 0 w 279"/>
                <a:gd name="T75" fmla="*/ 155 h 342"/>
                <a:gd name="T76" fmla="*/ 0 w 279"/>
                <a:gd name="T77" fmla="*/ 186 h 342"/>
                <a:gd name="T78" fmla="*/ 0 w 279"/>
                <a:gd name="T79" fmla="*/ 186 h 342"/>
                <a:gd name="T80" fmla="*/ 0 w 279"/>
                <a:gd name="T81" fmla="*/ 217 h 342"/>
                <a:gd name="T82" fmla="*/ 31 w 279"/>
                <a:gd name="T83" fmla="*/ 217 h 342"/>
                <a:gd name="T84" fmla="*/ 31 w 279"/>
                <a:gd name="T85" fmla="*/ 248 h 342"/>
                <a:gd name="T86" fmla="*/ 94 w 279"/>
                <a:gd name="T87" fmla="*/ 341 h 342"/>
                <a:gd name="T88" fmla="*/ 123 w 279"/>
                <a:gd name="T89" fmla="*/ 341 h 342"/>
                <a:gd name="T90" fmla="*/ 94 w 279"/>
                <a:gd name="T91" fmla="*/ 310 h 342"/>
                <a:gd name="T92" fmla="*/ 94 w 279"/>
                <a:gd name="T93" fmla="*/ 24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9" h="342">
                  <a:moveTo>
                    <a:pt x="94" y="248"/>
                  </a:moveTo>
                  <a:lnTo>
                    <a:pt x="94" y="248"/>
                  </a:lnTo>
                  <a:cubicBezTo>
                    <a:pt x="154" y="248"/>
                    <a:pt x="154" y="248"/>
                    <a:pt x="154" y="248"/>
                  </a:cubicBezTo>
                  <a:cubicBezTo>
                    <a:pt x="154" y="217"/>
                    <a:pt x="154" y="217"/>
                    <a:pt x="154" y="217"/>
                  </a:cubicBezTo>
                  <a:cubicBezTo>
                    <a:pt x="216" y="217"/>
                    <a:pt x="216" y="217"/>
                    <a:pt x="216" y="217"/>
                  </a:cubicBezTo>
                  <a:cubicBezTo>
                    <a:pt x="216" y="248"/>
                    <a:pt x="216" y="248"/>
                    <a:pt x="216" y="248"/>
                  </a:cubicBezTo>
                  <a:lnTo>
                    <a:pt x="216" y="248"/>
                  </a:lnTo>
                  <a:lnTo>
                    <a:pt x="216" y="248"/>
                  </a:lnTo>
                  <a:cubicBezTo>
                    <a:pt x="247" y="217"/>
                    <a:pt x="247" y="217"/>
                    <a:pt x="247" y="217"/>
                  </a:cubicBezTo>
                  <a:cubicBezTo>
                    <a:pt x="247" y="248"/>
                    <a:pt x="247" y="248"/>
                    <a:pt x="247" y="248"/>
                  </a:cubicBezTo>
                  <a:lnTo>
                    <a:pt x="278" y="248"/>
                  </a:lnTo>
                  <a:lnTo>
                    <a:pt x="278" y="217"/>
                  </a:lnTo>
                  <a:cubicBezTo>
                    <a:pt x="278" y="217"/>
                    <a:pt x="278" y="186"/>
                    <a:pt x="247" y="186"/>
                  </a:cubicBezTo>
                  <a:cubicBezTo>
                    <a:pt x="247" y="186"/>
                    <a:pt x="247" y="186"/>
                    <a:pt x="247" y="155"/>
                  </a:cubicBezTo>
                  <a:lnTo>
                    <a:pt x="247" y="155"/>
                  </a:lnTo>
                  <a:lnTo>
                    <a:pt x="247" y="155"/>
                  </a:lnTo>
                  <a:lnTo>
                    <a:pt x="247" y="155"/>
                  </a:lnTo>
                  <a:lnTo>
                    <a:pt x="216" y="124"/>
                  </a:lnTo>
                  <a:lnTo>
                    <a:pt x="247" y="93"/>
                  </a:lnTo>
                  <a:lnTo>
                    <a:pt x="247" y="93"/>
                  </a:lnTo>
                  <a:cubicBezTo>
                    <a:pt x="247" y="62"/>
                    <a:pt x="247" y="62"/>
                    <a:pt x="247" y="62"/>
                  </a:cubicBezTo>
                  <a:lnTo>
                    <a:pt x="247" y="62"/>
                  </a:lnTo>
                  <a:lnTo>
                    <a:pt x="247" y="62"/>
                  </a:lnTo>
                  <a:cubicBezTo>
                    <a:pt x="247" y="62"/>
                    <a:pt x="247" y="62"/>
                    <a:pt x="216" y="62"/>
                  </a:cubicBezTo>
                  <a:lnTo>
                    <a:pt x="216" y="62"/>
                  </a:lnTo>
                  <a:cubicBezTo>
                    <a:pt x="216" y="93"/>
                    <a:pt x="216" y="93"/>
                    <a:pt x="216" y="93"/>
                  </a:cubicBezTo>
                  <a:lnTo>
                    <a:pt x="185" y="62"/>
                  </a:lnTo>
                  <a:lnTo>
                    <a:pt x="185" y="62"/>
                  </a:lnTo>
                  <a:cubicBezTo>
                    <a:pt x="185" y="31"/>
                    <a:pt x="185" y="31"/>
                    <a:pt x="185" y="31"/>
                  </a:cubicBezTo>
                  <a:lnTo>
                    <a:pt x="185" y="31"/>
                  </a:lnTo>
                  <a:cubicBezTo>
                    <a:pt x="185" y="31"/>
                    <a:pt x="185" y="31"/>
                    <a:pt x="185" y="0"/>
                  </a:cubicBezTo>
                  <a:lnTo>
                    <a:pt x="154" y="0"/>
                  </a:lnTo>
                  <a:lnTo>
                    <a:pt x="154" y="0"/>
                  </a:lnTo>
                  <a:lnTo>
                    <a:pt x="154" y="0"/>
                  </a:lnTo>
                  <a:cubicBezTo>
                    <a:pt x="154" y="93"/>
                    <a:pt x="154" y="93"/>
                    <a:pt x="154" y="93"/>
                  </a:cubicBezTo>
                  <a:cubicBezTo>
                    <a:pt x="31" y="93"/>
                    <a:pt x="31" y="93"/>
                    <a:pt x="31" y="93"/>
                  </a:cubicBezTo>
                  <a:cubicBezTo>
                    <a:pt x="31" y="124"/>
                    <a:pt x="0" y="155"/>
                    <a:pt x="0" y="155"/>
                  </a:cubicBezTo>
                  <a:lnTo>
                    <a:pt x="0" y="155"/>
                  </a:lnTo>
                  <a:lnTo>
                    <a:pt x="0" y="186"/>
                  </a:lnTo>
                  <a:lnTo>
                    <a:pt x="0" y="186"/>
                  </a:lnTo>
                  <a:cubicBezTo>
                    <a:pt x="0" y="186"/>
                    <a:pt x="0" y="186"/>
                    <a:pt x="0" y="217"/>
                  </a:cubicBezTo>
                  <a:cubicBezTo>
                    <a:pt x="31" y="217"/>
                    <a:pt x="31" y="217"/>
                    <a:pt x="31" y="217"/>
                  </a:cubicBezTo>
                  <a:cubicBezTo>
                    <a:pt x="31" y="248"/>
                    <a:pt x="31" y="248"/>
                    <a:pt x="31" y="248"/>
                  </a:cubicBezTo>
                  <a:cubicBezTo>
                    <a:pt x="31" y="248"/>
                    <a:pt x="62" y="279"/>
                    <a:pt x="94" y="341"/>
                  </a:cubicBezTo>
                  <a:cubicBezTo>
                    <a:pt x="123" y="341"/>
                    <a:pt x="123" y="341"/>
                    <a:pt x="123" y="341"/>
                  </a:cubicBezTo>
                  <a:cubicBezTo>
                    <a:pt x="93" y="310"/>
                    <a:pt x="94" y="310"/>
                    <a:pt x="94" y="310"/>
                  </a:cubicBezTo>
                  <a:lnTo>
                    <a:pt x="94" y="24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3" name="Freeform 55"/>
            <p:cNvSpPr>
              <a:spLocks noChangeArrowheads="1"/>
            </p:cNvSpPr>
            <p:nvPr/>
          </p:nvSpPr>
          <p:spPr bwMode="auto">
            <a:xfrm>
              <a:off x="3444875" y="1836738"/>
              <a:ext cx="179388" cy="168275"/>
            </a:xfrm>
            <a:custGeom>
              <a:avLst/>
              <a:gdLst>
                <a:gd name="T0" fmla="*/ 155 w 497"/>
                <a:gd name="T1" fmla="*/ 372 h 466"/>
                <a:gd name="T2" fmla="*/ 218 w 497"/>
                <a:gd name="T3" fmla="*/ 341 h 466"/>
                <a:gd name="T4" fmla="*/ 218 w 497"/>
                <a:gd name="T5" fmla="*/ 341 h 466"/>
                <a:gd name="T6" fmla="*/ 218 w 497"/>
                <a:gd name="T7" fmla="*/ 341 h 466"/>
                <a:gd name="T8" fmla="*/ 279 w 497"/>
                <a:gd name="T9" fmla="*/ 309 h 466"/>
                <a:gd name="T10" fmla="*/ 310 w 497"/>
                <a:gd name="T11" fmla="*/ 309 h 466"/>
                <a:gd name="T12" fmla="*/ 310 w 497"/>
                <a:gd name="T13" fmla="*/ 309 h 466"/>
                <a:gd name="T14" fmla="*/ 310 w 497"/>
                <a:gd name="T15" fmla="*/ 309 h 466"/>
                <a:gd name="T16" fmla="*/ 341 w 497"/>
                <a:gd name="T17" fmla="*/ 278 h 466"/>
                <a:gd name="T18" fmla="*/ 372 w 497"/>
                <a:gd name="T19" fmla="*/ 278 h 466"/>
                <a:gd name="T20" fmla="*/ 372 w 497"/>
                <a:gd name="T21" fmla="*/ 248 h 466"/>
                <a:gd name="T22" fmla="*/ 372 w 497"/>
                <a:gd name="T23" fmla="*/ 248 h 466"/>
                <a:gd name="T24" fmla="*/ 372 w 497"/>
                <a:gd name="T25" fmla="*/ 217 h 466"/>
                <a:gd name="T26" fmla="*/ 403 w 497"/>
                <a:gd name="T27" fmla="*/ 185 h 466"/>
                <a:gd name="T28" fmla="*/ 434 w 497"/>
                <a:gd name="T29" fmla="*/ 217 h 466"/>
                <a:gd name="T30" fmla="*/ 434 w 497"/>
                <a:gd name="T31" fmla="*/ 217 h 466"/>
                <a:gd name="T32" fmla="*/ 434 w 497"/>
                <a:gd name="T33" fmla="*/ 185 h 466"/>
                <a:gd name="T34" fmla="*/ 466 w 497"/>
                <a:gd name="T35" fmla="*/ 185 h 466"/>
                <a:gd name="T36" fmla="*/ 496 w 497"/>
                <a:gd name="T37" fmla="*/ 185 h 466"/>
                <a:gd name="T38" fmla="*/ 496 w 497"/>
                <a:gd name="T39" fmla="*/ 93 h 466"/>
                <a:gd name="T40" fmla="*/ 466 w 497"/>
                <a:gd name="T41" fmla="*/ 30 h 466"/>
                <a:gd name="T42" fmla="*/ 466 w 497"/>
                <a:gd name="T43" fmla="*/ 30 h 466"/>
                <a:gd name="T44" fmla="*/ 434 w 497"/>
                <a:gd name="T45" fmla="*/ 30 h 466"/>
                <a:gd name="T46" fmla="*/ 403 w 497"/>
                <a:gd name="T47" fmla="*/ 30 h 466"/>
                <a:gd name="T48" fmla="*/ 310 w 497"/>
                <a:gd name="T49" fmla="*/ 0 h 466"/>
                <a:gd name="T50" fmla="*/ 279 w 497"/>
                <a:gd name="T51" fmla="*/ 0 h 466"/>
                <a:gd name="T52" fmla="*/ 279 w 497"/>
                <a:gd name="T53" fmla="*/ 30 h 466"/>
                <a:gd name="T54" fmla="*/ 155 w 497"/>
                <a:gd name="T55" fmla="*/ 154 h 466"/>
                <a:gd name="T56" fmla="*/ 94 w 497"/>
                <a:gd name="T57" fmla="*/ 248 h 466"/>
                <a:gd name="T58" fmla="*/ 94 w 497"/>
                <a:gd name="T59" fmla="*/ 278 h 466"/>
                <a:gd name="T60" fmla="*/ 94 w 497"/>
                <a:gd name="T61" fmla="*/ 341 h 466"/>
                <a:gd name="T62" fmla="*/ 0 w 497"/>
                <a:gd name="T63" fmla="*/ 465 h 466"/>
                <a:gd name="T64" fmla="*/ 94 w 497"/>
                <a:gd name="T65" fmla="*/ 402 h 466"/>
                <a:gd name="T66" fmla="*/ 155 w 497"/>
                <a:gd name="T67" fmla="*/ 37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66">
                  <a:moveTo>
                    <a:pt x="155" y="372"/>
                  </a:moveTo>
                  <a:lnTo>
                    <a:pt x="155" y="372"/>
                  </a:lnTo>
                  <a:lnTo>
                    <a:pt x="186" y="341"/>
                  </a:lnTo>
                  <a:lnTo>
                    <a:pt x="218" y="341"/>
                  </a:lnTo>
                  <a:lnTo>
                    <a:pt x="218" y="341"/>
                  </a:lnTo>
                  <a:lnTo>
                    <a:pt x="218" y="341"/>
                  </a:lnTo>
                  <a:lnTo>
                    <a:pt x="218" y="341"/>
                  </a:lnTo>
                  <a:lnTo>
                    <a:pt x="218" y="341"/>
                  </a:lnTo>
                  <a:cubicBezTo>
                    <a:pt x="218" y="341"/>
                    <a:pt x="218" y="341"/>
                    <a:pt x="248" y="341"/>
                  </a:cubicBezTo>
                  <a:cubicBezTo>
                    <a:pt x="248" y="309"/>
                    <a:pt x="248" y="309"/>
                    <a:pt x="279" y="309"/>
                  </a:cubicBezTo>
                  <a:lnTo>
                    <a:pt x="279" y="309"/>
                  </a:lnTo>
                  <a:cubicBezTo>
                    <a:pt x="279" y="309"/>
                    <a:pt x="279" y="309"/>
                    <a:pt x="310" y="309"/>
                  </a:cubicBezTo>
                  <a:lnTo>
                    <a:pt x="310" y="309"/>
                  </a:lnTo>
                  <a:lnTo>
                    <a:pt x="310" y="309"/>
                  </a:lnTo>
                  <a:lnTo>
                    <a:pt x="310" y="309"/>
                  </a:lnTo>
                  <a:lnTo>
                    <a:pt x="310" y="309"/>
                  </a:lnTo>
                  <a:lnTo>
                    <a:pt x="310" y="309"/>
                  </a:lnTo>
                  <a:cubicBezTo>
                    <a:pt x="310" y="278"/>
                    <a:pt x="341" y="278"/>
                    <a:pt x="341" y="278"/>
                  </a:cubicBezTo>
                  <a:lnTo>
                    <a:pt x="341" y="278"/>
                  </a:lnTo>
                  <a:lnTo>
                    <a:pt x="372" y="278"/>
                  </a:lnTo>
                  <a:lnTo>
                    <a:pt x="372" y="278"/>
                  </a:lnTo>
                  <a:cubicBezTo>
                    <a:pt x="372" y="278"/>
                    <a:pt x="372" y="278"/>
                    <a:pt x="372" y="248"/>
                  </a:cubicBezTo>
                  <a:lnTo>
                    <a:pt x="372" y="248"/>
                  </a:lnTo>
                  <a:lnTo>
                    <a:pt x="372" y="248"/>
                  </a:lnTo>
                  <a:cubicBezTo>
                    <a:pt x="372" y="248"/>
                    <a:pt x="372" y="248"/>
                    <a:pt x="372" y="217"/>
                  </a:cubicBezTo>
                  <a:lnTo>
                    <a:pt x="372" y="217"/>
                  </a:lnTo>
                  <a:cubicBezTo>
                    <a:pt x="372" y="185"/>
                    <a:pt x="403" y="185"/>
                    <a:pt x="403" y="185"/>
                  </a:cubicBezTo>
                  <a:lnTo>
                    <a:pt x="403" y="185"/>
                  </a:lnTo>
                  <a:cubicBezTo>
                    <a:pt x="403" y="185"/>
                    <a:pt x="403" y="217"/>
                    <a:pt x="434" y="217"/>
                  </a:cubicBezTo>
                  <a:lnTo>
                    <a:pt x="434" y="217"/>
                  </a:lnTo>
                  <a:lnTo>
                    <a:pt x="434" y="217"/>
                  </a:lnTo>
                  <a:lnTo>
                    <a:pt x="434" y="217"/>
                  </a:lnTo>
                  <a:cubicBezTo>
                    <a:pt x="434" y="185"/>
                    <a:pt x="434" y="185"/>
                    <a:pt x="434" y="185"/>
                  </a:cubicBezTo>
                  <a:lnTo>
                    <a:pt x="434" y="185"/>
                  </a:lnTo>
                  <a:cubicBezTo>
                    <a:pt x="466" y="185"/>
                    <a:pt x="466" y="185"/>
                    <a:pt x="466" y="185"/>
                  </a:cubicBezTo>
                  <a:lnTo>
                    <a:pt x="466" y="185"/>
                  </a:lnTo>
                  <a:lnTo>
                    <a:pt x="496" y="185"/>
                  </a:lnTo>
                  <a:lnTo>
                    <a:pt x="496" y="185"/>
                  </a:lnTo>
                  <a:lnTo>
                    <a:pt x="496" y="185"/>
                  </a:lnTo>
                  <a:cubicBezTo>
                    <a:pt x="496" y="154"/>
                    <a:pt x="496" y="124"/>
                    <a:pt x="496" y="93"/>
                  </a:cubicBezTo>
                  <a:lnTo>
                    <a:pt x="496" y="93"/>
                  </a:lnTo>
                  <a:cubicBezTo>
                    <a:pt x="496" y="61"/>
                    <a:pt x="496" y="61"/>
                    <a:pt x="466" y="30"/>
                  </a:cubicBezTo>
                  <a:lnTo>
                    <a:pt x="466" y="30"/>
                  </a:lnTo>
                  <a:lnTo>
                    <a:pt x="466" y="30"/>
                  </a:lnTo>
                  <a:lnTo>
                    <a:pt x="434" y="30"/>
                  </a:lnTo>
                  <a:lnTo>
                    <a:pt x="434" y="30"/>
                  </a:lnTo>
                  <a:lnTo>
                    <a:pt x="434" y="30"/>
                  </a:lnTo>
                  <a:cubicBezTo>
                    <a:pt x="403" y="30"/>
                    <a:pt x="403" y="30"/>
                    <a:pt x="403" y="30"/>
                  </a:cubicBezTo>
                  <a:cubicBezTo>
                    <a:pt x="403" y="30"/>
                    <a:pt x="372" y="30"/>
                    <a:pt x="341" y="30"/>
                  </a:cubicBezTo>
                  <a:lnTo>
                    <a:pt x="310" y="0"/>
                  </a:lnTo>
                  <a:lnTo>
                    <a:pt x="310" y="0"/>
                  </a:lnTo>
                  <a:cubicBezTo>
                    <a:pt x="279" y="0"/>
                    <a:pt x="279" y="0"/>
                    <a:pt x="279" y="0"/>
                  </a:cubicBezTo>
                  <a:cubicBezTo>
                    <a:pt x="279" y="0"/>
                    <a:pt x="279" y="0"/>
                    <a:pt x="279" y="30"/>
                  </a:cubicBezTo>
                  <a:lnTo>
                    <a:pt x="279" y="30"/>
                  </a:lnTo>
                  <a:cubicBezTo>
                    <a:pt x="279" y="61"/>
                    <a:pt x="248" y="93"/>
                    <a:pt x="248" y="93"/>
                  </a:cubicBezTo>
                  <a:cubicBezTo>
                    <a:pt x="218" y="124"/>
                    <a:pt x="155" y="154"/>
                    <a:pt x="155" y="154"/>
                  </a:cubicBezTo>
                  <a:cubicBezTo>
                    <a:pt x="155" y="154"/>
                    <a:pt x="124" y="185"/>
                    <a:pt x="94" y="185"/>
                  </a:cubicBezTo>
                  <a:cubicBezTo>
                    <a:pt x="94" y="217"/>
                    <a:pt x="124" y="217"/>
                    <a:pt x="94" y="248"/>
                  </a:cubicBezTo>
                  <a:lnTo>
                    <a:pt x="94" y="248"/>
                  </a:lnTo>
                  <a:lnTo>
                    <a:pt x="94" y="278"/>
                  </a:lnTo>
                  <a:cubicBezTo>
                    <a:pt x="94" y="309"/>
                    <a:pt x="94" y="341"/>
                    <a:pt x="94" y="341"/>
                  </a:cubicBezTo>
                  <a:lnTo>
                    <a:pt x="94" y="341"/>
                  </a:lnTo>
                  <a:cubicBezTo>
                    <a:pt x="94" y="372"/>
                    <a:pt x="94" y="372"/>
                    <a:pt x="62" y="402"/>
                  </a:cubicBezTo>
                  <a:cubicBezTo>
                    <a:pt x="31" y="433"/>
                    <a:pt x="0" y="433"/>
                    <a:pt x="0" y="465"/>
                  </a:cubicBezTo>
                  <a:cubicBezTo>
                    <a:pt x="94" y="465"/>
                    <a:pt x="94" y="465"/>
                    <a:pt x="94" y="465"/>
                  </a:cubicBezTo>
                  <a:cubicBezTo>
                    <a:pt x="94" y="402"/>
                    <a:pt x="94" y="402"/>
                    <a:pt x="94" y="402"/>
                  </a:cubicBezTo>
                  <a:lnTo>
                    <a:pt x="94" y="402"/>
                  </a:lnTo>
                  <a:cubicBezTo>
                    <a:pt x="124" y="402"/>
                    <a:pt x="124" y="372"/>
                    <a:pt x="155" y="37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4" name="Freeform 56"/>
            <p:cNvSpPr>
              <a:spLocks noChangeArrowheads="1"/>
            </p:cNvSpPr>
            <p:nvPr/>
          </p:nvSpPr>
          <p:spPr bwMode="auto">
            <a:xfrm>
              <a:off x="3824288" y="1333500"/>
              <a:ext cx="33337" cy="44450"/>
            </a:xfrm>
            <a:custGeom>
              <a:avLst/>
              <a:gdLst>
                <a:gd name="T0" fmla="*/ 32 w 94"/>
                <a:gd name="T1" fmla="*/ 92 h 124"/>
                <a:gd name="T2" fmla="*/ 32 w 94"/>
                <a:gd name="T3" fmla="*/ 92 h 124"/>
                <a:gd name="T4" fmla="*/ 32 w 94"/>
                <a:gd name="T5" fmla="*/ 92 h 124"/>
                <a:gd name="T6" fmla="*/ 62 w 94"/>
                <a:gd name="T7" fmla="*/ 123 h 124"/>
                <a:gd name="T8" fmla="*/ 62 w 94"/>
                <a:gd name="T9" fmla="*/ 92 h 124"/>
                <a:gd name="T10" fmla="*/ 62 w 94"/>
                <a:gd name="T11" fmla="*/ 92 h 124"/>
                <a:gd name="T12" fmla="*/ 93 w 94"/>
                <a:gd name="T13" fmla="*/ 31 h 124"/>
                <a:gd name="T14" fmla="*/ 93 w 94"/>
                <a:gd name="T15" fmla="*/ 31 h 124"/>
                <a:gd name="T16" fmla="*/ 93 w 94"/>
                <a:gd name="T17" fmla="*/ 0 h 124"/>
                <a:gd name="T18" fmla="*/ 93 w 94"/>
                <a:gd name="T19" fmla="*/ 0 h 124"/>
                <a:gd name="T20" fmla="*/ 62 w 94"/>
                <a:gd name="T21" fmla="*/ 31 h 124"/>
                <a:gd name="T22" fmla="*/ 62 w 94"/>
                <a:gd name="T23" fmla="*/ 0 h 124"/>
                <a:gd name="T24" fmla="*/ 32 w 94"/>
                <a:gd name="T25" fmla="*/ 0 h 124"/>
                <a:gd name="T26" fmla="*/ 32 w 94"/>
                <a:gd name="T27" fmla="*/ 0 h 124"/>
                <a:gd name="T28" fmla="*/ 32 w 94"/>
                <a:gd name="T29" fmla="*/ 31 h 124"/>
                <a:gd name="T30" fmla="*/ 32 w 94"/>
                <a:gd name="T31" fmla="*/ 62 h 124"/>
                <a:gd name="T32" fmla="*/ 0 w 94"/>
                <a:gd name="T33" fmla="*/ 62 h 124"/>
                <a:gd name="T34" fmla="*/ 0 w 94"/>
                <a:gd name="T35" fmla="*/ 62 h 124"/>
                <a:gd name="T36" fmla="*/ 32 w 94"/>
                <a:gd name="T37" fmla="*/ 62 h 124"/>
                <a:gd name="T38" fmla="*/ 32 w 94"/>
                <a:gd name="T39" fmla="*/ 9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24">
                  <a:moveTo>
                    <a:pt x="32" y="92"/>
                  </a:moveTo>
                  <a:lnTo>
                    <a:pt x="32" y="92"/>
                  </a:lnTo>
                  <a:lnTo>
                    <a:pt x="32" y="92"/>
                  </a:lnTo>
                  <a:cubicBezTo>
                    <a:pt x="62" y="123"/>
                    <a:pt x="62" y="123"/>
                    <a:pt x="62" y="123"/>
                  </a:cubicBezTo>
                  <a:lnTo>
                    <a:pt x="62" y="92"/>
                  </a:lnTo>
                  <a:lnTo>
                    <a:pt x="62" y="92"/>
                  </a:lnTo>
                  <a:cubicBezTo>
                    <a:pt x="62" y="62"/>
                    <a:pt x="93" y="31"/>
                    <a:pt x="93" y="31"/>
                  </a:cubicBezTo>
                  <a:lnTo>
                    <a:pt x="93" y="31"/>
                  </a:lnTo>
                  <a:lnTo>
                    <a:pt x="93" y="0"/>
                  </a:lnTo>
                  <a:lnTo>
                    <a:pt x="93" y="0"/>
                  </a:lnTo>
                  <a:cubicBezTo>
                    <a:pt x="93" y="0"/>
                    <a:pt x="93" y="31"/>
                    <a:pt x="62" y="31"/>
                  </a:cubicBezTo>
                  <a:lnTo>
                    <a:pt x="62" y="0"/>
                  </a:lnTo>
                  <a:lnTo>
                    <a:pt x="32" y="0"/>
                  </a:lnTo>
                  <a:lnTo>
                    <a:pt x="32" y="0"/>
                  </a:lnTo>
                  <a:cubicBezTo>
                    <a:pt x="32" y="31"/>
                    <a:pt x="32" y="31"/>
                    <a:pt x="32" y="31"/>
                  </a:cubicBezTo>
                  <a:cubicBezTo>
                    <a:pt x="32" y="62"/>
                    <a:pt x="32" y="62"/>
                    <a:pt x="32" y="62"/>
                  </a:cubicBezTo>
                  <a:cubicBezTo>
                    <a:pt x="0" y="62"/>
                    <a:pt x="0" y="62"/>
                    <a:pt x="0" y="62"/>
                  </a:cubicBezTo>
                  <a:lnTo>
                    <a:pt x="0" y="62"/>
                  </a:lnTo>
                  <a:lnTo>
                    <a:pt x="32" y="62"/>
                  </a:lnTo>
                  <a:cubicBezTo>
                    <a:pt x="32" y="62"/>
                    <a:pt x="32" y="62"/>
                    <a:pt x="32" y="9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5" name="Freeform 57"/>
            <p:cNvSpPr>
              <a:spLocks noChangeArrowheads="1"/>
            </p:cNvSpPr>
            <p:nvPr/>
          </p:nvSpPr>
          <p:spPr bwMode="auto">
            <a:xfrm>
              <a:off x="3902075" y="1066800"/>
              <a:ext cx="223838" cy="301625"/>
            </a:xfrm>
            <a:custGeom>
              <a:avLst/>
              <a:gdLst>
                <a:gd name="T0" fmla="*/ 62 w 621"/>
                <a:gd name="T1" fmla="*/ 806 h 837"/>
                <a:gd name="T2" fmla="*/ 93 w 621"/>
                <a:gd name="T3" fmla="*/ 836 h 837"/>
                <a:gd name="T4" fmla="*/ 124 w 621"/>
                <a:gd name="T5" fmla="*/ 836 h 837"/>
                <a:gd name="T6" fmla="*/ 155 w 621"/>
                <a:gd name="T7" fmla="*/ 775 h 837"/>
                <a:gd name="T8" fmla="*/ 217 w 621"/>
                <a:gd name="T9" fmla="*/ 744 h 837"/>
                <a:gd name="T10" fmla="*/ 248 w 621"/>
                <a:gd name="T11" fmla="*/ 682 h 837"/>
                <a:gd name="T12" fmla="*/ 279 w 621"/>
                <a:gd name="T13" fmla="*/ 620 h 837"/>
                <a:gd name="T14" fmla="*/ 310 w 621"/>
                <a:gd name="T15" fmla="*/ 588 h 837"/>
                <a:gd name="T16" fmla="*/ 341 w 621"/>
                <a:gd name="T17" fmla="*/ 558 h 837"/>
                <a:gd name="T18" fmla="*/ 279 w 621"/>
                <a:gd name="T19" fmla="*/ 527 h 837"/>
                <a:gd name="T20" fmla="*/ 248 w 621"/>
                <a:gd name="T21" fmla="*/ 434 h 837"/>
                <a:gd name="T22" fmla="*/ 279 w 621"/>
                <a:gd name="T23" fmla="*/ 403 h 837"/>
                <a:gd name="T24" fmla="*/ 434 w 621"/>
                <a:gd name="T25" fmla="*/ 310 h 837"/>
                <a:gd name="T26" fmla="*/ 496 w 621"/>
                <a:gd name="T27" fmla="*/ 217 h 837"/>
                <a:gd name="T28" fmla="*/ 527 w 621"/>
                <a:gd name="T29" fmla="*/ 186 h 837"/>
                <a:gd name="T30" fmla="*/ 589 w 621"/>
                <a:gd name="T31" fmla="*/ 155 h 837"/>
                <a:gd name="T32" fmla="*/ 620 w 621"/>
                <a:gd name="T33" fmla="*/ 155 h 837"/>
                <a:gd name="T34" fmla="*/ 620 w 621"/>
                <a:gd name="T35" fmla="*/ 93 h 837"/>
                <a:gd name="T36" fmla="*/ 620 w 621"/>
                <a:gd name="T37" fmla="*/ 62 h 837"/>
                <a:gd name="T38" fmla="*/ 589 w 621"/>
                <a:gd name="T39" fmla="*/ 31 h 837"/>
                <a:gd name="T40" fmla="*/ 558 w 621"/>
                <a:gd name="T41" fmla="*/ 31 h 837"/>
                <a:gd name="T42" fmla="*/ 496 w 621"/>
                <a:gd name="T43" fmla="*/ 0 h 837"/>
                <a:gd name="T44" fmla="*/ 496 w 621"/>
                <a:gd name="T45" fmla="*/ 0 h 837"/>
                <a:gd name="T46" fmla="*/ 434 w 621"/>
                <a:gd name="T47" fmla="*/ 62 h 837"/>
                <a:gd name="T48" fmla="*/ 403 w 621"/>
                <a:gd name="T49" fmla="*/ 31 h 837"/>
                <a:gd name="T50" fmla="*/ 310 w 621"/>
                <a:gd name="T51" fmla="*/ 62 h 837"/>
                <a:gd name="T52" fmla="*/ 279 w 621"/>
                <a:gd name="T53" fmla="*/ 62 h 837"/>
                <a:gd name="T54" fmla="*/ 279 w 621"/>
                <a:gd name="T55" fmla="*/ 93 h 837"/>
                <a:gd name="T56" fmla="*/ 217 w 621"/>
                <a:gd name="T57" fmla="*/ 124 h 837"/>
                <a:gd name="T58" fmla="*/ 186 w 621"/>
                <a:gd name="T59" fmla="*/ 186 h 837"/>
                <a:gd name="T60" fmla="*/ 155 w 621"/>
                <a:gd name="T61" fmla="*/ 217 h 837"/>
                <a:gd name="T62" fmla="*/ 124 w 621"/>
                <a:gd name="T63" fmla="*/ 248 h 837"/>
                <a:gd name="T64" fmla="*/ 93 w 621"/>
                <a:gd name="T65" fmla="*/ 340 h 837"/>
                <a:gd name="T66" fmla="*/ 31 w 621"/>
                <a:gd name="T67" fmla="*/ 340 h 837"/>
                <a:gd name="T68" fmla="*/ 31 w 621"/>
                <a:gd name="T69" fmla="*/ 372 h 837"/>
                <a:gd name="T70" fmla="*/ 31 w 621"/>
                <a:gd name="T71" fmla="*/ 403 h 837"/>
                <a:gd name="T72" fmla="*/ 62 w 621"/>
                <a:gd name="T73" fmla="*/ 434 h 837"/>
                <a:gd name="T74" fmla="*/ 62 w 621"/>
                <a:gd name="T75" fmla="*/ 464 h 837"/>
                <a:gd name="T76" fmla="*/ 62 w 621"/>
                <a:gd name="T77" fmla="*/ 464 h 837"/>
                <a:gd name="T78" fmla="*/ 62 w 621"/>
                <a:gd name="T79" fmla="*/ 496 h 837"/>
                <a:gd name="T80" fmla="*/ 62 w 621"/>
                <a:gd name="T81" fmla="*/ 527 h 837"/>
                <a:gd name="T82" fmla="*/ 62 w 621"/>
                <a:gd name="T83" fmla="*/ 558 h 837"/>
                <a:gd name="T84" fmla="*/ 0 w 621"/>
                <a:gd name="T85" fmla="*/ 620 h 837"/>
                <a:gd name="T86" fmla="*/ 0 w 621"/>
                <a:gd name="T87" fmla="*/ 620 h 837"/>
                <a:gd name="T88" fmla="*/ 0 w 621"/>
                <a:gd name="T89" fmla="*/ 682 h 837"/>
                <a:gd name="T90" fmla="*/ 62 w 621"/>
                <a:gd name="T91" fmla="*/ 80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1" h="837">
                  <a:moveTo>
                    <a:pt x="62" y="806"/>
                  </a:moveTo>
                  <a:lnTo>
                    <a:pt x="62" y="806"/>
                  </a:lnTo>
                  <a:lnTo>
                    <a:pt x="62" y="806"/>
                  </a:lnTo>
                  <a:cubicBezTo>
                    <a:pt x="62" y="806"/>
                    <a:pt x="62" y="806"/>
                    <a:pt x="62" y="836"/>
                  </a:cubicBezTo>
                  <a:lnTo>
                    <a:pt x="62" y="836"/>
                  </a:lnTo>
                  <a:lnTo>
                    <a:pt x="93" y="836"/>
                  </a:lnTo>
                  <a:lnTo>
                    <a:pt x="93" y="836"/>
                  </a:lnTo>
                  <a:lnTo>
                    <a:pt x="93" y="836"/>
                  </a:lnTo>
                  <a:cubicBezTo>
                    <a:pt x="93" y="836"/>
                    <a:pt x="93" y="836"/>
                    <a:pt x="124" y="836"/>
                  </a:cubicBezTo>
                  <a:cubicBezTo>
                    <a:pt x="124" y="806"/>
                    <a:pt x="124" y="775"/>
                    <a:pt x="155" y="775"/>
                  </a:cubicBezTo>
                  <a:lnTo>
                    <a:pt x="155" y="775"/>
                  </a:lnTo>
                  <a:lnTo>
                    <a:pt x="155" y="775"/>
                  </a:lnTo>
                  <a:cubicBezTo>
                    <a:pt x="155" y="775"/>
                    <a:pt x="155" y="775"/>
                    <a:pt x="186" y="775"/>
                  </a:cubicBezTo>
                  <a:lnTo>
                    <a:pt x="186" y="775"/>
                  </a:lnTo>
                  <a:cubicBezTo>
                    <a:pt x="217" y="775"/>
                    <a:pt x="217" y="775"/>
                    <a:pt x="217" y="744"/>
                  </a:cubicBezTo>
                  <a:cubicBezTo>
                    <a:pt x="217" y="712"/>
                    <a:pt x="217" y="712"/>
                    <a:pt x="217" y="712"/>
                  </a:cubicBezTo>
                  <a:cubicBezTo>
                    <a:pt x="217" y="682"/>
                    <a:pt x="248" y="682"/>
                    <a:pt x="248" y="682"/>
                  </a:cubicBezTo>
                  <a:lnTo>
                    <a:pt x="248" y="682"/>
                  </a:lnTo>
                  <a:cubicBezTo>
                    <a:pt x="217" y="620"/>
                    <a:pt x="217" y="620"/>
                    <a:pt x="217" y="620"/>
                  </a:cubicBezTo>
                  <a:cubicBezTo>
                    <a:pt x="279" y="620"/>
                    <a:pt x="279" y="620"/>
                    <a:pt x="279" y="620"/>
                  </a:cubicBezTo>
                  <a:lnTo>
                    <a:pt x="279" y="620"/>
                  </a:lnTo>
                  <a:lnTo>
                    <a:pt x="279" y="588"/>
                  </a:lnTo>
                  <a:cubicBezTo>
                    <a:pt x="310" y="588"/>
                    <a:pt x="310" y="588"/>
                    <a:pt x="310" y="588"/>
                  </a:cubicBezTo>
                  <a:lnTo>
                    <a:pt x="310" y="588"/>
                  </a:lnTo>
                  <a:cubicBezTo>
                    <a:pt x="310" y="558"/>
                    <a:pt x="310" y="558"/>
                    <a:pt x="310" y="558"/>
                  </a:cubicBezTo>
                  <a:cubicBezTo>
                    <a:pt x="341" y="558"/>
                    <a:pt x="341" y="558"/>
                    <a:pt x="341" y="558"/>
                  </a:cubicBezTo>
                  <a:lnTo>
                    <a:pt x="341" y="558"/>
                  </a:lnTo>
                  <a:cubicBezTo>
                    <a:pt x="341" y="558"/>
                    <a:pt x="341" y="558"/>
                    <a:pt x="310" y="527"/>
                  </a:cubicBezTo>
                  <a:lnTo>
                    <a:pt x="310" y="527"/>
                  </a:lnTo>
                  <a:cubicBezTo>
                    <a:pt x="279" y="527"/>
                    <a:pt x="279" y="527"/>
                    <a:pt x="279" y="527"/>
                  </a:cubicBezTo>
                  <a:cubicBezTo>
                    <a:pt x="279" y="527"/>
                    <a:pt x="248" y="496"/>
                    <a:pt x="248" y="464"/>
                  </a:cubicBezTo>
                  <a:lnTo>
                    <a:pt x="248" y="464"/>
                  </a:lnTo>
                  <a:cubicBezTo>
                    <a:pt x="248" y="434"/>
                    <a:pt x="248" y="434"/>
                    <a:pt x="248" y="434"/>
                  </a:cubicBezTo>
                  <a:lnTo>
                    <a:pt x="279" y="434"/>
                  </a:lnTo>
                  <a:lnTo>
                    <a:pt x="279" y="434"/>
                  </a:lnTo>
                  <a:lnTo>
                    <a:pt x="279" y="403"/>
                  </a:lnTo>
                  <a:cubicBezTo>
                    <a:pt x="279" y="372"/>
                    <a:pt x="310" y="372"/>
                    <a:pt x="310" y="372"/>
                  </a:cubicBezTo>
                  <a:cubicBezTo>
                    <a:pt x="310" y="372"/>
                    <a:pt x="310" y="372"/>
                    <a:pt x="341" y="340"/>
                  </a:cubicBezTo>
                  <a:cubicBezTo>
                    <a:pt x="341" y="340"/>
                    <a:pt x="372" y="310"/>
                    <a:pt x="434" y="310"/>
                  </a:cubicBezTo>
                  <a:cubicBezTo>
                    <a:pt x="434" y="310"/>
                    <a:pt x="465" y="279"/>
                    <a:pt x="496" y="248"/>
                  </a:cubicBezTo>
                  <a:lnTo>
                    <a:pt x="496" y="248"/>
                  </a:lnTo>
                  <a:cubicBezTo>
                    <a:pt x="496" y="217"/>
                    <a:pt x="496" y="217"/>
                    <a:pt x="496" y="217"/>
                  </a:cubicBezTo>
                  <a:lnTo>
                    <a:pt x="496" y="217"/>
                  </a:lnTo>
                  <a:cubicBezTo>
                    <a:pt x="465" y="124"/>
                    <a:pt x="465" y="124"/>
                    <a:pt x="465" y="124"/>
                  </a:cubicBezTo>
                  <a:cubicBezTo>
                    <a:pt x="527" y="186"/>
                    <a:pt x="527" y="186"/>
                    <a:pt x="527" y="186"/>
                  </a:cubicBezTo>
                  <a:cubicBezTo>
                    <a:pt x="558" y="155"/>
                    <a:pt x="589" y="155"/>
                    <a:pt x="589" y="155"/>
                  </a:cubicBezTo>
                  <a:lnTo>
                    <a:pt x="589" y="155"/>
                  </a:lnTo>
                  <a:lnTo>
                    <a:pt x="589" y="155"/>
                  </a:lnTo>
                  <a:lnTo>
                    <a:pt x="620" y="155"/>
                  </a:lnTo>
                  <a:lnTo>
                    <a:pt x="620" y="155"/>
                  </a:lnTo>
                  <a:lnTo>
                    <a:pt x="620" y="155"/>
                  </a:lnTo>
                  <a:cubicBezTo>
                    <a:pt x="620" y="155"/>
                    <a:pt x="620" y="155"/>
                    <a:pt x="620" y="124"/>
                  </a:cubicBezTo>
                  <a:lnTo>
                    <a:pt x="620" y="124"/>
                  </a:lnTo>
                  <a:lnTo>
                    <a:pt x="620" y="93"/>
                  </a:lnTo>
                  <a:lnTo>
                    <a:pt x="620" y="93"/>
                  </a:lnTo>
                  <a:lnTo>
                    <a:pt x="620" y="93"/>
                  </a:lnTo>
                  <a:cubicBezTo>
                    <a:pt x="620" y="93"/>
                    <a:pt x="620" y="93"/>
                    <a:pt x="620" y="62"/>
                  </a:cubicBezTo>
                  <a:lnTo>
                    <a:pt x="620" y="62"/>
                  </a:lnTo>
                  <a:lnTo>
                    <a:pt x="620" y="62"/>
                  </a:lnTo>
                  <a:lnTo>
                    <a:pt x="589" y="31"/>
                  </a:lnTo>
                  <a:lnTo>
                    <a:pt x="589" y="31"/>
                  </a:lnTo>
                  <a:lnTo>
                    <a:pt x="589" y="31"/>
                  </a:lnTo>
                  <a:cubicBezTo>
                    <a:pt x="558" y="31"/>
                    <a:pt x="558" y="31"/>
                    <a:pt x="558" y="31"/>
                  </a:cubicBezTo>
                  <a:cubicBezTo>
                    <a:pt x="558" y="31"/>
                    <a:pt x="527" y="31"/>
                    <a:pt x="527" y="0"/>
                  </a:cubicBezTo>
                  <a:lnTo>
                    <a:pt x="527" y="0"/>
                  </a:lnTo>
                  <a:lnTo>
                    <a:pt x="496" y="0"/>
                  </a:lnTo>
                  <a:lnTo>
                    <a:pt x="496" y="0"/>
                  </a:lnTo>
                  <a:lnTo>
                    <a:pt x="496" y="0"/>
                  </a:lnTo>
                  <a:lnTo>
                    <a:pt x="496" y="0"/>
                  </a:lnTo>
                  <a:lnTo>
                    <a:pt x="496" y="31"/>
                  </a:lnTo>
                  <a:cubicBezTo>
                    <a:pt x="496" y="31"/>
                    <a:pt x="496" y="31"/>
                    <a:pt x="465" y="31"/>
                  </a:cubicBezTo>
                  <a:cubicBezTo>
                    <a:pt x="465" y="62"/>
                    <a:pt x="465" y="62"/>
                    <a:pt x="434" y="62"/>
                  </a:cubicBezTo>
                  <a:lnTo>
                    <a:pt x="434" y="62"/>
                  </a:lnTo>
                  <a:cubicBezTo>
                    <a:pt x="434" y="62"/>
                    <a:pt x="434" y="62"/>
                    <a:pt x="403" y="62"/>
                  </a:cubicBezTo>
                  <a:cubicBezTo>
                    <a:pt x="403" y="31"/>
                    <a:pt x="403" y="31"/>
                    <a:pt x="403" y="31"/>
                  </a:cubicBezTo>
                  <a:cubicBezTo>
                    <a:pt x="372" y="31"/>
                    <a:pt x="372" y="31"/>
                    <a:pt x="372" y="31"/>
                  </a:cubicBezTo>
                  <a:cubicBezTo>
                    <a:pt x="372" y="62"/>
                    <a:pt x="372" y="62"/>
                    <a:pt x="341" y="62"/>
                  </a:cubicBezTo>
                  <a:cubicBezTo>
                    <a:pt x="341" y="62"/>
                    <a:pt x="341" y="62"/>
                    <a:pt x="310" y="62"/>
                  </a:cubicBezTo>
                  <a:lnTo>
                    <a:pt x="310" y="62"/>
                  </a:lnTo>
                  <a:cubicBezTo>
                    <a:pt x="310" y="62"/>
                    <a:pt x="310" y="62"/>
                    <a:pt x="279" y="62"/>
                  </a:cubicBezTo>
                  <a:lnTo>
                    <a:pt x="279" y="62"/>
                  </a:lnTo>
                  <a:lnTo>
                    <a:pt x="279" y="62"/>
                  </a:lnTo>
                  <a:cubicBezTo>
                    <a:pt x="279" y="93"/>
                    <a:pt x="279" y="93"/>
                    <a:pt x="279" y="93"/>
                  </a:cubicBezTo>
                  <a:lnTo>
                    <a:pt x="279" y="93"/>
                  </a:lnTo>
                  <a:lnTo>
                    <a:pt x="279" y="93"/>
                  </a:lnTo>
                  <a:cubicBezTo>
                    <a:pt x="279" y="124"/>
                    <a:pt x="248" y="124"/>
                    <a:pt x="248" y="124"/>
                  </a:cubicBezTo>
                  <a:cubicBezTo>
                    <a:pt x="248" y="124"/>
                    <a:pt x="248" y="124"/>
                    <a:pt x="217" y="124"/>
                  </a:cubicBezTo>
                  <a:cubicBezTo>
                    <a:pt x="217" y="155"/>
                    <a:pt x="217" y="155"/>
                    <a:pt x="217" y="155"/>
                  </a:cubicBezTo>
                  <a:lnTo>
                    <a:pt x="217" y="155"/>
                  </a:lnTo>
                  <a:lnTo>
                    <a:pt x="186" y="186"/>
                  </a:lnTo>
                  <a:cubicBezTo>
                    <a:pt x="155" y="186"/>
                    <a:pt x="155" y="186"/>
                    <a:pt x="155" y="186"/>
                  </a:cubicBezTo>
                  <a:lnTo>
                    <a:pt x="155" y="186"/>
                  </a:lnTo>
                  <a:lnTo>
                    <a:pt x="155" y="217"/>
                  </a:lnTo>
                  <a:lnTo>
                    <a:pt x="155" y="217"/>
                  </a:lnTo>
                  <a:lnTo>
                    <a:pt x="155" y="217"/>
                  </a:lnTo>
                  <a:cubicBezTo>
                    <a:pt x="155" y="248"/>
                    <a:pt x="155" y="248"/>
                    <a:pt x="124" y="248"/>
                  </a:cubicBezTo>
                  <a:cubicBezTo>
                    <a:pt x="124" y="279"/>
                    <a:pt x="155" y="279"/>
                    <a:pt x="155" y="279"/>
                  </a:cubicBezTo>
                  <a:cubicBezTo>
                    <a:pt x="155" y="310"/>
                    <a:pt x="124" y="310"/>
                    <a:pt x="124" y="340"/>
                  </a:cubicBezTo>
                  <a:lnTo>
                    <a:pt x="93" y="340"/>
                  </a:lnTo>
                  <a:cubicBezTo>
                    <a:pt x="62" y="340"/>
                    <a:pt x="62" y="340"/>
                    <a:pt x="62" y="340"/>
                  </a:cubicBezTo>
                  <a:lnTo>
                    <a:pt x="62" y="340"/>
                  </a:lnTo>
                  <a:lnTo>
                    <a:pt x="31" y="340"/>
                  </a:lnTo>
                  <a:lnTo>
                    <a:pt x="31" y="340"/>
                  </a:lnTo>
                  <a:lnTo>
                    <a:pt x="31" y="340"/>
                  </a:lnTo>
                  <a:cubicBezTo>
                    <a:pt x="31" y="340"/>
                    <a:pt x="31" y="340"/>
                    <a:pt x="31" y="372"/>
                  </a:cubicBezTo>
                  <a:lnTo>
                    <a:pt x="31" y="372"/>
                  </a:lnTo>
                  <a:lnTo>
                    <a:pt x="31" y="372"/>
                  </a:lnTo>
                  <a:cubicBezTo>
                    <a:pt x="31" y="403"/>
                    <a:pt x="31" y="403"/>
                    <a:pt x="31" y="403"/>
                  </a:cubicBezTo>
                  <a:lnTo>
                    <a:pt x="31" y="403"/>
                  </a:lnTo>
                  <a:lnTo>
                    <a:pt x="31" y="434"/>
                  </a:lnTo>
                  <a:cubicBezTo>
                    <a:pt x="62" y="434"/>
                    <a:pt x="62" y="434"/>
                    <a:pt x="62" y="434"/>
                  </a:cubicBezTo>
                  <a:lnTo>
                    <a:pt x="62" y="434"/>
                  </a:lnTo>
                  <a:lnTo>
                    <a:pt x="62" y="464"/>
                  </a:lnTo>
                  <a:lnTo>
                    <a:pt x="62" y="464"/>
                  </a:lnTo>
                  <a:lnTo>
                    <a:pt x="62" y="464"/>
                  </a:lnTo>
                  <a:lnTo>
                    <a:pt x="62" y="464"/>
                  </a:lnTo>
                  <a:lnTo>
                    <a:pt x="62" y="464"/>
                  </a:lnTo>
                  <a:lnTo>
                    <a:pt x="62" y="496"/>
                  </a:lnTo>
                  <a:lnTo>
                    <a:pt x="62" y="496"/>
                  </a:lnTo>
                  <a:lnTo>
                    <a:pt x="62" y="496"/>
                  </a:lnTo>
                  <a:lnTo>
                    <a:pt x="62" y="496"/>
                  </a:lnTo>
                  <a:cubicBezTo>
                    <a:pt x="62" y="496"/>
                    <a:pt x="62" y="496"/>
                    <a:pt x="62" y="527"/>
                  </a:cubicBezTo>
                  <a:lnTo>
                    <a:pt x="62" y="527"/>
                  </a:lnTo>
                  <a:cubicBezTo>
                    <a:pt x="62" y="527"/>
                    <a:pt x="62" y="527"/>
                    <a:pt x="62" y="558"/>
                  </a:cubicBezTo>
                  <a:lnTo>
                    <a:pt x="62" y="558"/>
                  </a:lnTo>
                  <a:lnTo>
                    <a:pt x="62" y="558"/>
                  </a:lnTo>
                  <a:cubicBezTo>
                    <a:pt x="31" y="558"/>
                    <a:pt x="31" y="588"/>
                    <a:pt x="31" y="588"/>
                  </a:cubicBezTo>
                  <a:lnTo>
                    <a:pt x="0" y="588"/>
                  </a:lnTo>
                  <a:lnTo>
                    <a:pt x="0" y="620"/>
                  </a:lnTo>
                  <a:lnTo>
                    <a:pt x="0" y="620"/>
                  </a:lnTo>
                  <a:lnTo>
                    <a:pt x="0" y="620"/>
                  </a:lnTo>
                  <a:lnTo>
                    <a:pt x="0" y="620"/>
                  </a:lnTo>
                  <a:lnTo>
                    <a:pt x="0" y="620"/>
                  </a:lnTo>
                  <a:cubicBezTo>
                    <a:pt x="0" y="651"/>
                    <a:pt x="0" y="651"/>
                    <a:pt x="0" y="651"/>
                  </a:cubicBezTo>
                  <a:lnTo>
                    <a:pt x="0" y="682"/>
                  </a:lnTo>
                  <a:cubicBezTo>
                    <a:pt x="0" y="712"/>
                    <a:pt x="0" y="712"/>
                    <a:pt x="31" y="744"/>
                  </a:cubicBezTo>
                  <a:lnTo>
                    <a:pt x="31" y="744"/>
                  </a:lnTo>
                  <a:cubicBezTo>
                    <a:pt x="62" y="744"/>
                    <a:pt x="62" y="775"/>
                    <a:pt x="62" y="80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6" name="Freeform 58"/>
            <p:cNvSpPr>
              <a:spLocks noChangeArrowheads="1"/>
            </p:cNvSpPr>
            <p:nvPr/>
          </p:nvSpPr>
          <p:spPr bwMode="auto">
            <a:xfrm>
              <a:off x="3792538" y="1390650"/>
              <a:ext cx="155575" cy="155575"/>
            </a:xfrm>
            <a:custGeom>
              <a:avLst/>
              <a:gdLst>
                <a:gd name="T0" fmla="*/ 61 w 433"/>
                <a:gd name="T1" fmla="*/ 155 h 434"/>
                <a:gd name="T2" fmla="*/ 30 w 433"/>
                <a:gd name="T3" fmla="*/ 185 h 434"/>
                <a:gd name="T4" fmla="*/ 0 w 433"/>
                <a:gd name="T5" fmla="*/ 217 h 434"/>
                <a:gd name="T6" fmla="*/ 0 w 433"/>
                <a:gd name="T7" fmla="*/ 248 h 434"/>
                <a:gd name="T8" fmla="*/ 30 w 433"/>
                <a:gd name="T9" fmla="*/ 248 h 434"/>
                <a:gd name="T10" fmla="*/ 30 w 433"/>
                <a:gd name="T11" fmla="*/ 279 h 434"/>
                <a:gd name="T12" fmla="*/ 30 w 433"/>
                <a:gd name="T13" fmla="*/ 309 h 434"/>
                <a:gd name="T14" fmla="*/ 30 w 433"/>
                <a:gd name="T15" fmla="*/ 341 h 434"/>
                <a:gd name="T16" fmla="*/ 92 w 433"/>
                <a:gd name="T17" fmla="*/ 309 h 434"/>
                <a:gd name="T18" fmla="*/ 124 w 433"/>
                <a:gd name="T19" fmla="*/ 372 h 434"/>
                <a:gd name="T20" fmla="*/ 92 w 433"/>
                <a:gd name="T21" fmla="*/ 403 h 434"/>
                <a:gd name="T22" fmla="*/ 92 w 433"/>
                <a:gd name="T23" fmla="*/ 433 h 434"/>
                <a:gd name="T24" fmla="*/ 92 w 433"/>
                <a:gd name="T25" fmla="*/ 433 h 434"/>
                <a:gd name="T26" fmla="*/ 124 w 433"/>
                <a:gd name="T27" fmla="*/ 403 h 434"/>
                <a:gd name="T28" fmla="*/ 124 w 433"/>
                <a:gd name="T29" fmla="*/ 403 h 434"/>
                <a:gd name="T30" fmla="*/ 154 w 433"/>
                <a:gd name="T31" fmla="*/ 433 h 434"/>
                <a:gd name="T32" fmla="*/ 154 w 433"/>
                <a:gd name="T33" fmla="*/ 433 h 434"/>
                <a:gd name="T34" fmla="*/ 154 w 433"/>
                <a:gd name="T35" fmla="*/ 433 h 434"/>
                <a:gd name="T36" fmla="*/ 185 w 433"/>
                <a:gd name="T37" fmla="*/ 433 h 434"/>
                <a:gd name="T38" fmla="*/ 185 w 433"/>
                <a:gd name="T39" fmla="*/ 433 h 434"/>
                <a:gd name="T40" fmla="*/ 185 w 433"/>
                <a:gd name="T41" fmla="*/ 433 h 434"/>
                <a:gd name="T42" fmla="*/ 185 w 433"/>
                <a:gd name="T43" fmla="*/ 433 h 434"/>
                <a:gd name="T44" fmla="*/ 248 w 433"/>
                <a:gd name="T45" fmla="*/ 433 h 434"/>
                <a:gd name="T46" fmla="*/ 277 w 433"/>
                <a:gd name="T47" fmla="*/ 433 h 434"/>
                <a:gd name="T48" fmla="*/ 308 w 433"/>
                <a:gd name="T49" fmla="*/ 433 h 434"/>
                <a:gd name="T50" fmla="*/ 339 w 433"/>
                <a:gd name="T51" fmla="*/ 403 h 434"/>
                <a:gd name="T52" fmla="*/ 370 w 433"/>
                <a:gd name="T53" fmla="*/ 372 h 434"/>
                <a:gd name="T54" fmla="*/ 339 w 433"/>
                <a:gd name="T55" fmla="*/ 372 h 434"/>
                <a:gd name="T56" fmla="*/ 308 w 433"/>
                <a:gd name="T57" fmla="*/ 341 h 434"/>
                <a:gd name="T58" fmla="*/ 308 w 433"/>
                <a:gd name="T59" fmla="*/ 309 h 434"/>
                <a:gd name="T60" fmla="*/ 308 w 433"/>
                <a:gd name="T61" fmla="*/ 279 h 434"/>
                <a:gd name="T62" fmla="*/ 308 w 433"/>
                <a:gd name="T63" fmla="*/ 248 h 434"/>
                <a:gd name="T64" fmla="*/ 339 w 433"/>
                <a:gd name="T65" fmla="*/ 248 h 434"/>
                <a:gd name="T66" fmla="*/ 339 w 433"/>
                <a:gd name="T67" fmla="*/ 248 h 434"/>
                <a:gd name="T68" fmla="*/ 401 w 433"/>
                <a:gd name="T69" fmla="*/ 217 h 434"/>
                <a:gd name="T70" fmla="*/ 432 w 433"/>
                <a:gd name="T71" fmla="*/ 217 h 434"/>
                <a:gd name="T72" fmla="*/ 432 w 433"/>
                <a:gd name="T73" fmla="*/ 185 h 434"/>
                <a:gd name="T74" fmla="*/ 432 w 433"/>
                <a:gd name="T75" fmla="*/ 155 h 434"/>
                <a:gd name="T76" fmla="*/ 401 w 433"/>
                <a:gd name="T77" fmla="*/ 124 h 434"/>
                <a:gd name="T78" fmla="*/ 401 w 433"/>
                <a:gd name="T79" fmla="*/ 93 h 434"/>
                <a:gd name="T80" fmla="*/ 401 w 433"/>
                <a:gd name="T81" fmla="*/ 61 h 434"/>
                <a:gd name="T82" fmla="*/ 370 w 433"/>
                <a:gd name="T83" fmla="*/ 31 h 434"/>
                <a:gd name="T84" fmla="*/ 339 w 433"/>
                <a:gd name="T85" fmla="*/ 31 h 434"/>
                <a:gd name="T86" fmla="*/ 308 w 433"/>
                <a:gd name="T87" fmla="*/ 61 h 434"/>
                <a:gd name="T88" fmla="*/ 248 w 433"/>
                <a:gd name="T89" fmla="*/ 31 h 434"/>
                <a:gd name="T90" fmla="*/ 185 w 433"/>
                <a:gd name="T91" fmla="*/ 0 h 434"/>
                <a:gd name="T92" fmla="*/ 154 w 433"/>
                <a:gd name="T93" fmla="*/ 0 h 434"/>
                <a:gd name="T94" fmla="*/ 154 w 433"/>
                <a:gd name="T95" fmla="*/ 61 h 434"/>
                <a:gd name="T96" fmla="*/ 124 w 433"/>
                <a:gd name="T97" fmla="*/ 61 h 434"/>
                <a:gd name="T98" fmla="*/ 61 w 433"/>
                <a:gd name="T99" fmla="*/ 61 h 434"/>
                <a:gd name="T100" fmla="*/ 61 w 433"/>
                <a:gd name="T101" fmla="*/ 9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3" h="434">
                  <a:moveTo>
                    <a:pt x="61" y="155"/>
                  </a:moveTo>
                  <a:lnTo>
                    <a:pt x="61" y="155"/>
                  </a:lnTo>
                  <a:lnTo>
                    <a:pt x="30" y="185"/>
                  </a:lnTo>
                  <a:lnTo>
                    <a:pt x="30" y="185"/>
                  </a:lnTo>
                  <a:cubicBezTo>
                    <a:pt x="30" y="185"/>
                    <a:pt x="30" y="185"/>
                    <a:pt x="0" y="185"/>
                  </a:cubicBezTo>
                  <a:cubicBezTo>
                    <a:pt x="0" y="217"/>
                    <a:pt x="0" y="217"/>
                    <a:pt x="0" y="217"/>
                  </a:cubicBezTo>
                  <a:lnTo>
                    <a:pt x="0" y="217"/>
                  </a:lnTo>
                  <a:cubicBezTo>
                    <a:pt x="0" y="217"/>
                    <a:pt x="0" y="217"/>
                    <a:pt x="0" y="248"/>
                  </a:cubicBezTo>
                  <a:lnTo>
                    <a:pt x="30" y="248"/>
                  </a:lnTo>
                  <a:lnTo>
                    <a:pt x="30" y="248"/>
                  </a:lnTo>
                  <a:lnTo>
                    <a:pt x="30" y="279"/>
                  </a:lnTo>
                  <a:lnTo>
                    <a:pt x="30" y="279"/>
                  </a:lnTo>
                  <a:cubicBezTo>
                    <a:pt x="30" y="279"/>
                    <a:pt x="30" y="279"/>
                    <a:pt x="30" y="309"/>
                  </a:cubicBezTo>
                  <a:lnTo>
                    <a:pt x="30" y="309"/>
                  </a:lnTo>
                  <a:lnTo>
                    <a:pt x="30" y="309"/>
                  </a:lnTo>
                  <a:cubicBezTo>
                    <a:pt x="30" y="309"/>
                    <a:pt x="30" y="309"/>
                    <a:pt x="30" y="341"/>
                  </a:cubicBezTo>
                  <a:lnTo>
                    <a:pt x="61" y="309"/>
                  </a:lnTo>
                  <a:cubicBezTo>
                    <a:pt x="61" y="309"/>
                    <a:pt x="61" y="309"/>
                    <a:pt x="92" y="309"/>
                  </a:cubicBezTo>
                  <a:lnTo>
                    <a:pt x="92" y="309"/>
                  </a:lnTo>
                  <a:cubicBezTo>
                    <a:pt x="124" y="341"/>
                    <a:pt x="124" y="341"/>
                    <a:pt x="124" y="372"/>
                  </a:cubicBezTo>
                  <a:cubicBezTo>
                    <a:pt x="124" y="372"/>
                    <a:pt x="124" y="372"/>
                    <a:pt x="92" y="403"/>
                  </a:cubicBezTo>
                  <a:lnTo>
                    <a:pt x="92" y="403"/>
                  </a:lnTo>
                  <a:cubicBezTo>
                    <a:pt x="92" y="403"/>
                    <a:pt x="92" y="403"/>
                    <a:pt x="92" y="433"/>
                  </a:cubicBezTo>
                  <a:lnTo>
                    <a:pt x="92" y="433"/>
                  </a:lnTo>
                  <a:lnTo>
                    <a:pt x="92" y="433"/>
                  </a:lnTo>
                  <a:lnTo>
                    <a:pt x="92" y="433"/>
                  </a:lnTo>
                  <a:lnTo>
                    <a:pt x="92" y="433"/>
                  </a:lnTo>
                  <a:cubicBezTo>
                    <a:pt x="92" y="403"/>
                    <a:pt x="124" y="403"/>
                    <a:pt x="124" y="403"/>
                  </a:cubicBezTo>
                  <a:lnTo>
                    <a:pt x="124" y="403"/>
                  </a:lnTo>
                  <a:lnTo>
                    <a:pt x="124" y="403"/>
                  </a:lnTo>
                  <a:cubicBezTo>
                    <a:pt x="154" y="403"/>
                    <a:pt x="154" y="403"/>
                    <a:pt x="154" y="433"/>
                  </a:cubicBezTo>
                  <a:lnTo>
                    <a:pt x="154" y="433"/>
                  </a:lnTo>
                  <a:lnTo>
                    <a:pt x="154" y="433"/>
                  </a:lnTo>
                  <a:lnTo>
                    <a:pt x="154" y="433"/>
                  </a:lnTo>
                  <a:lnTo>
                    <a:pt x="154" y="433"/>
                  </a:lnTo>
                  <a:lnTo>
                    <a:pt x="154" y="433"/>
                  </a:lnTo>
                  <a:lnTo>
                    <a:pt x="154" y="433"/>
                  </a:lnTo>
                  <a:cubicBezTo>
                    <a:pt x="185" y="433"/>
                    <a:pt x="185" y="433"/>
                    <a:pt x="185" y="433"/>
                  </a:cubicBezTo>
                  <a:lnTo>
                    <a:pt x="185" y="433"/>
                  </a:lnTo>
                  <a:lnTo>
                    <a:pt x="185" y="433"/>
                  </a:lnTo>
                  <a:lnTo>
                    <a:pt x="185" y="433"/>
                  </a:lnTo>
                  <a:lnTo>
                    <a:pt x="185" y="433"/>
                  </a:lnTo>
                  <a:lnTo>
                    <a:pt x="185" y="433"/>
                  </a:lnTo>
                  <a:lnTo>
                    <a:pt x="185" y="433"/>
                  </a:lnTo>
                  <a:cubicBezTo>
                    <a:pt x="185" y="433"/>
                    <a:pt x="185" y="433"/>
                    <a:pt x="216" y="433"/>
                  </a:cubicBezTo>
                  <a:lnTo>
                    <a:pt x="248" y="433"/>
                  </a:lnTo>
                  <a:cubicBezTo>
                    <a:pt x="248" y="433"/>
                    <a:pt x="247" y="433"/>
                    <a:pt x="277" y="433"/>
                  </a:cubicBezTo>
                  <a:lnTo>
                    <a:pt x="277" y="433"/>
                  </a:lnTo>
                  <a:cubicBezTo>
                    <a:pt x="308" y="433"/>
                    <a:pt x="308" y="433"/>
                    <a:pt x="308" y="433"/>
                  </a:cubicBezTo>
                  <a:lnTo>
                    <a:pt x="308" y="433"/>
                  </a:lnTo>
                  <a:lnTo>
                    <a:pt x="339" y="403"/>
                  </a:lnTo>
                  <a:lnTo>
                    <a:pt x="339" y="403"/>
                  </a:lnTo>
                  <a:lnTo>
                    <a:pt x="339" y="403"/>
                  </a:lnTo>
                  <a:cubicBezTo>
                    <a:pt x="339" y="403"/>
                    <a:pt x="339" y="372"/>
                    <a:pt x="370" y="372"/>
                  </a:cubicBezTo>
                  <a:lnTo>
                    <a:pt x="370" y="372"/>
                  </a:lnTo>
                  <a:cubicBezTo>
                    <a:pt x="339" y="372"/>
                    <a:pt x="339" y="372"/>
                    <a:pt x="339" y="372"/>
                  </a:cubicBezTo>
                  <a:lnTo>
                    <a:pt x="339" y="372"/>
                  </a:lnTo>
                  <a:cubicBezTo>
                    <a:pt x="308" y="341"/>
                    <a:pt x="308" y="341"/>
                    <a:pt x="308" y="341"/>
                  </a:cubicBezTo>
                  <a:lnTo>
                    <a:pt x="308" y="309"/>
                  </a:lnTo>
                  <a:lnTo>
                    <a:pt x="308" y="309"/>
                  </a:lnTo>
                  <a:lnTo>
                    <a:pt x="308" y="309"/>
                  </a:lnTo>
                  <a:lnTo>
                    <a:pt x="308" y="279"/>
                  </a:lnTo>
                  <a:lnTo>
                    <a:pt x="308" y="279"/>
                  </a:lnTo>
                  <a:lnTo>
                    <a:pt x="308" y="248"/>
                  </a:lnTo>
                  <a:lnTo>
                    <a:pt x="308" y="248"/>
                  </a:lnTo>
                  <a:lnTo>
                    <a:pt x="339" y="248"/>
                  </a:lnTo>
                  <a:lnTo>
                    <a:pt x="339" y="248"/>
                  </a:lnTo>
                  <a:lnTo>
                    <a:pt x="339" y="248"/>
                  </a:lnTo>
                  <a:cubicBezTo>
                    <a:pt x="370" y="217"/>
                    <a:pt x="370" y="217"/>
                    <a:pt x="401" y="217"/>
                  </a:cubicBezTo>
                  <a:lnTo>
                    <a:pt x="401" y="217"/>
                  </a:lnTo>
                  <a:cubicBezTo>
                    <a:pt x="401" y="217"/>
                    <a:pt x="401" y="217"/>
                    <a:pt x="432" y="217"/>
                  </a:cubicBezTo>
                  <a:lnTo>
                    <a:pt x="432" y="217"/>
                  </a:lnTo>
                  <a:cubicBezTo>
                    <a:pt x="432" y="185"/>
                    <a:pt x="432" y="185"/>
                    <a:pt x="432" y="185"/>
                  </a:cubicBezTo>
                  <a:lnTo>
                    <a:pt x="432" y="185"/>
                  </a:lnTo>
                  <a:lnTo>
                    <a:pt x="432" y="155"/>
                  </a:lnTo>
                  <a:lnTo>
                    <a:pt x="432" y="155"/>
                  </a:lnTo>
                  <a:lnTo>
                    <a:pt x="432" y="155"/>
                  </a:lnTo>
                  <a:cubicBezTo>
                    <a:pt x="401" y="155"/>
                    <a:pt x="401" y="124"/>
                    <a:pt x="401" y="124"/>
                  </a:cubicBezTo>
                  <a:lnTo>
                    <a:pt x="401" y="124"/>
                  </a:lnTo>
                  <a:cubicBezTo>
                    <a:pt x="401" y="93"/>
                    <a:pt x="401" y="93"/>
                    <a:pt x="401" y="93"/>
                  </a:cubicBezTo>
                  <a:lnTo>
                    <a:pt x="401" y="93"/>
                  </a:lnTo>
                  <a:lnTo>
                    <a:pt x="401" y="61"/>
                  </a:lnTo>
                  <a:lnTo>
                    <a:pt x="401" y="61"/>
                  </a:lnTo>
                  <a:cubicBezTo>
                    <a:pt x="401" y="61"/>
                    <a:pt x="370" y="61"/>
                    <a:pt x="370" y="31"/>
                  </a:cubicBezTo>
                  <a:lnTo>
                    <a:pt x="370" y="31"/>
                  </a:lnTo>
                  <a:lnTo>
                    <a:pt x="339" y="31"/>
                  </a:lnTo>
                  <a:lnTo>
                    <a:pt x="339" y="31"/>
                  </a:lnTo>
                  <a:cubicBezTo>
                    <a:pt x="339" y="31"/>
                    <a:pt x="339" y="31"/>
                    <a:pt x="308" y="61"/>
                  </a:cubicBezTo>
                  <a:cubicBezTo>
                    <a:pt x="277" y="61"/>
                    <a:pt x="277" y="61"/>
                    <a:pt x="248" y="61"/>
                  </a:cubicBezTo>
                  <a:cubicBezTo>
                    <a:pt x="248" y="61"/>
                    <a:pt x="248" y="61"/>
                    <a:pt x="248" y="31"/>
                  </a:cubicBezTo>
                  <a:cubicBezTo>
                    <a:pt x="216" y="31"/>
                    <a:pt x="216" y="31"/>
                    <a:pt x="216" y="31"/>
                  </a:cubicBezTo>
                  <a:cubicBezTo>
                    <a:pt x="216" y="31"/>
                    <a:pt x="185" y="31"/>
                    <a:pt x="185" y="0"/>
                  </a:cubicBezTo>
                  <a:cubicBezTo>
                    <a:pt x="185" y="0"/>
                    <a:pt x="185" y="0"/>
                    <a:pt x="154" y="0"/>
                  </a:cubicBezTo>
                  <a:lnTo>
                    <a:pt x="154" y="0"/>
                  </a:lnTo>
                  <a:cubicBezTo>
                    <a:pt x="154" y="31"/>
                    <a:pt x="154" y="31"/>
                    <a:pt x="154" y="61"/>
                  </a:cubicBezTo>
                  <a:lnTo>
                    <a:pt x="154" y="61"/>
                  </a:lnTo>
                  <a:cubicBezTo>
                    <a:pt x="124" y="61"/>
                    <a:pt x="124" y="61"/>
                    <a:pt x="124" y="61"/>
                  </a:cubicBezTo>
                  <a:lnTo>
                    <a:pt x="124" y="61"/>
                  </a:lnTo>
                  <a:cubicBezTo>
                    <a:pt x="124" y="93"/>
                    <a:pt x="124" y="93"/>
                    <a:pt x="92" y="93"/>
                  </a:cubicBezTo>
                  <a:cubicBezTo>
                    <a:pt x="92" y="93"/>
                    <a:pt x="92" y="93"/>
                    <a:pt x="61" y="61"/>
                  </a:cubicBezTo>
                  <a:lnTo>
                    <a:pt x="61" y="61"/>
                  </a:lnTo>
                  <a:cubicBezTo>
                    <a:pt x="61" y="93"/>
                    <a:pt x="61" y="93"/>
                    <a:pt x="61" y="93"/>
                  </a:cubicBezTo>
                  <a:cubicBezTo>
                    <a:pt x="61" y="124"/>
                    <a:pt x="61" y="124"/>
                    <a:pt x="61"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7" name="Freeform 59"/>
            <p:cNvSpPr>
              <a:spLocks noChangeArrowheads="1"/>
            </p:cNvSpPr>
            <p:nvPr/>
          </p:nvSpPr>
          <p:spPr bwMode="auto">
            <a:xfrm>
              <a:off x="3959225" y="1390650"/>
              <a:ext cx="179388" cy="111125"/>
            </a:xfrm>
            <a:custGeom>
              <a:avLst/>
              <a:gdLst>
                <a:gd name="T0" fmla="*/ 0 w 497"/>
                <a:gd name="T1" fmla="*/ 124 h 310"/>
                <a:gd name="T2" fmla="*/ 31 w 497"/>
                <a:gd name="T3" fmla="*/ 155 h 310"/>
                <a:gd name="T4" fmla="*/ 31 w 497"/>
                <a:gd name="T5" fmla="*/ 185 h 310"/>
                <a:gd name="T6" fmla="*/ 31 w 497"/>
                <a:gd name="T7" fmla="*/ 185 h 310"/>
                <a:gd name="T8" fmla="*/ 31 w 497"/>
                <a:gd name="T9" fmla="*/ 185 h 310"/>
                <a:gd name="T10" fmla="*/ 31 w 497"/>
                <a:gd name="T11" fmla="*/ 217 h 310"/>
                <a:gd name="T12" fmla="*/ 31 w 497"/>
                <a:gd name="T13" fmla="*/ 217 h 310"/>
                <a:gd name="T14" fmla="*/ 62 w 497"/>
                <a:gd name="T15" fmla="*/ 217 h 310"/>
                <a:gd name="T16" fmla="*/ 93 w 497"/>
                <a:gd name="T17" fmla="*/ 217 h 310"/>
                <a:gd name="T18" fmla="*/ 124 w 497"/>
                <a:gd name="T19" fmla="*/ 248 h 310"/>
                <a:gd name="T20" fmla="*/ 155 w 497"/>
                <a:gd name="T21" fmla="*/ 248 h 310"/>
                <a:gd name="T22" fmla="*/ 155 w 497"/>
                <a:gd name="T23" fmla="*/ 248 h 310"/>
                <a:gd name="T24" fmla="*/ 217 w 497"/>
                <a:gd name="T25" fmla="*/ 279 h 310"/>
                <a:gd name="T26" fmla="*/ 248 w 497"/>
                <a:gd name="T27" fmla="*/ 309 h 310"/>
                <a:gd name="T28" fmla="*/ 248 w 497"/>
                <a:gd name="T29" fmla="*/ 309 h 310"/>
                <a:gd name="T30" fmla="*/ 279 w 497"/>
                <a:gd name="T31" fmla="*/ 309 h 310"/>
                <a:gd name="T32" fmla="*/ 310 w 497"/>
                <a:gd name="T33" fmla="*/ 309 h 310"/>
                <a:gd name="T34" fmla="*/ 372 w 497"/>
                <a:gd name="T35" fmla="*/ 309 h 310"/>
                <a:gd name="T36" fmla="*/ 403 w 497"/>
                <a:gd name="T37" fmla="*/ 309 h 310"/>
                <a:gd name="T38" fmla="*/ 434 w 497"/>
                <a:gd name="T39" fmla="*/ 279 h 310"/>
                <a:gd name="T40" fmla="*/ 465 w 497"/>
                <a:gd name="T41" fmla="*/ 248 h 310"/>
                <a:gd name="T42" fmla="*/ 465 w 497"/>
                <a:gd name="T43" fmla="*/ 248 h 310"/>
                <a:gd name="T44" fmla="*/ 465 w 497"/>
                <a:gd name="T45" fmla="*/ 217 h 310"/>
                <a:gd name="T46" fmla="*/ 465 w 497"/>
                <a:gd name="T47" fmla="*/ 185 h 310"/>
                <a:gd name="T48" fmla="*/ 465 w 497"/>
                <a:gd name="T49" fmla="*/ 185 h 310"/>
                <a:gd name="T50" fmla="*/ 465 w 497"/>
                <a:gd name="T51" fmla="*/ 185 h 310"/>
                <a:gd name="T52" fmla="*/ 465 w 497"/>
                <a:gd name="T53" fmla="*/ 155 h 310"/>
                <a:gd name="T54" fmla="*/ 434 w 497"/>
                <a:gd name="T55" fmla="*/ 155 h 310"/>
                <a:gd name="T56" fmla="*/ 465 w 497"/>
                <a:gd name="T57" fmla="*/ 124 h 310"/>
                <a:gd name="T58" fmla="*/ 465 w 497"/>
                <a:gd name="T59" fmla="*/ 93 h 310"/>
                <a:gd name="T60" fmla="*/ 465 w 497"/>
                <a:gd name="T61" fmla="*/ 93 h 310"/>
                <a:gd name="T62" fmla="*/ 465 w 497"/>
                <a:gd name="T63" fmla="*/ 61 h 310"/>
                <a:gd name="T64" fmla="*/ 434 w 497"/>
                <a:gd name="T65" fmla="*/ 31 h 310"/>
                <a:gd name="T66" fmla="*/ 341 w 497"/>
                <a:gd name="T67" fmla="*/ 31 h 310"/>
                <a:gd name="T68" fmla="*/ 279 w 497"/>
                <a:gd name="T69" fmla="*/ 31 h 310"/>
                <a:gd name="T70" fmla="*/ 279 w 497"/>
                <a:gd name="T71" fmla="*/ 31 h 310"/>
                <a:gd name="T72" fmla="*/ 217 w 497"/>
                <a:gd name="T73" fmla="*/ 0 h 310"/>
                <a:gd name="T74" fmla="*/ 124 w 497"/>
                <a:gd name="T75" fmla="*/ 31 h 310"/>
                <a:gd name="T76" fmla="*/ 124 w 497"/>
                <a:gd name="T77" fmla="*/ 0 h 310"/>
                <a:gd name="T78" fmla="*/ 62 w 497"/>
                <a:gd name="T79" fmla="*/ 61 h 310"/>
                <a:gd name="T80" fmla="*/ 0 w 497"/>
                <a:gd name="T81" fmla="*/ 61 h 310"/>
                <a:gd name="T82" fmla="*/ 0 w 497"/>
                <a:gd name="T83" fmla="*/ 93 h 310"/>
                <a:gd name="T84" fmla="*/ 0 w 497"/>
                <a:gd name="T85" fmla="*/ 12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7" h="310">
                  <a:moveTo>
                    <a:pt x="0" y="124"/>
                  </a:moveTo>
                  <a:lnTo>
                    <a:pt x="0" y="124"/>
                  </a:lnTo>
                  <a:lnTo>
                    <a:pt x="0" y="124"/>
                  </a:lnTo>
                  <a:lnTo>
                    <a:pt x="31" y="155"/>
                  </a:lnTo>
                  <a:lnTo>
                    <a:pt x="31" y="185"/>
                  </a:lnTo>
                  <a:lnTo>
                    <a:pt x="31" y="185"/>
                  </a:lnTo>
                  <a:lnTo>
                    <a:pt x="31" y="185"/>
                  </a:lnTo>
                  <a:lnTo>
                    <a:pt x="31" y="185"/>
                  </a:lnTo>
                  <a:lnTo>
                    <a:pt x="31" y="185"/>
                  </a:lnTo>
                  <a:lnTo>
                    <a:pt x="31" y="185"/>
                  </a:lnTo>
                  <a:lnTo>
                    <a:pt x="31" y="185"/>
                  </a:lnTo>
                  <a:cubicBezTo>
                    <a:pt x="31" y="217"/>
                    <a:pt x="31" y="217"/>
                    <a:pt x="31" y="217"/>
                  </a:cubicBezTo>
                  <a:lnTo>
                    <a:pt x="31" y="217"/>
                  </a:lnTo>
                  <a:lnTo>
                    <a:pt x="31" y="217"/>
                  </a:lnTo>
                  <a:lnTo>
                    <a:pt x="31" y="217"/>
                  </a:lnTo>
                  <a:cubicBezTo>
                    <a:pt x="31" y="217"/>
                    <a:pt x="31" y="217"/>
                    <a:pt x="62" y="217"/>
                  </a:cubicBezTo>
                  <a:lnTo>
                    <a:pt x="62" y="217"/>
                  </a:lnTo>
                  <a:lnTo>
                    <a:pt x="93" y="217"/>
                  </a:lnTo>
                  <a:lnTo>
                    <a:pt x="93" y="248"/>
                  </a:lnTo>
                  <a:cubicBezTo>
                    <a:pt x="124" y="248"/>
                    <a:pt x="124" y="248"/>
                    <a:pt x="124" y="248"/>
                  </a:cubicBezTo>
                  <a:lnTo>
                    <a:pt x="124" y="248"/>
                  </a:lnTo>
                  <a:lnTo>
                    <a:pt x="155" y="248"/>
                  </a:lnTo>
                  <a:lnTo>
                    <a:pt x="155" y="248"/>
                  </a:lnTo>
                  <a:lnTo>
                    <a:pt x="155" y="248"/>
                  </a:lnTo>
                  <a:cubicBezTo>
                    <a:pt x="186" y="248"/>
                    <a:pt x="186" y="248"/>
                    <a:pt x="186" y="248"/>
                  </a:cubicBezTo>
                  <a:lnTo>
                    <a:pt x="217" y="279"/>
                  </a:lnTo>
                  <a:cubicBezTo>
                    <a:pt x="217" y="309"/>
                    <a:pt x="217" y="309"/>
                    <a:pt x="217" y="309"/>
                  </a:cubicBezTo>
                  <a:cubicBezTo>
                    <a:pt x="248" y="309"/>
                    <a:pt x="248" y="309"/>
                    <a:pt x="248" y="309"/>
                  </a:cubicBezTo>
                  <a:lnTo>
                    <a:pt x="248" y="309"/>
                  </a:lnTo>
                  <a:lnTo>
                    <a:pt x="248" y="309"/>
                  </a:lnTo>
                  <a:lnTo>
                    <a:pt x="279" y="309"/>
                  </a:lnTo>
                  <a:lnTo>
                    <a:pt x="279" y="309"/>
                  </a:lnTo>
                  <a:cubicBezTo>
                    <a:pt x="279" y="309"/>
                    <a:pt x="279" y="309"/>
                    <a:pt x="310" y="309"/>
                  </a:cubicBezTo>
                  <a:lnTo>
                    <a:pt x="310" y="309"/>
                  </a:lnTo>
                  <a:cubicBezTo>
                    <a:pt x="341" y="309"/>
                    <a:pt x="341" y="309"/>
                    <a:pt x="341" y="309"/>
                  </a:cubicBezTo>
                  <a:lnTo>
                    <a:pt x="372" y="309"/>
                  </a:lnTo>
                  <a:lnTo>
                    <a:pt x="372" y="309"/>
                  </a:lnTo>
                  <a:cubicBezTo>
                    <a:pt x="403" y="309"/>
                    <a:pt x="403" y="309"/>
                    <a:pt x="403" y="309"/>
                  </a:cubicBezTo>
                  <a:lnTo>
                    <a:pt x="403" y="309"/>
                  </a:lnTo>
                  <a:lnTo>
                    <a:pt x="434" y="279"/>
                  </a:lnTo>
                  <a:cubicBezTo>
                    <a:pt x="465" y="248"/>
                    <a:pt x="465" y="248"/>
                    <a:pt x="465" y="248"/>
                  </a:cubicBezTo>
                  <a:lnTo>
                    <a:pt x="465" y="248"/>
                  </a:lnTo>
                  <a:lnTo>
                    <a:pt x="496" y="248"/>
                  </a:lnTo>
                  <a:cubicBezTo>
                    <a:pt x="465" y="248"/>
                    <a:pt x="465" y="248"/>
                    <a:pt x="465" y="248"/>
                  </a:cubicBezTo>
                  <a:cubicBezTo>
                    <a:pt x="465" y="217"/>
                    <a:pt x="465" y="217"/>
                    <a:pt x="465" y="217"/>
                  </a:cubicBezTo>
                  <a:lnTo>
                    <a:pt x="465" y="217"/>
                  </a:lnTo>
                  <a:lnTo>
                    <a:pt x="465" y="217"/>
                  </a:lnTo>
                  <a:lnTo>
                    <a:pt x="465" y="185"/>
                  </a:lnTo>
                  <a:lnTo>
                    <a:pt x="465" y="185"/>
                  </a:lnTo>
                  <a:lnTo>
                    <a:pt x="465" y="185"/>
                  </a:lnTo>
                  <a:lnTo>
                    <a:pt x="465" y="185"/>
                  </a:lnTo>
                  <a:lnTo>
                    <a:pt x="465" y="185"/>
                  </a:lnTo>
                  <a:lnTo>
                    <a:pt x="465" y="185"/>
                  </a:lnTo>
                  <a:cubicBezTo>
                    <a:pt x="465" y="185"/>
                    <a:pt x="465" y="185"/>
                    <a:pt x="465" y="155"/>
                  </a:cubicBezTo>
                  <a:cubicBezTo>
                    <a:pt x="434" y="155"/>
                    <a:pt x="434" y="155"/>
                    <a:pt x="434" y="155"/>
                  </a:cubicBezTo>
                  <a:lnTo>
                    <a:pt x="434" y="155"/>
                  </a:lnTo>
                  <a:cubicBezTo>
                    <a:pt x="434" y="124"/>
                    <a:pt x="434" y="124"/>
                    <a:pt x="465" y="124"/>
                  </a:cubicBezTo>
                  <a:lnTo>
                    <a:pt x="465" y="124"/>
                  </a:lnTo>
                  <a:lnTo>
                    <a:pt x="465" y="124"/>
                  </a:lnTo>
                  <a:cubicBezTo>
                    <a:pt x="465" y="93"/>
                    <a:pt x="465" y="93"/>
                    <a:pt x="465" y="93"/>
                  </a:cubicBezTo>
                  <a:lnTo>
                    <a:pt x="465" y="93"/>
                  </a:lnTo>
                  <a:lnTo>
                    <a:pt x="465" y="93"/>
                  </a:lnTo>
                  <a:lnTo>
                    <a:pt x="465" y="93"/>
                  </a:lnTo>
                  <a:cubicBezTo>
                    <a:pt x="465" y="61"/>
                    <a:pt x="465" y="61"/>
                    <a:pt x="465" y="61"/>
                  </a:cubicBezTo>
                  <a:cubicBezTo>
                    <a:pt x="465" y="61"/>
                    <a:pt x="465" y="61"/>
                    <a:pt x="434" y="61"/>
                  </a:cubicBezTo>
                  <a:lnTo>
                    <a:pt x="434" y="31"/>
                  </a:lnTo>
                  <a:cubicBezTo>
                    <a:pt x="403" y="31"/>
                    <a:pt x="403" y="31"/>
                    <a:pt x="372" y="31"/>
                  </a:cubicBezTo>
                  <a:cubicBezTo>
                    <a:pt x="372" y="31"/>
                    <a:pt x="372" y="31"/>
                    <a:pt x="341" y="31"/>
                  </a:cubicBezTo>
                  <a:lnTo>
                    <a:pt x="310" y="31"/>
                  </a:lnTo>
                  <a:lnTo>
                    <a:pt x="279" y="31"/>
                  </a:lnTo>
                  <a:lnTo>
                    <a:pt x="279" y="31"/>
                  </a:lnTo>
                  <a:lnTo>
                    <a:pt x="279" y="31"/>
                  </a:lnTo>
                  <a:cubicBezTo>
                    <a:pt x="248" y="31"/>
                    <a:pt x="248" y="31"/>
                    <a:pt x="217" y="0"/>
                  </a:cubicBezTo>
                  <a:lnTo>
                    <a:pt x="217" y="0"/>
                  </a:lnTo>
                  <a:cubicBezTo>
                    <a:pt x="217" y="0"/>
                    <a:pt x="217" y="0"/>
                    <a:pt x="186" y="0"/>
                  </a:cubicBezTo>
                  <a:cubicBezTo>
                    <a:pt x="186" y="0"/>
                    <a:pt x="155" y="31"/>
                    <a:pt x="124" y="31"/>
                  </a:cubicBezTo>
                  <a:cubicBezTo>
                    <a:pt x="124" y="31"/>
                    <a:pt x="124" y="31"/>
                    <a:pt x="124" y="0"/>
                  </a:cubicBezTo>
                  <a:lnTo>
                    <a:pt x="124" y="0"/>
                  </a:lnTo>
                  <a:cubicBezTo>
                    <a:pt x="93" y="0"/>
                    <a:pt x="93" y="0"/>
                    <a:pt x="93" y="31"/>
                  </a:cubicBezTo>
                  <a:cubicBezTo>
                    <a:pt x="93" y="61"/>
                    <a:pt x="62" y="61"/>
                    <a:pt x="62" y="61"/>
                  </a:cubicBezTo>
                  <a:cubicBezTo>
                    <a:pt x="31" y="61"/>
                    <a:pt x="31" y="61"/>
                    <a:pt x="31" y="61"/>
                  </a:cubicBezTo>
                  <a:lnTo>
                    <a:pt x="0" y="61"/>
                  </a:lnTo>
                  <a:lnTo>
                    <a:pt x="0" y="61"/>
                  </a:lnTo>
                  <a:cubicBezTo>
                    <a:pt x="0" y="61"/>
                    <a:pt x="0" y="61"/>
                    <a:pt x="0" y="93"/>
                  </a:cubicBezTo>
                  <a:lnTo>
                    <a:pt x="0" y="93"/>
                  </a:lnTo>
                  <a:lnTo>
                    <a:pt x="0" y="12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8" name="Freeform 60"/>
            <p:cNvSpPr>
              <a:spLocks noChangeArrowheads="1"/>
            </p:cNvSpPr>
            <p:nvPr/>
          </p:nvSpPr>
          <p:spPr bwMode="auto">
            <a:xfrm>
              <a:off x="4081463" y="1546225"/>
              <a:ext cx="157162" cy="88900"/>
            </a:xfrm>
            <a:custGeom>
              <a:avLst/>
              <a:gdLst>
                <a:gd name="T0" fmla="*/ 310 w 435"/>
                <a:gd name="T1" fmla="*/ 0 h 249"/>
                <a:gd name="T2" fmla="*/ 248 w 435"/>
                <a:gd name="T3" fmla="*/ 32 h 249"/>
                <a:gd name="T4" fmla="*/ 248 w 435"/>
                <a:gd name="T5" fmla="*/ 32 h 249"/>
                <a:gd name="T6" fmla="*/ 217 w 435"/>
                <a:gd name="T7" fmla="*/ 32 h 249"/>
                <a:gd name="T8" fmla="*/ 185 w 435"/>
                <a:gd name="T9" fmla="*/ 32 h 249"/>
                <a:gd name="T10" fmla="*/ 155 w 435"/>
                <a:gd name="T11" fmla="*/ 32 h 249"/>
                <a:gd name="T12" fmla="*/ 124 w 435"/>
                <a:gd name="T13" fmla="*/ 0 h 249"/>
                <a:gd name="T14" fmla="*/ 93 w 435"/>
                <a:gd name="T15" fmla="*/ 32 h 249"/>
                <a:gd name="T16" fmla="*/ 62 w 435"/>
                <a:gd name="T17" fmla="*/ 63 h 249"/>
                <a:gd name="T18" fmla="*/ 0 w 435"/>
                <a:gd name="T19" fmla="*/ 124 h 249"/>
                <a:gd name="T20" fmla="*/ 62 w 435"/>
                <a:gd name="T21" fmla="*/ 187 h 249"/>
                <a:gd name="T22" fmla="*/ 62 w 435"/>
                <a:gd name="T23" fmla="*/ 187 h 249"/>
                <a:gd name="T24" fmla="*/ 93 w 435"/>
                <a:gd name="T25" fmla="*/ 187 h 249"/>
                <a:gd name="T26" fmla="*/ 93 w 435"/>
                <a:gd name="T27" fmla="*/ 187 h 249"/>
                <a:gd name="T28" fmla="*/ 124 w 435"/>
                <a:gd name="T29" fmla="*/ 187 h 249"/>
                <a:gd name="T30" fmla="*/ 124 w 435"/>
                <a:gd name="T31" fmla="*/ 218 h 249"/>
                <a:gd name="T32" fmla="*/ 124 w 435"/>
                <a:gd name="T33" fmla="*/ 248 h 249"/>
                <a:gd name="T34" fmla="*/ 185 w 435"/>
                <a:gd name="T35" fmla="*/ 248 h 249"/>
                <a:gd name="T36" fmla="*/ 185 w 435"/>
                <a:gd name="T37" fmla="*/ 248 h 249"/>
                <a:gd name="T38" fmla="*/ 217 w 435"/>
                <a:gd name="T39" fmla="*/ 248 h 249"/>
                <a:gd name="T40" fmla="*/ 248 w 435"/>
                <a:gd name="T41" fmla="*/ 248 h 249"/>
                <a:gd name="T42" fmla="*/ 248 w 435"/>
                <a:gd name="T43" fmla="*/ 248 h 249"/>
                <a:gd name="T44" fmla="*/ 279 w 435"/>
                <a:gd name="T45" fmla="*/ 218 h 249"/>
                <a:gd name="T46" fmla="*/ 341 w 435"/>
                <a:gd name="T47" fmla="*/ 218 h 249"/>
                <a:gd name="T48" fmla="*/ 403 w 435"/>
                <a:gd name="T49" fmla="*/ 248 h 249"/>
                <a:gd name="T50" fmla="*/ 434 w 435"/>
                <a:gd name="T51" fmla="*/ 187 h 249"/>
                <a:gd name="T52" fmla="*/ 372 w 435"/>
                <a:gd name="T53" fmla="*/ 156 h 249"/>
                <a:gd name="T54" fmla="*/ 372 w 435"/>
                <a:gd name="T55" fmla="*/ 124 h 249"/>
                <a:gd name="T56" fmla="*/ 372 w 435"/>
                <a:gd name="T57" fmla="*/ 94 h 249"/>
                <a:gd name="T58" fmla="*/ 372 w 435"/>
                <a:gd name="T59" fmla="*/ 63 h 249"/>
                <a:gd name="T60" fmla="*/ 372 w 435"/>
                <a:gd name="T61" fmla="*/ 63 h 249"/>
                <a:gd name="T62" fmla="*/ 310 w 435"/>
                <a:gd name="T6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5" h="249">
                  <a:moveTo>
                    <a:pt x="310" y="0"/>
                  </a:moveTo>
                  <a:lnTo>
                    <a:pt x="310" y="0"/>
                  </a:lnTo>
                  <a:cubicBezTo>
                    <a:pt x="310" y="32"/>
                    <a:pt x="279" y="32"/>
                    <a:pt x="279" y="32"/>
                  </a:cubicBezTo>
                  <a:cubicBezTo>
                    <a:pt x="248" y="32"/>
                    <a:pt x="248" y="32"/>
                    <a:pt x="248" y="32"/>
                  </a:cubicBezTo>
                  <a:lnTo>
                    <a:pt x="248" y="32"/>
                  </a:lnTo>
                  <a:lnTo>
                    <a:pt x="248" y="32"/>
                  </a:lnTo>
                  <a:lnTo>
                    <a:pt x="217" y="32"/>
                  </a:lnTo>
                  <a:lnTo>
                    <a:pt x="217" y="32"/>
                  </a:lnTo>
                  <a:cubicBezTo>
                    <a:pt x="217" y="32"/>
                    <a:pt x="217" y="32"/>
                    <a:pt x="185" y="32"/>
                  </a:cubicBezTo>
                  <a:lnTo>
                    <a:pt x="185" y="32"/>
                  </a:lnTo>
                  <a:lnTo>
                    <a:pt x="185" y="32"/>
                  </a:lnTo>
                  <a:cubicBezTo>
                    <a:pt x="155" y="32"/>
                    <a:pt x="155" y="32"/>
                    <a:pt x="155" y="32"/>
                  </a:cubicBezTo>
                  <a:cubicBezTo>
                    <a:pt x="124" y="32"/>
                    <a:pt x="124" y="0"/>
                    <a:pt x="124" y="0"/>
                  </a:cubicBezTo>
                  <a:lnTo>
                    <a:pt x="124" y="0"/>
                  </a:lnTo>
                  <a:cubicBezTo>
                    <a:pt x="93" y="32"/>
                    <a:pt x="93" y="32"/>
                    <a:pt x="93" y="32"/>
                  </a:cubicBezTo>
                  <a:lnTo>
                    <a:pt x="93" y="32"/>
                  </a:lnTo>
                  <a:lnTo>
                    <a:pt x="62" y="63"/>
                  </a:lnTo>
                  <a:lnTo>
                    <a:pt x="62" y="63"/>
                  </a:lnTo>
                  <a:cubicBezTo>
                    <a:pt x="31" y="94"/>
                    <a:pt x="31" y="124"/>
                    <a:pt x="0" y="124"/>
                  </a:cubicBezTo>
                  <a:lnTo>
                    <a:pt x="0" y="124"/>
                  </a:lnTo>
                  <a:cubicBezTo>
                    <a:pt x="31" y="124"/>
                    <a:pt x="31" y="156"/>
                    <a:pt x="31" y="156"/>
                  </a:cubicBezTo>
                  <a:lnTo>
                    <a:pt x="62" y="187"/>
                  </a:lnTo>
                  <a:lnTo>
                    <a:pt x="62" y="187"/>
                  </a:lnTo>
                  <a:lnTo>
                    <a:pt x="62" y="187"/>
                  </a:lnTo>
                  <a:cubicBezTo>
                    <a:pt x="62" y="124"/>
                    <a:pt x="62" y="124"/>
                    <a:pt x="62" y="124"/>
                  </a:cubicBezTo>
                  <a:cubicBezTo>
                    <a:pt x="93" y="187"/>
                    <a:pt x="93" y="187"/>
                    <a:pt x="93" y="187"/>
                  </a:cubicBezTo>
                  <a:lnTo>
                    <a:pt x="93" y="187"/>
                  </a:lnTo>
                  <a:lnTo>
                    <a:pt x="93" y="187"/>
                  </a:lnTo>
                  <a:cubicBezTo>
                    <a:pt x="93" y="187"/>
                    <a:pt x="93" y="187"/>
                    <a:pt x="124" y="187"/>
                  </a:cubicBezTo>
                  <a:lnTo>
                    <a:pt x="124" y="187"/>
                  </a:lnTo>
                  <a:lnTo>
                    <a:pt x="124" y="218"/>
                  </a:lnTo>
                  <a:lnTo>
                    <a:pt x="124" y="218"/>
                  </a:lnTo>
                  <a:cubicBezTo>
                    <a:pt x="124" y="218"/>
                    <a:pt x="124" y="218"/>
                    <a:pt x="124" y="248"/>
                  </a:cubicBezTo>
                  <a:lnTo>
                    <a:pt x="124" y="248"/>
                  </a:lnTo>
                  <a:lnTo>
                    <a:pt x="155" y="248"/>
                  </a:lnTo>
                  <a:lnTo>
                    <a:pt x="185" y="248"/>
                  </a:lnTo>
                  <a:lnTo>
                    <a:pt x="185" y="248"/>
                  </a:lnTo>
                  <a:lnTo>
                    <a:pt x="185" y="248"/>
                  </a:lnTo>
                  <a:lnTo>
                    <a:pt x="185" y="248"/>
                  </a:lnTo>
                  <a:lnTo>
                    <a:pt x="217" y="248"/>
                  </a:lnTo>
                  <a:cubicBezTo>
                    <a:pt x="217" y="248"/>
                    <a:pt x="217" y="248"/>
                    <a:pt x="248" y="248"/>
                  </a:cubicBezTo>
                  <a:lnTo>
                    <a:pt x="248" y="248"/>
                  </a:lnTo>
                  <a:lnTo>
                    <a:pt x="248" y="248"/>
                  </a:lnTo>
                  <a:lnTo>
                    <a:pt x="248" y="248"/>
                  </a:lnTo>
                  <a:cubicBezTo>
                    <a:pt x="248" y="248"/>
                    <a:pt x="248" y="248"/>
                    <a:pt x="248" y="218"/>
                  </a:cubicBezTo>
                  <a:cubicBezTo>
                    <a:pt x="279" y="218"/>
                    <a:pt x="279" y="218"/>
                    <a:pt x="279" y="218"/>
                  </a:cubicBezTo>
                  <a:lnTo>
                    <a:pt x="279" y="218"/>
                  </a:lnTo>
                  <a:cubicBezTo>
                    <a:pt x="279" y="218"/>
                    <a:pt x="310" y="218"/>
                    <a:pt x="341" y="218"/>
                  </a:cubicBezTo>
                  <a:cubicBezTo>
                    <a:pt x="372" y="218"/>
                    <a:pt x="372" y="218"/>
                    <a:pt x="403" y="218"/>
                  </a:cubicBezTo>
                  <a:cubicBezTo>
                    <a:pt x="403" y="248"/>
                    <a:pt x="403" y="248"/>
                    <a:pt x="403" y="248"/>
                  </a:cubicBezTo>
                  <a:cubicBezTo>
                    <a:pt x="403" y="218"/>
                    <a:pt x="403" y="218"/>
                    <a:pt x="434" y="218"/>
                  </a:cubicBezTo>
                  <a:cubicBezTo>
                    <a:pt x="434" y="187"/>
                    <a:pt x="434" y="187"/>
                    <a:pt x="434" y="187"/>
                  </a:cubicBezTo>
                  <a:cubicBezTo>
                    <a:pt x="403" y="187"/>
                    <a:pt x="403" y="187"/>
                    <a:pt x="403" y="187"/>
                  </a:cubicBezTo>
                  <a:cubicBezTo>
                    <a:pt x="372" y="187"/>
                    <a:pt x="372" y="187"/>
                    <a:pt x="372" y="156"/>
                  </a:cubicBezTo>
                  <a:lnTo>
                    <a:pt x="372" y="124"/>
                  </a:lnTo>
                  <a:lnTo>
                    <a:pt x="372" y="124"/>
                  </a:lnTo>
                  <a:lnTo>
                    <a:pt x="372" y="94"/>
                  </a:lnTo>
                  <a:lnTo>
                    <a:pt x="372" y="94"/>
                  </a:lnTo>
                  <a:lnTo>
                    <a:pt x="372" y="63"/>
                  </a:lnTo>
                  <a:lnTo>
                    <a:pt x="372" y="63"/>
                  </a:lnTo>
                  <a:lnTo>
                    <a:pt x="372" y="63"/>
                  </a:lnTo>
                  <a:lnTo>
                    <a:pt x="372" y="63"/>
                  </a:lnTo>
                  <a:cubicBezTo>
                    <a:pt x="341" y="63"/>
                    <a:pt x="341" y="63"/>
                    <a:pt x="341" y="32"/>
                  </a:cubicBezTo>
                  <a:cubicBezTo>
                    <a:pt x="341" y="32"/>
                    <a:pt x="341" y="32"/>
                    <a:pt x="31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9" name="Freeform 61"/>
            <p:cNvSpPr>
              <a:spLocks noChangeArrowheads="1"/>
            </p:cNvSpPr>
            <p:nvPr/>
          </p:nvSpPr>
          <p:spPr bwMode="auto">
            <a:xfrm>
              <a:off x="3490913" y="1646238"/>
              <a:ext cx="223837" cy="155575"/>
            </a:xfrm>
            <a:custGeom>
              <a:avLst/>
              <a:gdLst>
                <a:gd name="T0" fmla="*/ 217 w 621"/>
                <a:gd name="T1" fmla="*/ 403 h 434"/>
                <a:gd name="T2" fmla="*/ 342 w 621"/>
                <a:gd name="T3" fmla="*/ 403 h 434"/>
                <a:gd name="T4" fmla="*/ 342 w 621"/>
                <a:gd name="T5" fmla="*/ 403 h 434"/>
                <a:gd name="T6" fmla="*/ 403 w 621"/>
                <a:gd name="T7" fmla="*/ 372 h 434"/>
                <a:gd name="T8" fmla="*/ 466 w 621"/>
                <a:gd name="T9" fmla="*/ 309 h 434"/>
                <a:gd name="T10" fmla="*/ 466 w 621"/>
                <a:gd name="T11" fmla="*/ 216 h 434"/>
                <a:gd name="T12" fmla="*/ 558 w 621"/>
                <a:gd name="T13" fmla="*/ 124 h 434"/>
                <a:gd name="T14" fmla="*/ 620 w 621"/>
                <a:gd name="T15" fmla="*/ 92 h 434"/>
                <a:gd name="T16" fmla="*/ 590 w 621"/>
                <a:gd name="T17" fmla="*/ 92 h 434"/>
                <a:gd name="T18" fmla="*/ 590 w 621"/>
                <a:gd name="T19" fmla="*/ 92 h 434"/>
                <a:gd name="T20" fmla="*/ 558 w 621"/>
                <a:gd name="T21" fmla="*/ 61 h 434"/>
                <a:gd name="T22" fmla="*/ 466 w 621"/>
                <a:gd name="T23" fmla="*/ 61 h 434"/>
                <a:gd name="T24" fmla="*/ 434 w 621"/>
                <a:gd name="T25" fmla="*/ 61 h 434"/>
                <a:gd name="T26" fmla="*/ 403 w 621"/>
                <a:gd name="T27" fmla="*/ 61 h 434"/>
                <a:gd name="T28" fmla="*/ 403 w 621"/>
                <a:gd name="T29" fmla="*/ 31 h 434"/>
                <a:gd name="T30" fmla="*/ 342 w 621"/>
                <a:gd name="T31" fmla="*/ 31 h 434"/>
                <a:gd name="T32" fmla="*/ 279 w 621"/>
                <a:gd name="T33" fmla="*/ 31 h 434"/>
                <a:gd name="T34" fmla="*/ 248 w 621"/>
                <a:gd name="T35" fmla="*/ 31 h 434"/>
                <a:gd name="T36" fmla="*/ 186 w 621"/>
                <a:gd name="T37" fmla="*/ 31 h 434"/>
                <a:gd name="T38" fmla="*/ 186 w 621"/>
                <a:gd name="T39" fmla="*/ 0 h 434"/>
                <a:gd name="T40" fmla="*/ 94 w 621"/>
                <a:gd name="T41" fmla="*/ 31 h 434"/>
                <a:gd name="T42" fmla="*/ 31 w 621"/>
                <a:gd name="T43" fmla="*/ 0 h 434"/>
                <a:gd name="T44" fmla="*/ 0 w 621"/>
                <a:gd name="T45" fmla="*/ 31 h 434"/>
                <a:gd name="T46" fmla="*/ 31 w 621"/>
                <a:gd name="T47" fmla="*/ 61 h 434"/>
                <a:gd name="T48" fmla="*/ 31 w 621"/>
                <a:gd name="T49" fmla="*/ 61 h 434"/>
                <a:gd name="T50" fmla="*/ 62 w 621"/>
                <a:gd name="T51" fmla="*/ 61 h 434"/>
                <a:gd name="T52" fmla="*/ 94 w 621"/>
                <a:gd name="T53" fmla="*/ 61 h 434"/>
                <a:gd name="T54" fmla="*/ 124 w 621"/>
                <a:gd name="T55" fmla="*/ 61 h 434"/>
                <a:gd name="T56" fmla="*/ 124 w 621"/>
                <a:gd name="T57" fmla="*/ 61 h 434"/>
                <a:gd name="T58" fmla="*/ 124 w 621"/>
                <a:gd name="T59" fmla="*/ 92 h 434"/>
                <a:gd name="T60" fmla="*/ 155 w 621"/>
                <a:gd name="T61" fmla="*/ 124 h 434"/>
                <a:gd name="T62" fmla="*/ 124 w 621"/>
                <a:gd name="T63" fmla="*/ 155 h 434"/>
                <a:gd name="T64" fmla="*/ 124 w 621"/>
                <a:gd name="T65" fmla="*/ 155 h 434"/>
                <a:gd name="T66" fmla="*/ 124 w 621"/>
                <a:gd name="T67" fmla="*/ 185 h 434"/>
                <a:gd name="T68" fmla="*/ 124 w 621"/>
                <a:gd name="T69" fmla="*/ 248 h 434"/>
                <a:gd name="T70" fmla="*/ 124 w 621"/>
                <a:gd name="T71" fmla="*/ 279 h 434"/>
                <a:gd name="T72" fmla="*/ 94 w 621"/>
                <a:gd name="T73" fmla="*/ 309 h 434"/>
                <a:gd name="T74" fmla="*/ 124 w 621"/>
                <a:gd name="T75" fmla="*/ 340 h 434"/>
                <a:gd name="T76" fmla="*/ 94 w 621"/>
                <a:gd name="T77" fmla="*/ 372 h 434"/>
                <a:gd name="T78" fmla="*/ 186 w 621"/>
                <a:gd name="T79" fmla="*/ 433 h 434"/>
                <a:gd name="T80" fmla="*/ 217 w 621"/>
                <a:gd name="T81" fmla="*/ 40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1" h="434">
                  <a:moveTo>
                    <a:pt x="217" y="403"/>
                  </a:moveTo>
                  <a:lnTo>
                    <a:pt x="217" y="403"/>
                  </a:lnTo>
                  <a:cubicBezTo>
                    <a:pt x="248" y="403"/>
                    <a:pt x="248" y="403"/>
                    <a:pt x="279" y="403"/>
                  </a:cubicBezTo>
                  <a:cubicBezTo>
                    <a:pt x="310" y="403"/>
                    <a:pt x="310" y="403"/>
                    <a:pt x="342" y="403"/>
                  </a:cubicBezTo>
                  <a:lnTo>
                    <a:pt x="342" y="403"/>
                  </a:lnTo>
                  <a:lnTo>
                    <a:pt x="342" y="403"/>
                  </a:lnTo>
                  <a:cubicBezTo>
                    <a:pt x="372" y="372"/>
                    <a:pt x="403" y="372"/>
                    <a:pt x="403" y="372"/>
                  </a:cubicBezTo>
                  <a:lnTo>
                    <a:pt x="403" y="372"/>
                  </a:lnTo>
                  <a:cubicBezTo>
                    <a:pt x="434" y="340"/>
                    <a:pt x="434" y="340"/>
                    <a:pt x="434" y="309"/>
                  </a:cubicBezTo>
                  <a:cubicBezTo>
                    <a:pt x="466" y="309"/>
                    <a:pt x="466" y="309"/>
                    <a:pt x="466" y="309"/>
                  </a:cubicBezTo>
                  <a:lnTo>
                    <a:pt x="466" y="279"/>
                  </a:lnTo>
                  <a:cubicBezTo>
                    <a:pt x="434" y="248"/>
                    <a:pt x="434" y="216"/>
                    <a:pt x="466" y="216"/>
                  </a:cubicBezTo>
                  <a:cubicBezTo>
                    <a:pt x="496" y="185"/>
                    <a:pt x="496" y="155"/>
                    <a:pt x="496" y="155"/>
                  </a:cubicBezTo>
                  <a:cubicBezTo>
                    <a:pt x="527" y="124"/>
                    <a:pt x="558" y="124"/>
                    <a:pt x="558" y="124"/>
                  </a:cubicBezTo>
                  <a:cubicBezTo>
                    <a:pt x="590" y="124"/>
                    <a:pt x="590" y="124"/>
                    <a:pt x="590" y="124"/>
                  </a:cubicBezTo>
                  <a:cubicBezTo>
                    <a:pt x="620" y="92"/>
                    <a:pt x="620" y="92"/>
                    <a:pt x="620" y="92"/>
                  </a:cubicBezTo>
                  <a:lnTo>
                    <a:pt x="620" y="92"/>
                  </a:lnTo>
                  <a:cubicBezTo>
                    <a:pt x="590" y="92"/>
                    <a:pt x="590" y="92"/>
                    <a:pt x="590" y="92"/>
                  </a:cubicBezTo>
                  <a:lnTo>
                    <a:pt x="590" y="92"/>
                  </a:lnTo>
                  <a:lnTo>
                    <a:pt x="590" y="92"/>
                  </a:lnTo>
                  <a:cubicBezTo>
                    <a:pt x="558" y="92"/>
                    <a:pt x="558" y="92"/>
                    <a:pt x="558" y="61"/>
                  </a:cubicBezTo>
                  <a:lnTo>
                    <a:pt x="558" y="61"/>
                  </a:lnTo>
                  <a:cubicBezTo>
                    <a:pt x="527" y="92"/>
                    <a:pt x="527" y="92"/>
                    <a:pt x="496" y="92"/>
                  </a:cubicBezTo>
                  <a:cubicBezTo>
                    <a:pt x="496" y="92"/>
                    <a:pt x="466" y="92"/>
                    <a:pt x="466" y="61"/>
                  </a:cubicBezTo>
                  <a:cubicBezTo>
                    <a:pt x="466" y="61"/>
                    <a:pt x="466" y="61"/>
                    <a:pt x="434" y="61"/>
                  </a:cubicBezTo>
                  <a:lnTo>
                    <a:pt x="434" y="61"/>
                  </a:lnTo>
                  <a:lnTo>
                    <a:pt x="434" y="61"/>
                  </a:lnTo>
                  <a:lnTo>
                    <a:pt x="403" y="61"/>
                  </a:lnTo>
                  <a:lnTo>
                    <a:pt x="403" y="61"/>
                  </a:lnTo>
                  <a:cubicBezTo>
                    <a:pt x="403" y="31"/>
                    <a:pt x="403" y="31"/>
                    <a:pt x="403" y="31"/>
                  </a:cubicBezTo>
                  <a:lnTo>
                    <a:pt x="372" y="31"/>
                  </a:lnTo>
                  <a:cubicBezTo>
                    <a:pt x="372" y="31"/>
                    <a:pt x="372" y="31"/>
                    <a:pt x="342" y="31"/>
                  </a:cubicBezTo>
                  <a:lnTo>
                    <a:pt x="342" y="31"/>
                  </a:lnTo>
                  <a:cubicBezTo>
                    <a:pt x="310" y="31"/>
                    <a:pt x="310" y="31"/>
                    <a:pt x="279" y="31"/>
                  </a:cubicBezTo>
                  <a:lnTo>
                    <a:pt x="279" y="31"/>
                  </a:lnTo>
                  <a:lnTo>
                    <a:pt x="248" y="31"/>
                  </a:lnTo>
                  <a:cubicBezTo>
                    <a:pt x="248" y="31"/>
                    <a:pt x="248" y="31"/>
                    <a:pt x="217" y="31"/>
                  </a:cubicBezTo>
                  <a:lnTo>
                    <a:pt x="186" y="31"/>
                  </a:lnTo>
                  <a:cubicBezTo>
                    <a:pt x="186" y="31"/>
                    <a:pt x="186" y="31"/>
                    <a:pt x="186" y="0"/>
                  </a:cubicBezTo>
                  <a:lnTo>
                    <a:pt x="186" y="0"/>
                  </a:lnTo>
                  <a:cubicBezTo>
                    <a:pt x="155" y="0"/>
                    <a:pt x="155" y="31"/>
                    <a:pt x="124" y="31"/>
                  </a:cubicBezTo>
                  <a:cubicBezTo>
                    <a:pt x="124" y="31"/>
                    <a:pt x="124" y="31"/>
                    <a:pt x="94" y="31"/>
                  </a:cubicBezTo>
                  <a:cubicBezTo>
                    <a:pt x="94" y="31"/>
                    <a:pt x="62" y="0"/>
                    <a:pt x="31" y="0"/>
                  </a:cubicBezTo>
                  <a:lnTo>
                    <a:pt x="31" y="0"/>
                  </a:lnTo>
                  <a:cubicBezTo>
                    <a:pt x="31" y="31"/>
                    <a:pt x="31" y="31"/>
                    <a:pt x="31" y="31"/>
                  </a:cubicBezTo>
                  <a:cubicBezTo>
                    <a:pt x="0" y="31"/>
                    <a:pt x="0" y="31"/>
                    <a:pt x="0" y="31"/>
                  </a:cubicBezTo>
                  <a:lnTo>
                    <a:pt x="0" y="31"/>
                  </a:lnTo>
                  <a:cubicBezTo>
                    <a:pt x="0" y="31"/>
                    <a:pt x="0" y="61"/>
                    <a:pt x="31" y="61"/>
                  </a:cubicBezTo>
                  <a:lnTo>
                    <a:pt x="31" y="61"/>
                  </a:lnTo>
                  <a:lnTo>
                    <a:pt x="31" y="61"/>
                  </a:lnTo>
                  <a:cubicBezTo>
                    <a:pt x="62" y="61"/>
                    <a:pt x="62" y="92"/>
                    <a:pt x="62" y="92"/>
                  </a:cubicBezTo>
                  <a:lnTo>
                    <a:pt x="62" y="61"/>
                  </a:lnTo>
                  <a:cubicBezTo>
                    <a:pt x="94" y="61"/>
                    <a:pt x="94" y="61"/>
                    <a:pt x="94" y="61"/>
                  </a:cubicBezTo>
                  <a:lnTo>
                    <a:pt x="94" y="61"/>
                  </a:lnTo>
                  <a:lnTo>
                    <a:pt x="94" y="61"/>
                  </a:lnTo>
                  <a:cubicBezTo>
                    <a:pt x="124" y="61"/>
                    <a:pt x="124" y="61"/>
                    <a:pt x="124" y="61"/>
                  </a:cubicBezTo>
                  <a:lnTo>
                    <a:pt x="124" y="61"/>
                  </a:lnTo>
                  <a:lnTo>
                    <a:pt x="124" y="61"/>
                  </a:lnTo>
                  <a:cubicBezTo>
                    <a:pt x="124" y="92"/>
                    <a:pt x="124" y="92"/>
                    <a:pt x="124" y="92"/>
                  </a:cubicBezTo>
                  <a:lnTo>
                    <a:pt x="124" y="92"/>
                  </a:lnTo>
                  <a:cubicBezTo>
                    <a:pt x="155" y="92"/>
                    <a:pt x="155" y="124"/>
                    <a:pt x="155" y="124"/>
                  </a:cubicBezTo>
                  <a:lnTo>
                    <a:pt x="155" y="124"/>
                  </a:lnTo>
                  <a:lnTo>
                    <a:pt x="155" y="124"/>
                  </a:lnTo>
                  <a:cubicBezTo>
                    <a:pt x="155" y="155"/>
                    <a:pt x="155" y="155"/>
                    <a:pt x="124" y="155"/>
                  </a:cubicBezTo>
                  <a:lnTo>
                    <a:pt x="124" y="155"/>
                  </a:lnTo>
                  <a:lnTo>
                    <a:pt x="124" y="155"/>
                  </a:lnTo>
                  <a:lnTo>
                    <a:pt x="124" y="155"/>
                  </a:lnTo>
                  <a:lnTo>
                    <a:pt x="124" y="185"/>
                  </a:lnTo>
                  <a:cubicBezTo>
                    <a:pt x="124" y="185"/>
                    <a:pt x="124" y="216"/>
                    <a:pt x="124" y="248"/>
                  </a:cubicBezTo>
                  <a:lnTo>
                    <a:pt x="124" y="248"/>
                  </a:lnTo>
                  <a:cubicBezTo>
                    <a:pt x="124" y="248"/>
                    <a:pt x="124" y="248"/>
                    <a:pt x="94" y="248"/>
                  </a:cubicBezTo>
                  <a:cubicBezTo>
                    <a:pt x="124" y="279"/>
                    <a:pt x="124" y="279"/>
                    <a:pt x="124" y="279"/>
                  </a:cubicBezTo>
                  <a:lnTo>
                    <a:pt x="124" y="309"/>
                  </a:lnTo>
                  <a:cubicBezTo>
                    <a:pt x="94" y="309"/>
                    <a:pt x="94" y="309"/>
                    <a:pt x="94" y="309"/>
                  </a:cubicBezTo>
                  <a:cubicBezTo>
                    <a:pt x="124" y="309"/>
                    <a:pt x="124" y="340"/>
                    <a:pt x="124" y="340"/>
                  </a:cubicBezTo>
                  <a:lnTo>
                    <a:pt x="124" y="340"/>
                  </a:lnTo>
                  <a:cubicBezTo>
                    <a:pt x="124" y="340"/>
                    <a:pt x="124" y="340"/>
                    <a:pt x="94" y="372"/>
                  </a:cubicBezTo>
                  <a:lnTo>
                    <a:pt x="94" y="372"/>
                  </a:lnTo>
                  <a:cubicBezTo>
                    <a:pt x="124" y="403"/>
                    <a:pt x="124" y="403"/>
                    <a:pt x="155" y="433"/>
                  </a:cubicBezTo>
                  <a:lnTo>
                    <a:pt x="186" y="433"/>
                  </a:lnTo>
                  <a:lnTo>
                    <a:pt x="186" y="433"/>
                  </a:lnTo>
                  <a:cubicBezTo>
                    <a:pt x="186" y="433"/>
                    <a:pt x="186" y="433"/>
                    <a:pt x="217" y="40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0" name="Freeform 62"/>
            <p:cNvSpPr>
              <a:spLocks noChangeArrowheads="1"/>
            </p:cNvSpPr>
            <p:nvPr/>
          </p:nvSpPr>
          <p:spPr bwMode="auto">
            <a:xfrm>
              <a:off x="4449763" y="1801813"/>
              <a:ext cx="168275" cy="168275"/>
            </a:xfrm>
            <a:custGeom>
              <a:avLst/>
              <a:gdLst>
                <a:gd name="T0" fmla="*/ 310 w 466"/>
                <a:gd name="T1" fmla="*/ 63 h 467"/>
                <a:gd name="T2" fmla="*/ 310 w 466"/>
                <a:gd name="T3" fmla="*/ 63 h 467"/>
                <a:gd name="T4" fmla="*/ 310 w 466"/>
                <a:gd name="T5" fmla="*/ 63 h 467"/>
                <a:gd name="T6" fmla="*/ 279 w 466"/>
                <a:gd name="T7" fmla="*/ 0 h 467"/>
                <a:gd name="T8" fmla="*/ 279 w 466"/>
                <a:gd name="T9" fmla="*/ 0 h 467"/>
                <a:gd name="T10" fmla="*/ 217 w 466"/>
                <a:gd name="T11" fmla="*/ 0 h 467"/>
                <a:gd name="T12" fmla="*/ 186 w 466"/>
                <a:gd name="T13" fmla="*/ 0 h 467"/>
                <a:gd name="T14" fmla="*/ 155 w 466"/>
                <a:gd name="T15" fmla="*/ 31 h 467"/>
                <a:gd name="T16" fmla="*/ 123 w 466"/>
                <a:gd name="T17" fmla="*/ 63 h 467"/>
                <a:gd name="T18" fmla="*/ 123 w 466"/>
                <a:gd name="T19" fmla="*/ 63 h 467"/>
                <a:gd name="T20" fmla="*/ 123 w 466"/>
                <a:gd name="T21" fmla="*/ 124 h 467"/>
                <a:gd name="T22" fmla="*/ 0 w 466"/>
                <a:gd name="T23" fmla="*/ 218 h 467"/>
                <a:gd name="T24" fmla="*/ 0 w 466"/>
                <a:gd name="T25" fmla="*/ 248 h 467"/>
                <a:gd name="T26" fmla="*/ 0 w 466"/>
                <a:gd name="T27" fmla="*/ 279 h 467"/>
                <a:gd name="T28" fmla="*/ 0 w 466"/>
                <a:gd name="T29" fmla="*/ 279 h 467"/>
                <a:gd name="T30" fmla="*/ 30 w 466"/>
                <a:gd name="T31" fmla="*/ 279 h 467"/>
                <a:gd name="T32" fmla="*/ 62 w 466"/>
                <a:gd name="T33" fmla="*/ 311 h 467"/>
                <a:gd name="T34" fmla="*/ 93 w 466"/>
                <a:gd name="T35" fmla="*/ 311 h 467"/>
                <a:gd name="T36" fmla="*/ 123 w 466"/>
                <a:gd name="T37" fmla="*/ 311 h 467"/>
                <a:gd name="T38" fmla="*/ 186 w 466"/>
                <a:gd name="T39" fmla="*/ 342 h 467"/>
                <a:gd name="T40" fmla="*/ 247 w 466"/>
                <a:gd name="T41" fmla="*/ 403 h 467"/>
                <a:gd name="T42" fmla="*/ 371 w 466"/>
                <a:gd name="T43" fmla="*/ 466 h 467"/>
                <a:gd name="T44" fmla="*/ 403 w 466"/>
                <a:gd name="T45" fmla="*/ 435 h 467"/>
                <a:gd name="T46" fmla="*/ 403 w 466"/>
                <a:gd name="T47" fmla="*/ 435 h 467"/>
                <a:gd name="T48" fmla="*/ 465 w 466"/>
                <a:gd name="T49" fmla="*/ 403 h 467"/>
                <a:gd name="T50" fmla="*/ 434 w 466"/>
                <a:gd name="T51" fmla="*/ 372 h 467"/>
                <a:gd name="T52" fmla="*/ 434 w 466"/>
                <a:gd name="T53" fmla="*/ 372 h 467"/>
                <a:gd name="T54" fmla="*/ 434 w 466"/>
                <a:gd name="T55" fmla="*/ 342 h 467"/>
                <a:gd name="T56" fmla="*/ 434 w 466"/>
                <a:gd name="T57" fmla="*/ 311 h 467"/>
                <a:gd name="T58" fmla="*/ 371 w 466"/>
                <a:gd name="T59" fmla="*/ 279 h 467"/>
                <a:gd name="T60" fmla="*/ 371 w 466"/>
                <a:gd name="T61" fmla="*/ 279 h 467"/>
                <a:gd name="T62" fmla="*/ 341 w 466"/>
                <a:gd name="T63" fmla="*/ 218 h 467"/>
                <a:gd name="T64" fmla="*/ 310 w 466"/>
                <a:gd name="T65" fmla="*/ 218 h 467"/>
                <a:gd name="T66" fmla="*/ 310 w 466"/>
                <a:gd name="T67" fmla="*/ 187 h 467"/>
                <a:gd name="T68" fmla="*/ 310 w 466"/>
                <a:gd name="T69" fmla="*/ 155 h 467"/>
                <a:gd name="T70" fmla="*/ 310 w 466"/>
                <a:gd name="T71" fmla="*/ 155 h 467"/>
                <a:gd name="T72" fmla="*/ 310 w 466"/>
                <a:gd name="T73" fmla="*/ 124 h 467"/>
                <a:gd name="T74" fmla="*/ 341 w 466"/>
                <a:gd name="T75" fmla="*/ 94 h 467"/>
                <a:gd name="T76" fmla="*/ 310 w 466"/>
                <a:gd name="T77" fmla="*/ 63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6" h="467">
                  <a:moveTo>
                    <a:pt x="310" y="63"/>
                  </a:moveTo>
                  <a:lnTo>
                    <a:pt x="310" y="63"/>
                  </a:lnTo>
                  <a:lnTo>
                    <a:pt x="310" y="63"/>
                  </a:lnTo>
                  <a:lnTo>
                    <a:pt x="310" y="63"/>
                  </a:lnTo>
                  <a:lnTo>
                    <a:pt x="310" y="63"/>
                  </a:lnTo>
                  <a:lnTo>
                    <a:pt x="310" y="63"/>
                  </a:lnTo>
                  <a:lnTo>
                    <a:pt x="279" y="31"/>
                  </a:lnTo>
                  <a:lnTo>
                    <a:pt x="279" y="0"/>
                  </a:lnTo>
                  <a:lnTo>
                    <a:pt x="279" y="0"/>
                  </a:lnTo>
                  <a:lnTo>
                    <a:pt x="279" y="0"/>
                  </a:lnTo>
                  <a:cubicBezTo>
                    <a:pt x="247" y="0"/>
                    <a:pt x="247" y="0"/>
                    <a:pt x="247" y="0"/>
                  </a:cubicBezTo>
                  <a:lnTo>
                    <a:pt x="217" y="0"/>
                  </a:lnTo>
                  <a:lnTo>
                    <a:pt x="217" y="0"/>
                  </a:lnTo>
                  <a:cubicBezTo>
                    <a:pt x="186" y="0"/>
                    <a:pt x="186" y="0"/>
                    <a:pt x="186" y="0"/>
                  </a:cubicBezTo>
                  <a:lnTo>
                    <a:pt x="186" y="0"/>
                  </a:lnTo>
                  <a:cubicBezTo>
                    <a:pt x="155" y="0"/>
                    <a:pt x="155" y="31"/>
                    <a:pt x="155" y="31"/>
                  </a:cubicBezTo>
                  <a:lnTo>
                    <a:pt x="123" y="31"/>
                  </a:lnTo>
                  <a:cubicBezTo>
                    <a:pt x="123" y="31"/>
                    <a:pt x="123" y="31"/>
                    <a:pt x="123" y="63"/>
                  </a:cubicBezTo>
                  <a:lnTo>
                    <a:pt x="123" y="63"/>
                  </a:lnTo>
                  <a:lnTo>
                    <a:pt x="123" y="63"/>
                  </a:lnTo>
                  <a:cubicBezTo>
                    <a:pt x="123" y="63"/>
                    <a:pt x="123" y="63"/>
                    <a:pt x="123" y="94"/>
                  </a:cubicBezTo>
                  <a:lnTo>
                    <a:pt x="123" y="124"/>
                  </a:lnTo>
                  <a:cubicBezTo>
                    <a:pt x="93" y="187"/>
                    <a:pt x="62" y="187"/>
                    <a:pt x="62" y="187"/>
                  </a:cubicBezTo>
                  <a:cubicBezTo>
                    <a:pt x="62" y="187"/>
                    <a:pt x="30" y="218"/>
                    <a:pt x="0" y="218"/>
                  </a:cubicBezTo>
                  <a:cubicBezTo>
                    <a:pt x="0" y="248"/>
                    <a:pt x="0" y="248"/>
                    <a:pt x="0" y="248"/>
                  </a:cubicBezTo>
                  <a:lnTo>
                    <a:pt x="0" y="248"/>
                  </a:lnTo>
                  <a:lnTo>
                    <a:pt x="0" y="248"/>
                  </a:lnTo>
                  <a:lnTo>
                    <a:pt x="0" y="279"/>
                  </a:lnTo>
                  <a:lnTo>
                    <a:pt x="0" y="279"/>
                  </a:lnTo>
                  <a:lnTo>
                    <a:pt x="0" y="279"/>
                  </a:lnTo>
                  <a:lnTo>
                    <a:pt x="0" y="279"/>
                  </a:lnTo>
                  <a:cubicBezTo>
                    <a:pt x="30" y="279"/>
                    <a:pt x="30" y="279"/>
                    <a:pt x="30" y="279"/>
                  </a:cubicBezTo>
                  <a:cubicBezTo>
                    <a:pt x="30" y="279"/>
                    <a:pt x="62" y="279"/>
                    <a:pt x="62" y="311"/>
                  </a:cubicBezTo>
                  <a:lnTo>
                    <a:pt x="62" y="311"/>
                  </a:lnTo>
                  <a:cubicBezTo>
                    <a:pt x="93" y="311"/>
                    <a:pt x="93" y="311"/>
                    <a:pt x="93" y="311"/>
                  </a:cubicBezTo>
                  <a:lnTo>
                    <a:pt x="93" y="311"/>
                  </a:lnTo>
                  <a:lnTo>
                    <a:pt x="123" y="311"/>
                  </a:lnTo>
                  <a:lnTo>
                    <a:pt x="123" y="311"/>
                  </a:lnTo>
                  <a:cubicBezTo>
                    <a:pt x="123" y="311"/>
                    <a:pt x="123" y="311"/>
                    <a:pt x="155" y="342"/>
                  </a:cubicBezTo>
                  <a:lnTo>
                    <a:pt x="186" y="342"/>
                  </a:lnTo>
                  <a:cubicBezTo>
                    <a:pt x="186" y="372"/>
                    <a:pt x="217" y="403"/>
                    <a:pt x="247" y="403"/>
                  </a:cubicBezTo>
                  <a:lnTo>
                    <a:pt x="247" y="403"/>
                  </a:lnTo>
                  <a:cubicBezTo>
                    <a:pt x="279" y="435"/>
                    <a:pt x="279" y="466"/>
                    <a:pt x="279" y="466"/>
                  </a:cubicBezTo>
                  <a:cubicBezTo>
                    <a:pt x="310" y="466"/>
                    <a:pt x="341" y="466"/>
                    <a:pt x="371" y="466"/>
                  </a:cubicBezTo>
                  <a:lnTo>
                    <a:pt x="371" y="466"/>
                  </a:lnTo>
                  <a:cubicBezTo>
                    <a:pt x="371" y="466"/>
                    <a:pt x="371" y="466"/>
                    <a:pt x="403" y="435"/>
                  </a:cubicBezTo>
                  <a:cubicBezTo>
                    <a:pt x="403" y="403"/>
                    <a:pt x="403" y="403"/>
                    <a:pt x="403" y="403"/>
                  </a:cubicBezTo>
                  <a:cubicBezTo>
                    <a:pt x="403" y="435"/>
                    <a:pt x="403" y="435"/>
                    <a:pt x="403" y="435"/>
                  </a:cubicBezTo>
                  <a:lnTo>
                    <a:pt x="403" y="403"/>
                  </a:lnTo>
                  <a:cubicBezTo>
                    <a:pt x="434" y="403"/>
                    <a:pt x="434" y="403"/>
                    <a:pt x="465" y="403"/>
                  </a:cubicBezTo>
                  <a:lnTo>
                    <a:pt x="465" y="403"/>
                  </a:lnTo>
                  <a:cubicBezTo>
                    <a:pt x="434" y="403"/>
                    <a:pt x="434" y="403"/>
                    <a:pt x="434" y="372"/>
                  </a:cubicBezTo>
                  <a:lnTo>
                    <a:pt x="434" y="372"/>
                  </a:lnTo>
                  <a:lnTo>
                    <a:pt x="434" y="372"/>
                  </a:lnTo>
                  <a:cubicBezTo>
                    <a:pt x="434" y="342"/>
                    <a:pt x="434" y="342"/>
                    <a:pt x="434" y="342"/>
                  </a:cubicBezTo>
                  <a:lnTo>
                    <a:pt x="434" y="342"/>
                  </a:lnTo>
                  <a:lnTo>
                    <a:pt x="434" y="342"/>
                  </a:lnTo>
                  <a:cubicBezTo>
                    <a:pt x="434" y="311"/>
                    <a:pt x="434" y="311"/>
                    <a:pt x="434" y="311"/>
                  </a:cubicBezTo>
                  <a:lnTo>
                    <a:pt x="434" y="311"/>
                  </a:lnTo>
                  <a:cubicBezTo>
                    <a:pt x="403" y="279"/>
                    <a:pt x="403" y="279"/>
                    <a:pt x="371" y="279"/>
                  </a:cubicBezTo>
                  <a:lnTo>
                    <a:pt x="371" y="279"/>
                  </a:lnTo>
                  <a:lnTo>
                    <a:pt x="371" y="279"/>
                  </a:lnTo>
                  <a:cubicBezTo>
                    <a:pt x="310" y="248"/>
                    <a:pt x="310" y="248"/>
                    <a:pt x="310" y="248"/>
                  </a:cubicBezTo>
                  <a:cubicBezTo>
                    <a:pt x="341" y="218"/>
                    <a:pt x="341" y="218"/>
                    <a:pt x="341" y="218"/>
                  </a:cubicBezTo>
                  <a:cubicBezTo>
                    <a:pt x="341" y="218"/>
                    <a:pt x="341" y="218"/>
                    <a:pt x="310" y="218"/>
                  </a:cubicBezTo>
                  <a:lnTo>
                    <a:pt x="310" y="218"/>
                  </a:lnTo>
                  <a:lnTo>
                    <a:pt x="310" y="187"/>
                  </a:lnTo>
                  <a:lnTo>
                    <a:pt x="310" y="187"/>
                  </a:lnTo>
                  <a:lnTo>
                    <a:pt x="310" y="187"/>
                  </a:lnTo>
                  <a:cubicBezTo>
                    <a:pt x="310" y="187"/>
                    <a:pt x="310" y="187"/>
                    <a:pt x="310" y="155"/>
                  </a:cubicBezTo>
                  <a:lnTo>
                    <a:pt x="310" y="155"/>
                  </a:lnTo>
                  <a:lnTo>
                    <a:pt x="310" y="155"/>
                  </a:lnTo>
                  <a:cubicBezTo>
                    <a:pt x="310" y="155"/>
                    <a:pt x="310" y="155"/>
                    <a:pt x="310" y="124"/>
                  </a:cubicBezTo>
                  <a:lnTo>
                    <a:pt x="310" y="124"/>
                  </a:lnTo>
                  <a:cubicBezTo>
                    <a:pt x="341" y="124"/>
                    <a:pt x="341" y="94"/>
                    <a:pt x="341" y="94"/>
                  </a:cubicBezTo>
                  <a:lnTo>
                    <a:pt x="341" y="94"/>
                  </a:lnTo>
                  <a:lnTo>
                    <a:pt x="341" y="94"/>
                  </a:lnTo>
                  <a:cubicBezTo>
                    <a:pt x="341" y="94"/>
                    <a:pt x="310" y="94"/>
                    <a:pt x="310"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1" name="Freeform 63"/>
            <p:cNvSpPr>
              <a:spLocks noChangeArrowheads="1"/>
            </p:cNvSpPr>
            <p:nvPr/>
          </p:nvSpPr>
          <p:spPr bwMode="auto">
            <a:xfrm>
              <a:off x="3479800" y="1690688"/>
              <a:ext cx="44450" cy="100012"/>
            </a:xfrm>
            <a:custGeom>
              <a:avLst/>
              <a:gdLst>
                <a:gd name="T0" fmla="*/ 92 w 125"/>
                <a:gd name="T1" fmla="*/ 155 h 280"/>
                <a:gd name="T2" fmla="*/ 92 w 125"/>
                <a:gd name="T3" fmla="*/ 155 h 280"/>
                <a:gd name="T4" fmla="*/ 61 w 125"/>
                <a:gd name="T5" fmla="*/ 124 h 280"/>
                <a:gd name="T6" fmla="*/ 92 w 125"/>
                <a:gd name="T7" fmla="*/ 124 h 280"/>
                <a:gd name="T8" fmla="*/ 92 w 125"/>
                <a:gd name="T9" fmla="*/ 124 h 280"/>
                <a:gd name="T10" fmla="*/ 92 w 125"/>
                <a:gd name="T11" fmla="*/ 92 h 280"/>
                <a:gd name="T12" fmla="*/ 92 w 125"/>
                <a:gd name="T13" fmla="*/ 61 h 280"/>
                <a:gd name="T14" fmla="*/ 124 w 125"/>
                <a:gd name="T15" fmla="*/ 0 h 280"/>
                <a:gd name="T16" fmla="*/ 124 w 125"/>
                <a:gd name="T17" fmla="*/ 0 h 280"/>
                <a:gd name="T18" fmla="*/ 92 w 125"/>
                <a:gd name="T19" fmla="*/ 0 h 280"/>
                <a:gd name="T20" fmla="*/ 92 w 125"/>
                <a:gd name="T21" fmla="*/ 0 h 280"/>
                <a:gd name="T22" fmla="*/ 61 w 125"/>
                <a:gd name="T23" fmla="*/ 0 h 280"/>
                <a:gd name="T24" fmla="*/ 61 w 125"/>
                <a:gd name="T25" fmla="*/ 0 h 280"/>
                <a:gd name="T26" fmla="*/ 61 w 125"/>
                <a:gd name="T27" fmla="*/ 0 h 280"/>
                <a:gd name="T28" fmla="*/ 61 w 125"/>
                <a:gd name="T29" fmla="*/ 0 h 280"/>
                <a:gd name="T30" fmla="*/ 61 w 125"/>
                <a:gd name="T31" fmla="*/ 31 h 280"/>
                <a:gd name="T32" fmla="*/ 61 w 125"/>
                <a:gd name="T33" fmla="*/ 92 h 280"/>
                <a:gd name="T34" fmla="*/ 30 w 125"/>
                <a:gd name="T35" fmla="*/ 155 h 280"/>
                <a:gd name="T36" fmla="*/ 0 w 125"/>
                <a:gd name="T37" fmla="*/ 155 h 280"/>
                <a:gd name="T38" fmla="*/ 30 w 125"/>
                <a:gd name="T39" fmla="*/ 155 h 280"/>
                <a:gd name="T40" fmla="*/ 30 w 125"/>
                <a:gd name="T41" fmla="*/ 185 h 280"/>
                <a:gd name="T42" fmla="*/ 61 w 125"/>
                <a:gd name="T43" fmla="*/ 216 h 280"/>
                <a:gd name="T44" fmla="*/ 61 w 125"/>
                <a:gd name="T45" fmla="*/ 248 h 280"/>
                <a:gd name="T46" fmla="*/ 61 w 125"/>
                <a:gd name="T47" fmla="*/ 248 h 280"/>
                <a:gd name="T48" fmla="*/ 61 w 125"/>
                <a:gd name="T49" fmla="*/ 279 h 280"/>
                <a:gd name="T50" fmla="*/ 61 w 125"/>
                <a:gd name="T51" fmla="*/ 248 h 280"/>
                <a:gd name="T52" fmla="*/ 61 w 125"/>
                <a:gd name="T53" fmla="*/ 248 h 280"/>
                <a:gd name="T54" fmla="*/ 61 w 125"/>
                <a:gd name="T55" fmla="*/ 248 h 280"/>
                <a:gd name="T56" fmla="*/ 92 w 125"/>
                <a:gd name="T57" fmla="*/ 248 h 280"/>
                <a:gd name="T58" fmla="*/ 92 w 125"/>
                <a:gd name="T59" fmla="*/ 248 h 280"/>
                <a:gd name="T60" fmla="*/ 92 w 125"/>
                <a:gd name="T61" fmla="*/ 216 h 280"/>
                <a:gd name="T62" fmla="*/ 92 w 125"/>
                <a:gd name="T63" fmla="*/ 216 h 280"/>
                <a:gd name="T64" fmla="*/ 92 w 125"/>
                <a:gd name="T65" fmla="*/ 216 h 280"/>
                <a:gd name="T66" fmla="*/ 92 w 125"/>
                <a:gd name="T67" fmla="*/ 185 h 280"/>
                <a:gd name="T68" fmla="*/ 92 w 125"/>
                <a:gd name="T69" fmla="*/ 185 h 280"/>
                <a:gd name="T70" fmla="*/ 92 w 125"/>
                <a:gd name="T71" fmla="*/ 15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 h="280">
                  <a:moveTo>
                    <a:pt x="92" y="155"/>
                  </a:moveTo>
                  <a:lnTo>
                    <a:pt x="92" y="155"/>
                  </a:lnTo>
                  <a:cubicBezTo>
                    <a:pt x="92" y="155"/>
                    <a:pt x="61" y="155"/>
                    <a:pt x="61" y="124"/>
                  </a:cubicBezTo>
                  <a:lnTo>
                    <a:pt x="92" y="124"/>
                  </a:lnTo>
                  <a:lnTo>
                    <a:pt x="92" y="124"/>
                  </a:lnTo>
                  <a:cubicBezTo>
                    <a:pt x="92" y="92"/>
                    <a:pt x="92" y="92"/>
                    <a:pt x="92" y="92"/>
                  </a:cubicBezTo>
                  <a:cubicBezTo>
                    <a:pt x="92" y="61"/>
                    <a:pt x="92" y="61"/>
                    <a:pt x="92" y="61"/>
                  </a:cubicBezTo>
                  <a:cubicBezTo>
                    <a:pt x="92" y="31"/>
                    <a:pt x="124" y="31"/>
                    <a:pt x="124" y="0"/>
                  </a:cubicBezTo>
                  <a:lnTo>
                    <a:pt x="124" y="0"/>
                  </a:lnTo>
                  <a:cubicBezTo>
                    <a:pt x="92" y="0"/>
                    <a:pt x="92" y="0"/>
                    <a:pt x="92" y="0"/>
                  </a:cubicBezTo>
                  <a:lnTo>
                    <a:pt x="92" y="0"/>
                  </a:lnTo>
                  <a:cubicBezTo>
                    <a:pt x="61" y="0"/>
                    <a:pt x="61" y="0"/>
                    <a:pt x="61" y="0"/>
                  </a:cubicBezTo>
                  <a:lnTo>
                    <a:pt x="61" y="0"/>
                  </a:lnTo>
                  <a:lnTo>
                    <a:pt x="61" y="0"/>
                  </a:lnTo>
                  <a:lnTo>
                    <a:pt x="61" y="0"/>
                  </a:lnTo>
                  <a:cubicBezTo>
                    <a:pt x="61" y="0"/>
                    <a:pt x="61" y="0"/>
                    <a:pt x="61" y="31"/>
                  </a:cubicBezTo>
                  <a:cubicBezTo>
                    <a:pt x="61" y="31"/>
                    <a:pt x="61" y="61"/>
                    <a:pt x="61" y="92"/>
                  </a:cubicBezTo>
                  <a:cubicBezTo>
                    <a:pt x="30" y="124"/>
                    <a:pt x="30" y="124"/>
                    <a:pt x="30" y="155"/>
                  </a:cubicBezTo>
                  <a:lnTo>
                    <a:pt x="0" y="155"/>
                  </a:lnTo>
                  <a:cubicBezTo>
                    <a:pt x="0" y="155"/>
                    <a:pt x="0" y="155"/>
                    <a:pt x="30" y="155"/>
                  </a:cubicBezTo>
                  <a:lnTo>
                    <a:pt x="30" y="185"/>
                  </a:lnTo>
                  <a:cubicBezTo>
                    <a:pt x="30" y="185"/>
                    <a:pt x="61" y="185"/>
                    <a:pt x="61" y="216"/>
                  </a:cubicBezTo>
                  <a:cubicBezTo>
                    <a:pt x="61" y="248"/>
                    <a:pt x="61" y="248"/>
                    <a:pt x="61" y="248"/>
                  </a:cubicBezTo>
                  <a:lnTo>
                    <a:pt x="61" y="248"/>
                  </a:lnTo>
                  <a:cubicBezTo>
                    <a:pt x="61" y="248"/>
                    <a:pt x="61" y="248"/>
                    <a:pt x="61" y="279"/>
                  </a:cubicBezTo>
                  <a:cubicBezTo>
                    <a:pt x="61" y="248"/>
                    <a:pt x="61" y="248"/>
                    <a:pt x="61" y="248"/>
                  </a:cubicBezTo>
                  <a:lnTo>
                    <a:pt x="61" y="248"/>
                  </a:lnTo>
                  <a:lnTo>
                    <a:pt x="61" y="248"/>
                  </a:lnTo>
                  <a:cubicBezTo>
                    <a:pt x="61" y="248"/>
                    <a:pt x="61" y="248"/>
                    <a:pt x="92" y="248"/>
                  </a:cubicBezTo>
                  <a:lnTo>
                    <a:pt x="92" y="248"/>
                  </a:lnTo>
                  <a:cubicBezTo>
                    <a:pt x="92" y="216"/>
                    <a:pt x="92" y="216"/>
                    <a:pt x="92" y="216"/>
                  </a:cubicBezTo>
                  <a:lnTo>
                    <a:pt x="92" y="216"/>
                  </a:lnTo>
                  <a:lnTo>
                    <a:pt x="92" y="216"/>
                  </a:lnTo>
                  <a:cubicBezTo>
                    <a:pt x="92" y="216"/>
                    <a:pt x="92" y="216"/>
                    <a:pt x="92" y="185"/>
                  </a:cubicBezTo>
                  <a:lnTo>
                    <a:pt x="92" y="185"/>
                  </a:lnTo>
                  <a:cubicBezTo>
                    <a:pt x="92" y="185"/>
                    <a:pt x="92" y="185"/>
                    <a:pt x="92"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2" name="Freeform 64"/>
            <p:cNvSpPr>
              <a:spLocks noChangeArrowheads="1"/>
            </p:cNvSpPr>
            <p:nvPr/>
          </p:nvSpPr>
          <p:spPr bwMode="auto">
            <a:xfrm>
              <a:off x="4114800" y="1646238"/>
              <a:ext cx="100013" cy="44450"/>
            </a:xfrm>
            <a:custGeom>
              <a:avLst/>
              <a:gdLst>
                <a:gd name="T0" fmla="*/ 248 w 280"/>
                <a:gd name="T1" fmla="*/ 0 h 125"/>
                <a:gd name="T2" fmla="*/ 248 w 280"/>
                <a:gd name="T3" fmla="*/ 0 h 125"/>
                <a:gd name="T4" fmla="*/ 186 w 280"/>
                <a:gd name="T5" fmla="*/ 0 h 125"/>
                <a:gd name="T6" fmla="*/ 186 w 280"/>
                <a:gd name="T7" fmla="*/ 0 h 125"/>
                <a:gd name="T8" fmla="*/ 186 w 280"/>
                <a:gd name="T9" fmla="*/ 0 h 125"/>
                <a:gd name="T10" fmla="*/ 155 w 280"/>
                <a:gd name="T11" fmla="*/ 31 h 125"/>
                <a:gd name="T12" fmla="*/ 155 w 280"/>
                <a:gd name="T13" fmla="*/ 31 h 125"/>
                <a:gd name="T14" fmla="*/ 155 w 280"/>
                <a:gd name="T15" fmla="*/ 31 h 125"/>
                <a:gd name="T16" fmla="*/ 124 w 280"/>
                <a:gd name="T17" fmla="*/ 31 h 125"/>
                <a:gd name="T18" fmla="*/ 124 w 280"/>
                <a:gd name="T19" fmla="*/ 31 h 125"/>
                <a:gd name="T20" fmla="*/ 124 w 280"/>
                <a:gd name="T21" fmla="*/ 0 h 125"/>
                <a:gd name="T22" fmla="*/ 124 w 280"/>
                <a:gd name="T23" fmla="*/ 0 h 125"/>
                <a:gd name="T24" fmla="*/ 124 w 280"/>
                <a:gd name="T25" fmla="*/ 0 h 125"/>
                <a:gd name="T26" fmla="*/ 124 w 280"/>
                <a:gd name="T27" fmla="*/ 31 h 125"/>
                <a:gd name="T28" fmla="*/ 92 w 280"/>
                <a:gd name="T29" fmla="*/ 31 h 125"/>
                <a:gd name="T30" fmla="*/ 31 w 280"/>
                <a:gd name="T31" fmla="*/ 0 h 125"/>
                <a:gd name="T32" fmla="*/ 31 w 280"/>
                <a:gd name="T33" fmla="*/ 0 h 125"/>
                <a:gd name="T34" fmla="*/ 31 w 280"/>
                <a:gd name="T35" fmla="*/ 31 h 125"/>
                <a:gd name="T36" fmla="*/ 31 w 280"/>
                <a:gd name="T37" fmla="*/ 31 h 125"/>
                <a:gd name="T38" fmla="*/ 31 w 280"/>
                <a:gd name="T39" fmla="*/ 31 h 125"/>
                <a:gd name="T40" fmla="*/ 0 w 280"/>
                <a:gd name="T41" fmla="*/ 61 h 125"/>
                <a:gd name="T42" fmla="*/ 0 w 280"/>
                <a:gd name="T43" fmla="*/ 61 h 125"/>
                <a:gd name="T44" fmla="*/ 0 w 280"/>
                <a:gd name="T45" fmla="*/ 61 h 125"/>
                <a:gd name="T46" fmla="*/ 31 w 280"/>
                <a:gd name="T47" fmla="*/ 92 h 125"/>
                <a:gd name="T48" fmla="*/ 31 w 280"/>
                <a:gd name="T49" fmla="*/ 124 h 125"/>
                <a:gd name="T50" fmla="*/ 31 w 280"/>
                <a:gd name="T51" fmla="*/ 92 h 125"/>
                <a:gd name="T52" fmla="*/ 92 w 280"/>
                <a:gd name="T53" fmla="*/ 92 h 125"/>
                <a:gd name="T54" fmla="*/ 92 w 280"/>
                <a:gd name="T55" fmla="*/ 92 h 125"/>
                <a:gd name="T56" fmla="*/ 124 w 280"/>
                <a:gd name="T57" fmla="*/ 92 h 125"/>
                <a:gd name="T58" fmla="*/ 124 w 280"/>
                <a:gd name="T59" fmla="*/ 92 h 125"/>
                <a:gd name="T60" fmla="*/ 124 w 280"/>
                <a:gd name="T61" fmla="*/ 92 h 125"/>
                <a:gd name="T62" fmla="*/ 124 w 280"/>
                <a:gd name="T63" fmla="*/ 92 h 125"/>
                <a:gd name="T64" fmla="*/ 124 w 280"/>
                <a:gd name="T65" fmla="*/ 92 h 125"/>
                <a:gd name="T66" fmla="*/ 155 w 280"/>
                <a:gd name="T67" fmla="*/ 124 h 125"/>
                <a:gd name="T68" fmla="*/ 155 w 280"/>
                <a:gd name="T69" fmla="*/ 124 h 125"/>
                <a:gd name="T70" fmla="*/ 155 w 280"/>
                <a:gd name="T71" fmla="*/ 124 h 125"/>
                <a:gd name="T72" fmla="*/ 186 w 280"/>
                <a:gd name="T73" fmla="*/ 124 h 125"/>
                <a:gd name="T74" fmla="*/ 186 w 280"/>
                <a:gd name="T75" fmla="*/ 124 h 125"/>
                <a:gd name="T76" fmla="*/ 186 w 280"/>
                <a:gd name="T77" fmla="*/ 124 h 125"/>
                <a:gd name="T78" fmla="*/ 186 w 280"/>
                <a:gd name="T79" fmla="*/ 124 h 125"/>
                <a:gd name="T80" fmla="*/ 186 w 280"/>
                <a:gd name="T81" fmla="*/ 31 h 125"/>
                <a:gd name="T82" fmla="*/ 217 w 280"/>
                <a:gd name="T83" fmla="*/ 61 h 125"/>
                <a:gd name="T84" fmla="*/ 248 w 280"/>
                <a:gd name="T85" fmla="*/ 61 h 125"/>
                <a:gd name="T86" fmla="*/ 248 w 280"/>
                <a:gd name="T87" fmla="*/ 61 h 125"/>
                <a:gd name="T88" fmla="*/ 248 w 280"/>
                <a:gd name="T89" fmla="*/ 61 h 125"/>
                <a:gd name="T90" fmla="*/ 248 w 280"/>
                <a:gd name="T91" fmla="*/ 61 h 125"/>
                <a:gd name="T92" fmla="*/ 279 w 280"/>
                <a:gd name="T93" fmla="*/ 31 h 125"/>
                <a:gd name="T94" fmla="*/ 279 w 280"/>
                <a:gd name="T95" fmla="*/ 0 h 125"/>
                <a:gd name="T96" fmla="*/ 279 w 280"/>
                <a:gd name="T97" fmla="*/ 0 h 125"/>
                <a:gd name="T98" fmla="*/ 279 w 280"/>
                <a:gd name="T99" fmla="*/ 0 h 125"/>
                <a:gd name="T100" fmla="*/ 248 w 280"/>
                <a:gd name="T10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125">
                  <a:moveTo>
                    <a:pt x="248" y="0"/>
                  </a:moveTo>
                  <a:lnTo>
                    <a:pt x="248" y="0"/>
                  </a:lnTo>
                  <a:cubicBezTo>
                    <a:pt x="217" y="0"/>
                    <a:pt x="217" y="0"/>
                    <a:pt x="186" y="0"/>
                  </a:cubicBezTo>
                  <a:lnTo>
                    <a:pt x="186" y="0"/>
                  </a:lnTo>
                  <a:lnTo>
                    <a:pt x="186" y="0"/>
                  </a:lnTo>
                  <a:cubicBezTo>
                    <a:pt x="186" y="0"/>
                    <a:pt x="186" y="31"/>
                    <a:pt x="155" y="31"/>
                  </a:cubicBezTo>
                  <a:lnTo>
                    <a:pt x="155" y="31"/>
                  </a:lnTo>
                  <a:lnTo>
                    <a:pt x="155" y="31"/>
                  </a:lnTo>
                  <a:cubicBezTo>
                    <a:pt x="155" y="31"/>
                    <a:pt x="155" y="31"/>
                    <a:pt x="124" y="31"/>
                  </a:cubicBezTo>
                  <a:lnTo>
                    <a:pt x="124" y="31"/>
                  </a:lnTo>
                  <a:cubicBezTo>
                    <a:pt x="124" y="31"/>
                    <a:pt x="124" y="31"/>
                    <a:pt x="124" y="0"/>
                  </a:cubicBezTo>
                  <a:lnTo>
                    <a:pt x="124" y="0"/>
                  </a:lnTo>
                  <a:lnTo>
                    <a:pt x="124" y="0"/>
                  </a:lnTo>
                  <a:cubicBezTo>
                    <a:pt x="124" y="31"/>
                    <a:pt x="124" y="31"/>
                    <a:pt x="124" y="31"/>
                  </a:cubicBezTo>
                  <a:lnTo>
                    <a:pt x="92" y="31"/>
                  </a:lnTo>
                  <a:cubicBezTo>
                    <a:pt x="92" y="31"/>
                    <a:pt x="62" y="31"/>
                    <a:pt x="31" y="0"/>
                  </a:cubicBezTo>
                  <a:lnTo>
                    <a:pt x="31" y="0"/>
                  </a:lnTo>
                  <a:cubicBezTo>
                    <a:pt x="31" y="31"/>
                    <a:pt x="31" y="31"/>
                    <a:pt x="31" y="31"/>
                  </a:cubicBezTo>
                  <a:lnTo>
                    <a:pt x="31" y="31"/>
                  </a:lnTo>
                  <a:lnTo>
                    <a:pt x="31" y="31"/>
                  </a:lnTo>
                  <a:cubicBezTo>
                    <a:pt x="31" y="61"/>
                    <a:pt x="31" y="61"/>
                    <a:pt x="0" y="61"/>
                  </a:cubicBezTo>
                  <a:lnTo>
                    <a:pt x="0" y="61"/>
                  </a:lnTo>
                  <a:lnTo>
                    <a:pt x="0" y="61"/>
                  </a:lnTo>
                  <a:cubicBezTo>
                    <a:pt x="31" y="61"/>
                    <a:pt x="31" y="92"/>
                    <a:pt x="31" y="92"/>
                  </a:cubicBezTo>
                  <a:lnTo>
                    <a:pt x="31" y="124"/>
                  </a:lnTo>
                  <a:cubicBezTo>
                    <a:pt x="31" y="124"/>
                    <a:pt x="31" y="124"/>
                    <a:pt x="31" y="92"/>
                  </a:cubicBezTo>
                  <a:cubicBezTo>
                    <a:pt x="62" y="92"/>
                    <a:pt x="62" y="92"/>
                    <a:pt x="92" y="92"/>
                  </a:cubicBezTo>
                  <a:lnTo>
                    <a:pt x="92" y="92"/>
                  </a:lnTo>
                  <a:lnTo>
                    <a:pt x="124" y="92"/>
                  </a:lnTo>
                  <a:lnTo>
                    <a:pt x="124" y="92"/>
                  </a:lnTo>
                  <a:lnTo>
                    <a:pt x="124" y="92"/>
                  </a:lnTo>
                  <a:lnTo>
                    <a:pt x="124" y="92"/>
                  </a:lnTo>
                  <a:lnTo>
                    <a:pt x="124" y="92"/>
                  </a:lnTo>
                  <a:cubicBezTo>
                    <a:pt x="124" y="92"/>
                    <a:pt x="124" y="92"/>
                    <a:pt x="155" y="124"/>
                  </a:cubicBezTo>
                  <a:lnTo>
                    <a:pt x="155" y="124"/>
                  </a:lnTo>
                  <a:lnTo>
                    <a:pt x="155" y="124"/>
                  </a:lnTo>
                  <a:cubicBezTo>
                    <a:pt x="186" y="124"/>
                    <a:pt x="186" y="124"/>
                    <a:pt x="186" y="124"/>
                  </a:cubicBezTo>
                  <a:lnTo>
                    <a:pt x="186" y="124"/>
                  </a:lnTo>
                  <a:lnTo>
                    <a:pt x="186" y="124"/>
                  </a:lnTo>
                  <a:lnTo>
                    <a:pt x="186" y="124"/>
                  </a:lnTo>
                  <a:cubicBezTo>
                    <a:pt x="186" y="31"/>
                    <a:pt x="186" y="31"/>
                    <a:pt x="186" y="31"/>
                  </a:cubicBezTo>
                  <a:cubicBezTo>
                    <a:pt x="217" y="61"/>
                    <a:pt x="217" y="61"/>
                    <a:pt x="217" y="61"/>
                  </a:cubicBezTo>
                  <a:cubicBezTo>
                    <a:pt x="217" y="61"/>
                    <a:pt x="217" y="61"/>
                    <a:pt x="248" y="61"/>
                  </a:cubicBezTo>
                  <a:lnTo>
                    <a:pt x="248" y="61"/>
                  </a:lnTo>
                  <a:lnTo>
                    <a:pt x="248" y="61"/>
                  </a:lnTo>
                  <a:lnTo>
                    <a:pt x="248" y="61"/>
                  </a:lnTo>
                  <a:cubicBezTo>
                    <a:pt x="248" y="31"/>
                    <a:pt x="279" y="31"/>
                    <a:pt x="279" y="31"/>
                  </a:cubicBezTo>
                  <a:cubicBezTo>
                    <a:pt x="279" y="31"/>
                    <a:pt x="279" y="31"/>
                    <a:pt x="279" y="0"/>
                  </a:cubicBezTo>
                  <a:lnTo>
                    <a:pt x="279" y="0"/>
                  </a:lnTo>
                  <a:lnTo>
                    <a:pt x="279" y="0"/>
                  </a:lnTo>
                  <a:cubicBezTo>
                    <a:pt x="248" y="0"/>
                    <a:pt x="248" y="0"/>
                    <a:pt x="248"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3" name="Freeform 65"/>
            <p:cNvSpPr>
              <a:spLocks noChangeArrowheads="1"/>
            </p:cNvSpPr>
            <p:nvPr/>
          </p:nvSpPr>
          <p:spPr bwMode="auto">
            <a:xfrm>
              <a:off x="4192588" y="1690688"/>
              <a:ext cx="346075" cy="122237"/>
            </a:xfrm>
            <a:custGeom>
              <a:avLst/>
              <a:gdLst>
                <a:gd name="T0" fmla="*/ 930 w 961"/>
                <a:gd name="T1" fmla="*/ 155 h 341"/>
                <a:gd name="T2" fmla="*/ 960 w 961"/>
                <a:gd name="T3" fmla="*/ 124 h 341"/>
                <a:gd name="T4" fmla="*/ 930 w 961"/>
                <a:gd name="T5" fmla="*/ 92 h 341"/>
                <a:gd name="T6" fmla="*/ 899 w 961"/>
                <a:gd name="T7" fmla="*/ 61 h 341"/>
                <a:gd name="T8" fmla="*/ 899 w 961"/>
                <a:gd name="T9" fmla="*/ 31 h 341"/>
                <a:gd name="T10" fmla="*/ 836 w 961"/>
                <a:gd name="T11" fmla="*/ 31 h 341"/>
                <a:gd name="T12" fmla="*/ 775 w 961"/>
                <a:gd name="T13" fmla="*/ 61 h 341"/>
                <a:gd name="T14" fmla="*/ 713 w 961"/>
                <a:gd name="T15" fmla="*/ 61 h 341"/>
                <a:gd name="T16" fmla="*/ 651 w 961"/>
                <a:gd name="T17" fmla="*/ 61 h 341"/>
                <a:gd name="T18" fmla="*/ 558 w 961"/>
                <a:gd name="T19" fmla="*/ 31 h 341"/>
                <a:gd name="T20" fmla="*/ 527 w 961"/>
                <a:gd name="T21" fmla="*/ 31 h 341"/>
                <a:gd name="T22" fmla="*/ 465 w 961"/>
                <a:gd name="T23" fmla="*/ 0 h 341"/>
                <a:gd name="T24" fmla="*/ 403 w 961"/>
                <a:gd name="T25" fmla="*/ 0 h 341"/>
                <a:gd name="T26" fmla="*/ 279 w 961"/>
                <a:gd name="T27" fmla="*/ 31 h 341"/>
                <a:gd name="T28" fmla="*/ 217 w 961"/>
                <a:gd name="T29" fmla="*/ 61 h 341"/>
                <a:gd name="T30" fmla="*/ 62 w 961"/>
                <a:gd name="T31" fmla="*/ 0 h 341"/>
                <a:gd name="T32" fmla="*/ 0 w 961"/>
                <a:gd name="T33" fmla="*/ 0 h 341"/>
                <a:gd name="T34" fmla="*/ 0 w 961"/>
                <a:gd name="T35" fmla="*/ 31 h 341"/>
                <a:gd name="T36" fmla="*/ 0 w 961"/>
                <a:gd name="T37" fmla="*/ 92 h 341"/>
                <a:gd name="T38" fmla="*/ 31 w 961"/>
                <a:gd name="T39" fmla="*/ 155 h 341"/>
                <a:gd name="T40" fmla="*/ 31 w 961"/>
                <a:gd name="T41" fmla="*/ 216 h 341"/>
                <a:gd name="T42" fmla="*/ 62 w 961"/>
                <a:gd name="T43" fmla="*/ 309 h 341"/>
                <a:gd name="T44" fmla="*/ 62 w 961"/>
                <a:gd name="T45" fmla="*/ 309 h 341"/>
                <a:gd name="T46" fmla="*/ 155 w 961"/>
                <a:gd name="T47" fmla="*/ 309 h 341"/>
                <a:gd name="T48" fmla="*/ 186 w 961"/>
                <a:gd name="T49" fmla="*/ 309 h 341"/>
                <a:gd name="T50" fmla="*/ 310 w 961"/>
                <a:gd name="T51" fmla="*/ 309 h 341"/>
                <a:gd name="T52" fmla="*/ 372 w 961"/>
                <a:gd name="T53" fmla="*/ 309 h 341"/>
                <a:gd name="T54" fmla="*/ 434 w 961"/>
                <a:gd name="T55" fmla="*/ 279 h 341"/>
                <a:gd name="T56" fmla="*/ 496 w 961"/>
                <a:gd name="T57" fmla="*/ 279 h 341"/>
                <a:gd name="T58" fmla="*/ 496 w 961"/>
                <a:gd name="T59" fmla="*/ 279 h 341"/>
                <a:gd name="T60" fmla="*/ 558 w 961"/>
                <a:gd name="T61" fmla="*/ 279 h 341"/>
                <a:gd name="T62" fmla="*/ 589 w 961"/>
                <a:gd name="T63" fmla="*/ 279 h 341"/>
                <a:gd name="T64" fmla="*/ 589 w 961"/>
                <a:gd name="T65" fmla="*/ 279 h 341"/>
                <a:gd name="T66" fmla="*/ 620 w 961"/>
                <a:gd name="T67" fmla="*/ 279 h 341"/>
                <a:gd name="T68" fmla="*/ 651 w 961"/>
                <a:gd name="T69" fmla="*/ 279 h 341"/>
                <a:gd name="T70" fmla="*/ 713 w 961"/>
                <a:gd name="T71" fmla="*/ 279 h 341"/>
                <a:gd name="T72" fmla="*/ 743 w 961"/>
                <a:gd name="T73" fmla="*/ 279 h 341"/>
                <a:gd name="T74" fmla="*/ 836 w 961"/>
                <a:gd name="T75" fmla="*/ 248 h 341"/>
                <a:gd name="T76" fmla="*/ 868 w 961"/>
                <a:gd name="T77" fmla="*/ 248 h 341"/>
                <a:gd name="T78" fmla="*/ 868 w 961"/>
                <a:gd name="T79" fmla="*/ 248 h 341"/>
                <a:gd name="T80" fmla="*/ 899 w 961"/>
                <a:gd name="T81" fmla="*/ 248 h 341"/>
                <a:gd name="T82" fmla="*/ 930 w 961"/>
                <a:gd name="T83" fmla="*/ 248 h 341"/>
                <a:gd name="T84" fmla="*/ 960 w 961"/>
                <a:gd name="T85" fmla="*/ 216 h 341"/>
                <a:gd name="T86" fmla="*/ 960 w 961"/>
                <a:gd name="T87" fmla="*/ 18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1" h="341">
                  <a:moveTo>
                    <a:pt x="960" y="155"/>
                  </a:moveTo>
                  <a:lnTo>
                    <a:pt x="960" y="155"/>
                  </a:lnTo>
                  <a:cubicBezTo>
                    <a:pt x="930" y="155"/>
                    <a:pt x="930" y="155"/>
                    <a:pt x="930" y="155"/>
                  </a:cubicBezTo>
                  <a:lnTo>
                    <a:pt x="930" y="155"/>
                  </a:lnTo>
                  <a:cubicBezTo>
                    <a:pt x="930" y="124"/>
                    <a:pt x="930" y="124"/>
                    <a:pt x="960" y="124"/>
                  </a:cubicBezTo>
                  <a:lnTo>
                    <a:pt x="960" y="124"/>
                  </a:lnTo>
                  <a:lnTo>
                    <a:pt x="960" y="124"/>
                  </a:lnTo>
                  <a:cubicBezTo>
                    <a:pt x="930" y="124"/>
                    <a:pt x="930" y="124"/>
                    <a:pt x="930" y="92"/>
                  </a:cubicBezTo>
                  <a:lnTo>
                    <a:pt x="930" y="92"/>
                  </a:lnTo>
                  <a:lnTo>
                    <a:pt x="930" y="92"/>
                  </a:lnTo>
                  <a:cubicBezTo>
                    <a:pt x="930" y="92"/>
                    <a:pt x="899" y="92"/>
                    <a:pt x="899" y="61"/>
                  </a:cubicBezTo>
                  <a:lnTo>
                    <a:pt x="899" y="61"/>
                  </a:lnTo>
                  <a:lnTo>
                    <a:pt x="899" y="61"/>
                  </a:lnTo>
                  <a:lnTo>
                    <a:pt x="899" y="61"/>
                  </a:lnTo>
                  <a:cubicBezTo>
                    <a:pt x="899" y="31"/>
                    <a:pt x="899" y="31"/>
                    <a:pt x="899" y="31"/>
                  </a:cubicBezTo>
                  <a:lnTo>
                    <a:pt x="868" y="31"/>
                  </a:lnTo>
                  <a:cubicBezTo>
                    <a:pt x="868" y="31"/>
                    <a:pt x="868" y="31"/>
                    <a:pt x="836" y="31"/>
                  </a:cubicBezTo>
                  <a:lnTo>
                    <a:pt x="836" y="31"/>
                  </a:lnTo>
                  <a:lnTo>
                    <a:pt x="836" y="31"/>
                  </a:lnTo>
                  <a:cubicBezTo>
                    <a:pt x="806" y="31"/>
                    <a:pt x="806" y="61"/>
                    <a:pt x="806" y="61"/>
                  </a:cubicBezTo>
                  <a:cubicBezTo>
                    <a:pt x="775" y="61"/>
                    <a:pt x="775" y="61"/>
                    <a:pt x="775" y="61"/>
                  </a:cubicBezTo>
                  <a:lnTo>
                    <a:pt x="743" y="61"/>
                  </a:lnTo>
                  <a:lnTo>
                    <a:pt x="743" y="61"/>
                  </a:lnTo>
                  <a:cubicBezTo>
                    <a:pt x="713" y="61"/>
                    <a:pt x="713" y="61"/>
                    <a:pt x="713" y="61"/>
                  </a:cubicBezTo>
                  <a:cubicBezTo>
                    <a:pt x="682" y="61"/>
                    <a:pt x="682" y="61"/>
                    <a:pt x="682" y="61"/>
                  </a:cubicBezTo>
                  <a:lnTo>
                    <a:pt x="651" y="61"/>
                  </a:lnTo>
                  <a:lnTo>
                    <a:pt x="651" y="61"/>
                  </a:lnTo>
                  <a:lnTo>
                    <a:pt x="651" y="61"/>
                  </a:lnTo>
                  <a:cubicBezTo>
                    <a:pt x="620" y="61"/>
                    <a:pt x="589" y="61"/>
                    <a:pt x="558" y="31"/>
                  </a:cubicBezTo>
                  <a:lnTo>
                    <a:pt x="558" y="31"/>
                  </a:lnTo>
                  <a:lnTo>
                    <a:pt x="558" y="31"/>
                  </a:lnTo>
                  <a:lnTo>
                    <a:pt x="558" y="31"/>
                  </a:lnTo>
                  <a:lnTo>
                    <a:pt x="527" y="31"/>
                  </a:lnTo>
                  <a:cubicBezTo>
                    <a:pt x="527" y="31"/>
                    <a:pt x="527" y="31"/>
                    <a:pt x="496" y="0"/>
                  </a:cubicBezTo>
                  <a:lnTo>
                    <a:pt x="496" y="31"/>
                  </a:lnTo>
                  <a:cubicBezTo>
                    <a:pt x="465" y="31"/>
                    <a:pt x="465" y="31"/>
                    <a:pt x="465" y="0"/>
                  </a:cubicBezTo>
                  <a:lnTo>
                    <a:pt x="465" y="0"/>
                  </a:lnTo>
                  <a:cubicBezTo>
                    <a:pt x="434" y="0"/>
                    <a:pt x="434" y="0"/>
                    <a:pt x="403" y="0"/>
                  </a:cubicBezTo>
                  <a:lnTo>
                    <a:pt x="403" y="0"/>
                  </a:lnTo>
                  <a:lnTo>
                    <a:pt x="403" y="0"/>
                  </a:lnTo>
                  <a:cubicBezTo>
                    <a:pt x="372" y="0"/>
                    <a:pt x="372" y="0"/>
                    <a:pt x="341" y="0"/>
                  </a:cubicBezTo>
                  <a:cubicBezTo>
                    <a:pt x="341" y="0"/>
                    <a:pt x="310" y="31"/>
                    <a:pt x="279" y="31"/>
                  </a:cubicBezTo>
                  <a:cubicBezTo>
                    <a:pt x="279" y="31"/>
                    <a:pt x="279" y="31"/>
                    <a:pt x="248" y="31"/>
                  </a:cubicBezTo>
                  <a:cubicBezTo>
                    <a:pt x="248" y="61"/>
                    <a:pt x="248" y="61"/>
                    <a:pt x="217" y="61"/>
                  </a:cubicBezTo>
                  <a:lnTo>
                    <a:pt x="217" y="61"/>
                  </a:lnTo>
                  <a:cubicBezTo>
                    <a:pt x="217" y="61"/>
                    <a:pt x="186" y="61"/>
                    <a:pt x="155" y="61"/>
                  </a:cubicBezTo>
                  <a:cubicBezTo>
                    <a:pt x="155" y="31"/>
                    <a:pt x="124" y="31"/>
                    <a:pt x="93" y="31"/>
                  </a:cubicBezTo>
                  <a:cubicBezTo>
                    <a:pt x="93" y="31"/>
                    <a:pt x="62" y="31"/>
                    <a:pt x="62" y="0"/>
                  </a:cubicBezTo>
                  <a:lnTo>
                    <a:pt x="62" y="0"/>
                  </a:lnTo>
                  <a:cubicBezTo>
                    <a:pt x="31" y="0"/>
                    <a:pt x="31" y="0"/>
                    <a:pt x="31" y="0"/>
                  </a:cubicBezTo>
                  <a:lnTo>
                    <a:pt x="0" y="0"/>
                  </a:lnTo>
                  <a:cubicBezTo>
                    <a:pt x="31" y="0"/>
                    <a:pt x="31" y="0"/>
                    <a:pt x="31" y="0"/>
                  </a:cubicBezTo>
                  <a:lnTo>
                    <a:pt x="31" y="0"/>
                  </a:lnTo>
                  <a:cubicBezTo>
                    <a:pt x="31" y="31"/>
                    <a:pt x="0" y="31"/>
                    <a:pt x="0" y="31"/>
                  </a:cubicBezTo>
                  <a:lnTo>
                    <a:pt x="0" y="61"/>
                  </a:lnTo>
                  <a:cubicBezTo>
                    <a:pt x="31" y="61"/>
                    <a:pt x="31" y="61"/>
                    <a:pt x="31" y="61"/>
                  </a:cubicBezTo>
                  <a:cubicBezTo>
                    <a:pt x="0" y="92"/>
                    <a:pt x="0" y="92"/>
                    <a:pt x="0" y="92"/>
                  </a:cubicBezTo>
                  <a:cubicBezTo>
                    <a:pt x="31" y="124"/>
                    <a:pt x="31" y="124"/>
                    <a:pt x="31" y="124"/>
                  </a:cubicBezTo>
                  <a:lnTo>
                    <a:pt x="31" y="124"/>
                  </a:lnTo>
                  <a:lnTo>
                    <a:pt x="31" y="155"/>
                  </a:lnTo>
                  <a:cubicBezTo>
                    <a:pt x="31" y="185"/>
                    <a:pt x="31" y="185"/>
                    <a:pt x="31" y="185"/>
                  </a:cubicBezTo>
                  <a:lnTo>
                    <a:pt x="31" y="185"/>
                  </a:lnTo>
                  <a:lnTo>
                    <a:pt x="31" y="216"/>
                  </a:lnTo>
                  <a:cubicBezTo>
                    <a:pt x="31" y="216"/>
                    <a:pt x="62" y="216"/>
                    <a:pt x="62" y="248"/>
                  </a:cubicBezTo>
                  <a:cubicBezTo>
                    <a:pt x="62" y="279"/>
                    <a:pt x="62" y="279"/>
                    <a:pt x="62" y="309"/>
                  </a:cubicBezTo>
                  <a:lnTo>
                    <a:pt x="62" y="309"/>
                  </a:lnTo>
                  <a:lnTo>
                    <a:pt x="62" y="309"/>
                  </a:lnTo>
                  <a:lnTo>
                    <a:pt x="62" y="309"/>
                  </a:lnTo>
                  <a:lnTo>
                    <a:pt x="62" y="309"/>
                  </a:lnTo>
                  <a:cubicBezTo>
                    <a:pt x="62" y="279"/>
                    <a:pt x="93" y="279"/>
                    <a:pt x="93" y="279"/>
                  </a:cubicBezTo>
                  <a:lnTo>
                    <a:pt x="93" y="279"/>
                  </a:lnTo>
                  <a:cubicBezTo>
                    <a:pt x="124" y="279"/>
                    <a:pt x="124" y="279"/>
                    <a:pt x="155" y="309"/>
                  </a:cubicBezTo>
                  <a:cubicBezTo>
                    <a:pt x="155" y="309"/>
                    <a:pt x="155" y="309"/>
                    <a:pt x="186" y="309"/>
                  </a:cubicBezTo>
                  <a:lnTo>
                    <a:pt x="186" y="309"/>
                  </a:lnTo>
                  <a:lnTo>
                    <a:pt x="186" y="309"/>
                  </a:lnTo>
                  <a:lnTo>
                    <a:pt x="186" y="309"/>
                  </a:lnTo>
                  <a:cubicBezTo>
                    <a:pt x="217" y="309"/>
                    <a:pt x="217" y="279"/>
                    <a:pt x="248" y="279"/>
                  </a:cubicBezTo>
                  <a:cubicBezTo>
                    <a:pt x="279" y="279"/>
                    <a:pt x="310" y="309"/>
                    <a:pt x="310" y="309"/>
                  </a:cubicBezTo>
                  <a:cubicBezTo>
                    <a:pt x="310" y="309"/>
                    <a:pt x="341" y="309"/>
                    <a:pt x="341" y="340"/>
                  </a:cubicBezTo>
                  <a:lnTo>
                    <a:pt x="341" y="340"/>
                  </a:lnTo>
                  <a:cubicBezTo>
                    <a:pt x="341" y="340"/>
                    <a:pt x="372" y="340"/>
                    <a:pt x="372" y="309"/>
                  </a:cubicBezTo>
                  <a:lnTo>
                    <a:pt x="403" y="309"/>
                  </a:lnTo>
                  <a:lnTo>
                    <a:pt x="403" y="309"/>
                  </a:lnTo>
                  <a:cubicBezTo>
                    <a:pt x="434" y="279"/>
                    <a:pt x="434" y="279"/>
                    <a:pt x="434" y="279"/>
                  </a:cubicBezTo>
                  <a:cubicBezTo>
                    <a:pt x="434" y="279"/>
                    <a:pt x="434" y="279"/>
                    <a:pt x="465" y="279"/>
                  </a:cubicBezTo>
                  <a:lnTo>
                    <a:pt x="465" y="279"/>
                  </a:lnTo>
                  <a:cubicBezTo>
                    <a:pt x="496" y="279"/>
                    <a:pt x="496" y="279"/>
                    <a:pt x="496" y="279"/>
                  </a:cubicBezTo>
                  <a:lnTo>
                    <a:pt x="496" y="279"/>
                  </a:lnTo>
                  <a:lnTo>
                    <a:pt x="496" y="279"/>
                  </a:lnTo>
                  <a:lnTo>
                    <a:pt x="496" y="279"/>
                  </a:lnTo>
                  <a:lnTo>
                    <a:pt x="496" y="279"/>
                  </a:lnTo>
                  <a:lnTo>
                    <a:pt x="527" y="279"/>
                  </a:lnTo>
                  <a:lnTo>
                    <a:pt x="558" y="279"/>
                  </a:lnTo>
                  <a:lnTo>
                    <a:pt x="558" y="279"/>
                  </a:lnTo>
                  <a:lnTo>
                    <a:pt x="558" y="279"/>
                  </a:lnTo>
                  <a:cubicBezTo>
                    <a:pt x="558" y="279"/>
                    <a:pt x="558" y="279"/>
                    <a:pt x="589" y="279"/>
                  </a:cubicBezTo>
                  <a:lnTo>
                    <a:pt x="589" y="279"/>
                  </a:lnTo>
                  <a:lnTo>
                    <a:pt x="589" y="279"/>
                  </a:lnTo>
                  <a:lnTo>
                    <a:pt x="589" y="279"/>
                  </a:lnTo>
                  <a:lnTo>
                    <a:pt x="620" y="279"/>
                  </a:lnTo>
                  <a:lnTo>
                    <a:pt x="620" y="279"/>
                  </a:lnTo>
                  <a:lnTo>
                    <a:pt x="620" y="279"/>
                  </a:lnTo>
                  <a:lnTo>
                    <a:pt x="620" y="279"/>
                  </a:lnTo>
                  <a:cubicBezTo>
                    <a:pt x="620" y="279"/>
                    <a:pt x="620" y="279"/>
                    <a:pt x="651" y="279"/>
                  </a:cubicBezTo>
                  <a:lnTo>
                    <a:pt x="651" y="279"/>
                  </a:lnTo>
                  <a:cubicBezTo>
                    <a:pt x="682" y="279"/>
                    <a:pt x="682" y="279"/>
                    <a:pt x="682" y="279"/>
                  </a:cubicBezTo>
                  <a:lnTo>
                    <a:pt x="682" y="279"/>
                  </a:lnTo>
                  <a:cubicBezTo>
                    <a:pt x="682" y="279"/>
                    <a:pt x="682" y="279"/>
                    <a:pt x="713" y="279"/>
                  </a:cubicBezTo>
                  <a:lnTo>
                    <a:pt x="713" y="279"/>
                  </a:lnTo>
                  <a:cubicBezTo>
                    <a:pt x="713" y="279"/>
                    <a:pt x="713" y="279"/>
                    <a:pt x="743" y="279"/>
                  </a:cubicBezTo>
                  <a:lnTo>
                    <a:pt x="743" y="279"/>
                  </a:lnTo>
                  <a:cubicBezTo>
                    <a:pt x="775" y="248"/>
                    <a:pt x="775" y="248"/>
                    <a:pt x="775" y="248"/>
                  </a:cubicBezTo>
                  <a:cubicBezTo>
                    <a:pt x="806" y="248"/>
                    <a:pt x="806" y="248"/>
                    <a:pt x="806" y="248"/>
                  </a:cubicBezTo>
                  <a:lnTo>
                    <a:pt x="836" y="248"/>
                  </a:lnTo>
                  <a:lnTo>
                    <a:pt x="836" y="248"/>
                  </a:lnTo>
                  <a:lnTo>
                    <a:pt x="836" y="248"/>
                  </a:lnTo>
                  <a:lnTo>
                    <a:pt x="868" y="248"/>
                  </a:lnTo>
                  <a:lnTo>
                    <a:pt x="868" y="248"/>
                  </a:lnTo>
                  <a:lnTo>
                    <a:pt x="868" y="248"/>
                  </a:lnTo>
                  <a:lnTo>
                    <a:pt x="868" y="248"/>
                  </a:lnTo>
                  <a:lnTo>
                    <a:pt x="868" y="248"/>
                  </a:lnTo>
                  <a:cubicBezTo>
                    <a:pt x="868" y="248"/>
                    <a:pt x="868" y="248"/>
                    <a:pt x="899" y="248"/>
                  </a:cubicBezTo>
                  <a:lnTo>
                    <a:pt x="899" y="248"/>
                  </a:lnTo>
                  <a:lnTo>
                    <a:pt x="899" y="248"/>
                  </a:lnTo>
                  <a:lnTo>
                    <a:pt x="930" y="248"/>
                  </a:lnTo>
                  <a:lnTo>
                    <a:pt x="930" y="248"/>
                  </a:lnTo>
                  <a:lnTo>
                    <a:pt x="960" y="248"/>
                  </a:lnTo>
                  <a:cubicBezTo>
                    <a:pt x="960" y="248"/>
                    <a:pt x="960" y="248"/>
                    <a:pt x="960" y="216"/>
                  </a:cubicBezTo>
                  <a:lnTo>
                    <a:pt x="960" y="216"/>
                  </a:lnTo>
                  <a:lnTo>
                    <a:pt x="960" y="216"/>
                  </a:lnTo>
                  <a:lnTo>
                    <a:pt x="960" y="216"/>
                  </a:lnTo>
                  <a:cubicBezTo>
                    <a:pt x="960" y="185"/>
                    <a:pt x="960" y="185"/>
                    <a:pt x="960" y="185"/>
                  </a:cubicBezTo>
                  <a:lnTo>
                    <a:pt x="960" y="155"/>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4" name="Freeform 66"/>
            <p:cNvSpPr>
              <a:spLocks noChangeArrowheads="1"/>
            </p:cNvSpPr>
            <p:nvPr/>
          </p:nvSpPr>
          <p:spPr bwMode="auto">
            <a:xfrm>
              <a:off x="5275263" y="1958975"/>
              <a:ext cx="134937" cy="77788"/>
            </a:xfrm>
            <a:custGeom>
              <a:avLst/>
              <a:gdLst>
                <a:gd name="T0" fmla="*/ 124 w 373"/>
                <a:gd name="T1" fmla="*/ 61 h 217"/>
                <a:gd name="T2" fmla="*/ 124 w 373"/>
                <a:gd name="T3" fmla="*/ 61 h 217"/>
                <a:gd name="T4" fmla="*/ 93 w 373"/>
                <a:gd name="T5" fmla="*/ 31 h 217"/>
                <a:gd name="T6" fmla="*/ 61 w 373"/>
                <a:gd name="T7" fmla="*/ 0 h 217"/>
                <a:gd name="T8" fmla="*/ 0 w 373"/>
                <a:gd name="T9" fmla="*/ 0 h 217"/>
                <a:gd name="T10" fmla="*/ 0 w 373"/>
                <a:gd name="T11" fmla="*/ 31 h 217"/>
                <a:gd name="T12" fmla="*/ 0 w 373"/>
                <a:gd name="T13" fmla="*/ 31 h 217"/>
                <a:gd name="T14" fmla="*/ 0 w 373"/>
                <a:gd name="T15" fmla="*/ 61 h 217"/>
                <a:gd name="T16" fmla="*/ 30 w 373"/>
                <a:gd name="T17" fmla="*/ 92 h 217"/>
                <a:gd name="T18" fmla="*/ 61 w 373"/>
                <a:gd name="T19" fmla="*/ 92 h 217"/>
                <a:gd name="T20" fmla="*/ 93 w 373"/>
                <a:gd name="T21" fmla="*/ 92 h 217"/>
                <a:gd name="T22" fmla="*/ 124 w 373"/>
                <a:gd name="T23" fmla="*/ 124 h 217"/>
                <a:gd name="T24" fmla="*/ 124 w 373"/>
                <a:gd name="T25" fmla="*/ 155 h 217"/>
                <a:gd name="T26" fmla="*/ 124 w 373"/>
                <a:gd name="T27" fmla="*/ 124 h 217"/>
                <a:gd name="T28" fmla="*/ 185 w 373"/>
                <a:gd name="T29" fmla="*/ 124 h 217"/>
                <a:gd name="T30" fmla="*/ 217 w 373"/>
                <a:gd name="T31" fmla="*/ 185 h 217"/>
                <a:gd name="T32" fmla="*/ 248 w 373"/>
                <a:gd name="T33" fmla="*/ 185 h 217"/>
                <a:gd name="T34" fmla="*/ 248 w 373"/>
                <a:gd name="T35" fmla="*/ 185 h 217"/>
                <a:gd name="T36" fmla="*/ 278 w 373"/>
                <a:gd name="T37" fmla="*/ 185 h 217"/>
                <a:gd name="T38" fmla="*/ 278 w 373"/>
                <a:gd name="T39" fmla="*/ 185 h 217"/>
                <a:gd name="T40" fmla="*/ 341 w 373"/>
                <a:gd name="T41" fmla="*/ 185 h 217"/>
                <a:gd name="T42" fmla="*/ 341 w 373"/>
                <a:gd name="T43" fmla="*/ 216 h 217"/>
                <a:gd name="T44" fmla="*/ 372 w 373"/>
                <a:gd name="T45" fmla="*/ 185 h 217"/>
                <a:gd name="T46" fmla="*/ 372 w 373"/>
                <a:gd name="T47" fmla="*/ 155 h 217"/>
                <a:gd name="T48" fmla="*/ 309 w 373"/>
                <a:gd name="T49" fmla="*/ 155 h 217"/>
                <a:gd name="T50" fmla="*/ 309 w 373"/>
                <a:gd name="T51" fmla="*/ 155 h 217"/>
                <a:gd name="T52" fmla="*/ 278 w 373"/>
                <a:gd name="T53" fmla="*/ 155 h 217"/>
                <a:gd name="T54" fmla="*/ 278 w 373"/>
                <a:gd name="T55" fmla="*/ 155 h 217"/>
                <a:gd name="T56" fmla="*/ 248 w 373"/>
                <a:gd name="T57" fmla="*/ 124 h 217"/>
                <a:gd name="T58" fmla="*/ 217 w 373"/>
                <a:gd name="T59" fmla="*/ 124 h 217"/>
                <a:gd name="T60" fmla="*/ 185 w 373"/>
                <a:gd name="T61" fmla="*/ 92 h 217"/>
                <a:gd name="T62" fmla="*/ 154 w 373"/>
                <a:gd name="T63" fmla="*/ 92 h 217"/>
                <a:gd name="T64" fmla="*/ 154 w 373"/>
                <a:gd name="T65" fmla="*/ 9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217">
                  <a:moveTo>
                    <a:pt x="124" y="61"/>
                  </a:moveTo>
                  <a:lnTo>
                    <a:pt x="124" y="61"/>
                  </a:lnTo>
                  <a:lnTo>
                    <a:pt x="124" y="61"/>
                  </a:lnTo>
                  <a:lnTo>
                    <a:pt x="124" y="61"/>
                  </a:lnTo>
                  <a:lnTo>
                    <a:pt x="124" y="61"/>
                  </a:lnTo>
                  <a:cubicBezTo>
                    <a:pt x="93" y="61"/>
                    <a:pt x="93" y="61"/>
                    <a:pt x="93" y="31"/>
                  </a:cubicBezTo>
                  <a:cubicBezTo>
                    <a:pt x="61" y="31"/>
                    <a:pt x="61" y="31"/>
                    <a:pt x="61" y="0"/>
                  </a:cubicBezTo>
                  <a:lnTo>
                    <a:pt x="61" y="0"/>
                  </a:lnTo>
                  <a:cubicBezTo>
                    <a:pt x="30" y="0"/>
                    <a:pt x="30" y="0"/>
                    <a:pt x="30" y="0"/>
                  </a:cubicBezTo>
                  <a:cubicBezTo>
                    <a:pt x="30" y="0"/>
                    <a:pt x="30" y="0"/>
                    <a:pt x="0" y="0"/>
                  </a:cubicBezTo>
                  <a:cubicBezTo>
                    <a:pt x="0" y="0"/>
                    <a:pt x="0" y="0"/>
                    <a:pt x="0" y="31"/>
                  </a:cubicBezTo>
                  <a:lnTo>
                    <a:pt x="0" y="31"/>
                  </a:lnTo>
                  <a:lnTo>
                    <a:pt x="0" y="31"/>
                  </a:lnTo>
                  <a:lnTo>
                    <a:pt x="0" y="31"/>
                  </a:lnTo>
                  <a:cubicBezTo>
                    <a:pt x="0" y="61"/>
                    <a:pt x="0" y="61"/>
                    <a:pt x="0" y="61"/>
                  </a:cubicBezTo>
                  <a:lnTo>
                    <a:pt x="0" y="61"/>
                  </a:lnTo>
                  <a:lnTo>
                    <a:pt x="0" y="61"/>
                  </a:lnTo>
                  <a:cubicBezTo>
                    <a:pt x="30" y="61"/>
                    <a:pt x="30" y="92"/>
                    <a:pt x="30" y="92"/>
                  </a:cubicBezTo>
                  <a:lnTo>
                    <a:pt x="30" y="92"/>
                  </a:lnTo>
                  <a:lnTo>
                    <a:pt x="61" y="92"/>
                  </a:lnTo>
                  <a:cubicBezTo>
                    <a:pt x="61" y="92"/>
                    <a:pt x="61" y="92"/>
                    <a:pt x="93" y="92"/>
                  </a:cubicBezTo>
                  <a:lnTo>
                    <a:pt x="93" y="92"/>
                  </a:lnTo>
                  <a:cubicBezTo>
                    <a:pt x="93" y="124"/>
                    <a:pt x="93" y="124"/>
                    <a:pt x="93" y="124"/>
                  </a:cubicBezTo>
                  <a:lnTo>
                    <a:pt x="124" y="124"/>
                  </a:lnTo>
                  <a:lnTo>
                    <a:pt x="124" y="124"/>
                  </a:lnTo>
                  <a:lnTo>
                    <a:pt x="124" y="155"/>
                  </a:lnTo>
                  <a:cubicBezTo>
                    <a:pt x="124" y="155"/>
                    <a:pt x="124" y="155"/>
                    <a:pt x="124" y="124"/>
                  </a:cubicBezTo>
                  <a:lnTo>
                    <a:pt x="124" y="124"/>
                  </a:lnTo>
                  <a:cubicBezTo>
                    <a:pt x="154" y="124"/>
                    <a:pt x="154" y="124"/>
                    <a:pt x="154" y="124"/>
                  </a:cubicBezTo>
                  <a:lnTo>
                    <a:pt x="185" y="124"/>
                  </a:lnTo>
                  <a:cubicBezTo>
                    <a:pt x="185" y="124"/>
                    <a:pt x="217" y="124"/>
                    <a:pt x="217" y="155"/>
                  </a:cubicBezTo>
                  <a:cubicBezTo>
                    <a:pt x="217" y="155"/>
                    <a:pt x="217" y="155"/>
                    <a:pt x="217" y="185"/>
                  </a:cubicBezTo>
                  <a:cubicBezTo>
                    <a:pt x="217" y="185"/>
                    <a:pt x="217" y="185"/>
                    <a:pt x="248" y="185"/>
                  </a:cubicBezTo>
                  <a:lnTo>
                    <a:pt x="248" y="185"/>
                  </a:lnTo>
                  <a:lnTo>
                    <a:pt x="248" y="185"/>
                  </a:lnTo>
                  <a:lnTo>
                    <a:pt x="248" y="185"/>
                  </a:lnTo>
                  <a:cubicBezTo>
                    <a:pt x="278" y="185"/>
                    <a:pt x="278" y="185"/>
                    <a:pt x="278" y="185"/>
                  </a:cubicBezTo>
                  <a:lnTo>
                    <a:pt x="278" y="185"/>
                  </a:lnTo>
                  <a:lnTo>
                    <a:pt x="278" y="185"/>
                  </a:lnTo>
                  <a:lnTo>
                    <a:pt x="278" y="185"/>
                  </a:lnTo>
                  <a:cubicBezTo>
                    <a:pt x="309" y="185"/>
                    <a:pt x="309" y="185"/>
                    <a:pt x="309" y="185"/>
                  </a:cubicBezTo>
                  <a:lnTo>
                    <a:pt x="341" y="185"/>
                  </a:lnTo>
                  <a:cubicBezTo>
                    <a:pt x="341" y="216"/>
                    <a:pt x="341" y="216"/>
                    <a:pt x="341" y="216"/>
                  </a:cubicBezTo>
                  <a:lnTo>
                    <a:pt x="341" y="216"/>
                  </a:lnTo>
                  <a:lnTo>
                    <a:pt x="372" y="185"/>
                  </a:lnTo>
                  <a:lnTo>
                    <a:pt x="372" y="185"/>
                  </a:lnTo>
                  <a:lnTo>
                    <a:pt x="372" y="185"/>
                  </a:lnTo>
                  <a:lnTo>
                    <a:pt x="372" y="155"/>
                  </a:lnTo>
                  <a:cubicBezTo>
                    <a:pt x="341" y="155"/>
                    <a:pt x="341" y="155"/>
                    <a:pt x="341" y="155"/>
                  </a:cubicBezTo>
                  <a:lnTo>
                    <a:pt x="309" y="155"/>
                  </a:lnTo>
                  <a:lnTo>
                    <a:pt x="309" y="155"/>
                  </a:lnTo>
                  <a:lnTo>
                    <a:pt x="309" y="155"/>
                  </a:lnTo>
                  <a:lnTo>
                    <a:pt x="309" y="155"/>
                  </a:lnTo>
                  <a:cubicBezTo>
                    <a:pt x="309" y="155"/>
                    <a:pt x="309" y="155"/>
                    <a:pt x="278" y="155"/>
                  </a:cubicBezTo>
                  <a:lnTo>
                    <a:pt x="278" y="155"/>
                  </a:lnTo>
                  <a:lnTo>
                    <a:pt x="278" y="155"/>
                  </a:lnTo>
                  <a:lnTo>
                    <a:pt x="278" y="155"/>
                  </a:lnTo>
                  <a:cubicBezTo>
                    <a:pt x="248" y="155"/>
                    <a:pt x="248" y="155"/>
                    <a:pt x="248" y="124"/>
                  </a:cubicBezTo>
                  <a:lnTo>
                    <a:pt x="217" y="124"/>
                  </a:lnTo>
                  <a:lnTo>
                    <a:pt x="217" y="124"/>
                  </a:lnTo>
                  <a:lnTo>
                    <a:pt x="217" y="124"/>
                  </a:lnTo>
                  <a:lnTo>
                    <a:pt x="185" y="92"/>
                  </a:lnTo>
                  <a:cubicBezTo>
                    <a:pt x="154" y="92"/>
                    <a:pt x="154" y="92"/>
                    <a:pt x="154" y="61"/>
                  </a:cubicBezTo>
                  <a:cubicBezTo>
                    <a:pt x="154" y="92"/>
                    <a:pt x="154" y="92"/>
                    <a:pt x="154" y="92"/>
                  </a:cubicBezTo>
                  <a:lnTo>
                    <a:pt x="154" y="92"/>
                  </a:lnTo>
                  <a:lnTo>
                    <a:pt x="154" y="92"/>
                  </a:lnTo>
                  <a:cubicBezTo>
                    <a:pt x="124" y="92"/>
                    <a:pt x="124" y="92"/>
                    <a:pt x="124" y="6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5" name="Freeform 67"/>
            <p:cNvSpPr>
              <a:spLocks noChangeArrowheads="1"/>
            </p:cNvSpPr>
            <p:nvPr/>
          </p:nvSpPr>
          <p:spPr bwMode="auto">
            <a:xfrm>
              <a:off x="4729163" y="1679575"/>
              <a:ext cx="234950" cy="146050"/>
            </a:xfrm>
            <a:custGeom>
              <a:avLst/>
              <a:gdLst>
                <a:gd name="T0" fmla="*/ 62 w 652"/>
                <a:gd name="T1" fmla="*/ 217 h 405"/>
                <a:gd name="T2" fmla="*/ 62 w 652"/>
                <a:gd name="T3" fmla="*/ 248 h 405"/>
                <a:gd name="T4" fmla="*/ 92 w 652"/>
                <a:gd name="T5" fmla="*/ 217 h 405"/>
                <a:gd name="T6" fmla="*/ 124 w 652"/>
                <a:gd name="T7" fmla="*/ 217 h 405"/>
                <a:gd name="T8" fmla="*/ 155 w 652"/>
                <a:gd name="T9" fmla="*/ 217 h 405"/>
                <a:gd name="T10" fmla="*/ 155 w 652"/>
                <a:gd name="T11" fmla="*/ 217 h 405"/>
                <a:gd name="T12" fmla="*/ 155 w 652"/>
                <a:gd name="T13" fmla="*/ 217 h 405"/>
                <a:gd name="T14" fmla="*/ 216 w 652"/>
                <a:gd name="T15" fmla="*/ 217 h 405"/>
                <a:gd name="T16" fmla="*/ 279 w 652"/>
                <a:gd name="T17" fmla="*/ 248 h 405"/>
                <a:gd name="T18" fmla="*/ 310 w 652"/>
                <a:gd name="T19" fmla="*/ 248 h 405"/>
                <a:gd name="T20" fmla="*/ 340 w 652"/>
                <a:gd name="T21" fmla="*/ 280 h 405"/>
                <a:gd name="T22" fmla="*/ 372 w 652"/>
                <a:gd name="T23" fmla="*/ 311 h 405"/>
                <a:gd name="T24" fmla="*/ 372 w 652"/>
                <a:gd name="T25" fmla="*/ 311 h 405"/>
                <a:gd name="T26" fmla="*/ 403 w 652"/>
                <a:gd name="T27" fmla="*/ 311 h 405"/>
                <a:gd name="T28" fmla="*/ 403 w 652"/>
                <a:gd name="T29" fmla="*/ 311 h 405"/>
                <a:gd name="T30" fmla="*/ 403 w 652"/>
                <a:gd name="T31" fmla="*/ 311 h 405"/>
                <a:gd name="T32" fmla="*/ 434 w 652"/>
                <a:gd name="T33" fmla="*/ 341 h 405"/>
                <a:gd name="T34" fmla="*/ 434 w 652"/>
                <a:gd name="T35" fmla="*/ 372 h 405"/>
                <a:gd name="T36" fmla="*/ 464 w 652"/>
                <a:gd name="T37" fmla="*/ 404 h 405"/>
                <a:gd name="T38" fmla="*/ 496 w 652"/>
                <a:gd name="T39" fmla="*/ 404 h 405"/>
                <a:gd name="T40" fmla="*/ 496 w 652"/>
                <a:gd name="T41" fmla="*/ 404 h 405"/>
                <a:gd name="T42" fmla="*/ 527 w 652"/>
                <a:gd name="T43" fmla="*/ 372 h 405"/>
                <a:gd name="T44" fmla="*/ 527 w 652"/>
                <a:gd name="T45" fmla="*/ 372 h 405"/>
                <a:gd name="T46" fmla="*/ 527 w 652"/>
                <a:gd name="T47" fmla="*/ 372 h 405"/>
                <a:gd name="T48" fmla="*/ 558 w 652"/>
                <a:gd name="T49" fmla="*/ 372 h 405"/>
                <a:gd name="T50" fmla="*/ 558 w 652"/>
                <a:gd name="T51" fmla="*/ 372 h 405"/>
                <a:gd name="T52" fmla="*/ 588 w 652"/>
                <a:gd name="T53" fmla="*/ 372 h 405"/>
                <a:gd name="T54" fmla="*/ 588 w 652"/>
                <a:gd name="T55" fmla="*/ 311 h 405"/>
                <a:gd name="T56" fmla="*/ 651 w 652"/>
                <a:gd name="T57" fmla="*/ 280 h 405"/>
                <a:gd name="T58" fmla="*/ 651 w 652"/>
                <a:gd name="T59" fmla="*/ 280 h 405"/>
                <a:gd name="T60" fmla="*/ 651 w 652"/>
                <a:gd name="T61" fmla="*/ 280 h 405"/>
                <a:gd name="T62" fmla="*/ 651 w 652"/>
                <a:gd name="T63" fmla="*/ 280 h 405"/>
                <a:gd name="T64" fmla="*/ 588 w 652"/>
                <a:gd name="T65" fmla="*/ 248 h 405"/>
                <a:gd name="T66" fmla="*/ 558 w 652"/>
                <a:gd name="T67" fmla="*/ 217 h 405"/>
                <a:gd name="T68" fmla="*/ 527 w 652"/>
                <a:gd name="T69" fmla="*/ 187 h 405"/>
                <a:gd name="T70" fmla="*/ 496 w 652"/>
                <a:gd name="T71" fmla="*/ 187 h 405"/>
                <a:gd name="T72" fmla="*/ 496 w 652"/>
                <a:gd name="T73" fmla="*/ 156 h 405"/>
                <a:gd name="T74" fmla="*/ 464 w 652"/>
                <a:gd name="T75" fmla="*/ 124 h 405"/>
                <a:gd name="T76" fmla="*/ 434 w 652"/>
                <a:gd name="T77" fmla="*/ 93 h 405"/>
                <a:gd name="T78" fmla="*/ 434 w 652"/>
                <a:gd name="T79" fmla="*/ 93 h 405"/>
                <a:gd name="T80" fmla="*/ 372 w 652"/>
                <a:gd name="T81" fmla="*/ 93 h 405"/>
                <a:gd name="T82" fmla="*/ 372 w 652"/>
                <a:gd name="T83" fmla="*/ 93 h 405"/>
                <a:gd name="T84" fmla="*/ 340 w 652"/>
                <a:gd name="T85" fmla="*/ 63 h 405"/>
                <a:gd name="T86" fmla="*/ 340 w 652"/>
                <a:gd name="T87" fmla="*/ 32 h 405"/>
                <a:gd name="T88" fmla="*/ 340 w 652"/>
                <a:gd name="T89" fmla="*/ 0 h 405"/>
                <a:gd name="T90" fmla="*/ 340 w 652"/>
                <a:gd name="T91" fmla="*/ 0 h 405"/>
                <a:gd name="T92" fmla="*/ 310 w 652"/>
                <a:gd name="T93" fmla="*/ 0 h 405"/>
                <a:gd name="T94" fmla="*/ 279 w 652"/>
                <a:gd name="T95" fmla="*/ 0 h 405"/>
                <a:gd name="T96" fmla="*/ 248 w 652"/>
                <a:gd name="T97" fmla="*/ 0 h 405"/>
                <a:gd name="T98" fmla="*/ 248 w 652"/>
                <a:gd name="T99" fmla="*/ 32 h 405"/>
                <a:gd name="T100" fmla="*/ 216 w 652"/>
                <a:gd name="T101" fmla="*/ 32 h 405"/>
                <a:gd name="T102" fmla="*/ 216 w 652"/>
                <a:gd name="T103" fmla="*/ 93 h 405"/>
                <a:gd name="T104" fmla="*/ 186 w 652"/>
                <a:gd name="T105" fmla="*/ 93 h 405"/>
                <a:gd name="T106" fmla="*/ 155 w 652"/>
                <a:gd name="T107" fmla="*/ 93 h 405"/>
                <a:gd name="T108" fmla="*/ 124 w 652"/>
                <a:gd name="T109" fmla="*/ 93 h 405"/>
                <a:gd name="T110" fmla="*/ 124 w 652"/>
                <a:gd name="T111" fmla="*/ 93 h 405"/>
                <a:gd name="T112" fmla="*/ 62 w 652"/>
                <a:gd name="T113" fmla="*/ 93 h 405"/>
                <a:gd name="T114" fmla="*/ 31 w 652"/>
                <a:gd name="T115" fmla="*/ 124 h 405"/>
                <a:gd name="T116" fmla="*/ 0 w 652"/>
                <a:gd name="T117" fmla="*/ 124 h 405"/>
                <a:gd name="T118" fmla="*/ 0 w 652"/>
                <a:gd name="T119" fmla="*/ 124 h 405"/>
                <a:gd name="T120" fmla="*/ 31 w 652"/>
                <a:gd name="T121" fmla="*/ 156 h 405"/>
                <a:gd name="T122" fmla="*/ 62 w 652"/>
                <a:gd name="T123" fmla="*/ 217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405">
                  <a:moveTo>
                    <a:pt x="62" y="217"/>
                  </a:moveTo>
                  <a:lnTo>
                    <a:pt x="62" y="217"/>
                  </a:lnTo>
                  <a:cubicBezTo>
                    <a:pt x="62" y="217"/>
                    <a:pt x="62" y="248"/>
                    <a:pt x="62" y="280"/>
                  </a:cubicBezTo>
                  <a:lnTo>
                    <a:pt x="62" y="248"/>
                  </a:lnTo>
                  <a:lnTo>
                    <a:pt x="92" y="217"/>
                  </a:lnTo>
                  <a:lnTo>
                    <a:pt x="92" y="217"/>
                  </a:lnTo>
                  <a:lnTo>
                    <a:pt x="92" y="217"/>
                  </a:lnTo>
                  <a:lnTo>
                    <a:pt x="124" y="217"/>
                  </a:lnTo>
                  <a:lnTo>
                    <a:pt x="124" y="248"/>
                  </a:lnTo>
                  <a:cubicBezTo>
                    <a:pt x="124" y="248"/>
                    <a:pt x="124" y="217"/>
                    <a:pt x="155" y="217"/>
                  </a:cubicBezTo>
                  <a:lnTo>
                    <a:pt x="155" y="217"/>
                  </a:lnTo>
                  <a:lnTo>
                    <a:pt x="155" y="217"/>
                  </a:lnTo>
                  <a:lnTo>
                    <a:pt x="155" y="217"/>
                  </a:lnTo>
                  <a:lnTo>
                    <a:pt x="155" y="217"/>
                  </a:lnTo>
                  <a:cubicBezTo>
                    <a:pt x="186" y="217"/>
                    <a:pt x="186" y="217"/>
                    <a:pt x="186" y="217"/>
                  </a:cubicBezTo>
                  <a:cubicBezTo>
                    <a:pt x="186" y="217"/>
                    <a:pt x="186" y="217"/>
                    <a:pt x="216" y="217"/>
                  </a:cubicBezTo>
                  <a:lnTo>
                    <a:pt x="248" y="248"/>
                  </a:lnTo>
                  <a:cubicBezTo>
                    <a:pt x="279" y="248"/>
                    <a:pt x="279" y="248"/>
                    <a:pt x="279" y="248"/>
                  </a:cubicBezTo>
                  <a:lnTo>
                    <a:pt x="279" y="248"/>
                  </a:lnTo>
                  <a:cubicBezTo>
                    <a:pt x="279" y="248"/>
                    <a:pt x="279" y="248"/>
                    <a:pt x="310" y="248"/>
                  </a:cubicBezTo>
                  <a:cubicBezTo>
                    <a:pt x="310" y="248"/>
                    <a:pt x="310" y="248"/>
                    <a:pt x="310" y="280"/>
                  </a:cubicBezTo>
                  <a:cubicBezTo>
                    <a:pt x="340" y="280"/>
                    <a:pt x="340" y="280"/>
                    <a:pt x="340" y="280"/>
                  </a:cubicBezTo>
                  <a:lnTo>
                    <a:pt x="340" y="280"/>
                  </a:lnTo>
                  <a:cubicBezTo>
                    <a:pt x="340" y="280"/>
                    <a:pt x="340" y="311"/>
                    <a:pt x="372" y="311"/>
                  </a:cubicBezTo>
                  <a:lnTo>
                    <a:pt x="372" y="311"/>
                  </a:lnTo>
                  <a:lnTo>
                    <a:pt x="372" y="311"/>
                  </a:lnTo>
                  <a:lnTo>
                    <a:pt x="403" y="311"/>
                  </a:lnTo>
                  <a:lnTo>
                    <a:pt x="403" y="311"/>
                  </a:lnTo>
                  <a:lnTo>
                    <a:pt x="403" y="311"/>
                  </a:lnTo>
                  <a:lnTo>
                    <a:pt x="403" y="311"/>
                  </a:lnTo>
                  <a:lnTo>
                    <a:pt x="403" y="311"/>
                  </a:lnTo>
                  <a:lnTo>
                    <a:pt x="403" y="311"/>
                  </a:lnTo>
                  <a:lnTo>
                    <a:pt x="403" y="311"/>
                  </a:lnTo>
                  <a:cubicBezTo>
                    <a:pt x="434" y="311"/>
                    <a:pt x="434" y="311"/>
                    <a:pt x="434" y="341"/>
                  </a:cubicBezTo>
                  <a:lnTo>
                    <a:pt x="434" y="341"/>
                  </a:lnTo>
                  <a:cubicBezTo>
                    <a:pt x="434" y="341"/>
                    <a:pt x="434" y="341"/>
                    <a:pt x="434" y="372"/>
                  </a:cubicBezTo>
                  <a:cubicBezTo>
                    <a:pt x="464" y="372"/>
                    <a:pt x="464" y="372"/>
                    <a:pt x="464" y="372"/>
                  </a:cubicBezTo>
                  <a:cubicBezTo>
                    <a:pt x="464" y="404"/>
                    <a:pt x="464" y="404"/>
                    <a:pt x="464" y="404"/>
                  </a:cubicBezTo>
                  <a:cubicBezTo>
                    <a:pt x="464" y="404"/>
                    <a:pt x="464" y="404"/>
                    <a:pt x="496" y="404"/>
                  </a:cubicBezTo>
                  <a:lnTo>
                    <a:pt x="496" y="404"/>
                  </a:lnTo>
                  <a:lnTo>
                    <a:pt x="496" y="404"/>
                  </a:lnTo>
                  <a:lnTo>
                    <a:pt x="496" y="404"/>
                  </a:lnTo>
                  <a:cubicBezTo>
                    <a:pt x="496" y="404"/>
                    <a:pt x="496" y="404"/>
                    <a:pt x="527" y="372"/>
                  </a:cubicBezTo>
                  <a:lnTo>
                    <a:pt x="527" y="372"/>
                  </a:lnTo>
                  <a:lnTo>
                    <a:pt x="527" y="372"/>
                  </a:lnTo>
                  <a:lnTo>
                    <a:pt x="527" y="372"/>
                  </a:lnTo>
                  <a:lnTo>
                    <a:pt x="527" y="372"/>
                  </a:lnTo>
                  <a:lnTo>
                    <a:pt x="527" y="372"/>
                  </a:lnTo>
                  <a:lnTo>
                    <a:pt x="527" y="372"/>
                  </a:lnTo>
                  <a:lnTo>
                    <a:pt x="558" y="372"/>
                  </a:lnTo>
                  <a:lnTo>
                    <a:pt x="558" y="372"/>
                  </a:lnTo>
                  <a:lnTo>
                    <a:pt x="558" y="372"/>
                  </a:lnTo>
                  <a:lnTo>
                    <a:pt x="558" y="372"/>
                  </a:lnTo>
                  <a:lnTo>
                    <a:pt x="588" y="372"/>
                  </a:lnTo>
                  <a:lnTo>
                    <a:pt x="588" y="341"/>
                  </a:lnTo>
                  <a:cubicBezTo>
                    <a:pt x="588" y="341"/>
                    <a:pt x="588" y="341"/>
                    <a:pt x="588" y="311"/>
                  </a:cubicBezTo>
                  <a:cubicBezTo>
                    <a:pt x="620" y="311"/>
                    <a:pt x="620" y="280"/>
                    <a:pt x="651" y="280"/>
                  </a:cubicBezTo>
                  <a:lnTo>
                    <a:pt x="651" y="280"/>
                  </a:lnTo>
                  <a:lnTo>
                    <a:pt x="651" y="280"/>
                  </a:lnTo>
                  <a:lnTo>
                    <a:pt x="651" y="280"/>
                  </a:lnTo>
                  <a:lnTo>
                    <a:pt x="651" y="280"/>
                  </a:lnTo>
                  <a:lnTo>
                    <a:pt x="651" y="280"/>
                  </a:lnTo>
                  <a:lnTo>
                    <a:pt x="651" y="280"/>
                  </a:lnTo>
                  <a:lnTo>
                    <a:pt x="651" y="280"/>
                  </a:lnTo>
                  <a:cubicBezTo>
                    <a:pt x="651" y="280"/>
                    <a:pt x="651" y="248"/>
                    <a:pt x="620" y="248"/>
                  </a:cubicBezTo>
                  <a:cubicBezTo>
                    <a:pt x="620" y="248"/>
                    <a:pt x="620" y="248"/>
                    <a:pt x="588" y="248"/>
                  </a:cubicBezTo>
                  <a:lnTo>
                    <a:pt x="588" y="248"/>
                  </a:lnTo>
                  <a:cubicBezTo>
                    <a:pt x="588" y="217"/>
                    <a:pt x="558" y="217"/>
                    <a:pt x="558" y="217"/>
                  </a:cubicBezTo>
                  <a:cubicBezTo>
                    <a:pt x="558" y="187"/>
                    <a:pt x="558" y="187"/>
                    <a:pt x="527" y="187"/>
                  </a:cubicBezTo>
                  <a:lnTo>
                    <a:pt x="527" y="187"/>
                  </a:lnTo>
                  <a:lnTo>
                    <a:pt x="527" y="187"/>
                  </a:lnTo>
                  <a:cubicBezTo>
                    <a:pt x="527" y="187"/>
                    <a:pt x="527" y="187"/>
                    <a:pt x="496" y="187"/>
                  </a:cubicBezTo>
                  <a:cubicBezTo>
                    <a:pt x="496" y="187"/>
                    <a:pt x="496" y="187"/>
                    <a:pt x="496" y="156"/>
                  </a:cubicBezTo>
                  <a:lnTo>
                    <a:pt x="496" y="156"/>
                  </a:lnTo>
                  <a:cubicBezTo>
                    <a:pt x="464" y="156"/>
                    <a:pt x="464" y="156"/>
                    <a:pt x="464" y="124"/>
                  </a:cubicBezTo>
                  <a:lnTo>
                    <a:pt x="464" y="124"/>
                  </a:lnTo>
                  <a:lnTo>
                    <a:pt x="464" y="124"/>
                  </a:lnTo>
                  <a:cubicBezTo>
                    <a:pt x="434" y="93"/>
                    <a:pt x="434" y="93"/>
                    <a:pt x="434" y="93"/>
                  </a:cubicBezTo>
                  <a:lnTo>
                    <a:pt x="434" y="93"/>
                  </a:lnTo>
                  <a:lnTo>
                    <a:pt x="434" y="93"/>
                  </a:lnTo>
                  <a:lnTo>
                    <a:pt x="403" y="93"/>
                  </a:lnTo>
                  <a:cubicBezTo>
                    <a:pt x="403" y="93"/>
                    <a:pt x="403" y="93"/>
                    <a:pt x="372" y="93"/>
                  </a:cubicBezTo>
                  <a:lnTo>
                    <a:pt x="372" y="93"/>
                  </a:lnTo>
                  <a:lnTo>
                    <a:pt x="372" y="93"/>
                  </a:lnTo>
                  <a:lnTo>
                    <a:pt x="340" y="63"/>
                  </a:lnTo>
                  <a:lnTo>
                    <a:pt x="340" y="63"/>
                  </a:lnTo>
                  <a:lnTo>
                    <a:pt x="340" y="32"/>
                  </a:lnTo>
                  <a:lnTo>
                    <a:pt x="340" y="32"/>
                  </a:lnTo>
                  <a:cubicBezTo>
                    <a:pt x="340" y="32"/>
                    <a:pt x="340" y="32"/>
                    <a:pt x="340" y="0"/>
                  </a:cubicBezTo>
                  <a:lnTo>
                    <a:pt x="340" y="0"/>
                  </a:lnTo>
                  <a:lnTo>
                    <a:pt x="340" y="0"/>
                  </a:lnTo>
                  <a:lnTo>
                    <a:pt x="340" y="0"/>
                  </a:lnTo>
                  <a:lnTo>
                    <a:pt x="340" y="0"/>
                  </a:lnTo>
                  <a:cubicBezTo>
                    <a:pt x="340" y="0"/>
                    <a:pt x="340" y="0"/>
                    <a:pt x="310" y="0"/>
                  </a:cubicBezTo>
                  <a:cubicBezTo>
                    <a:pt x="310" y="0"/>
                    <a:pt x="310" y="0"/>
                    <a:pt x="279" y="0"/>
                  </a:cubicBezTo>
                  <a:lnTo>
                    <a:pt x="279" y="0"/>
                  </a:lnTo>
                  <a:lnTo>
                    <a:pt x="279" y="0"/>
                  </a:lnTo>
                  <a:cubicBezTo>
                    <a:pt x="279" y="0"/>
                    <a:pt x="279" y="0"/>
                    <a:pt x="248" y="0"/>
                  </a:cubicBezTo>
                  <a:lnTo>
                    <a:pt x="248" y="0"/>
                  </a:lnTo>
                  <a:cubicBezTo>
                    <a:pt x="248" y="32"/>
                    <a:pt x="248" y="32"/>
                    <a:pt x="248" y="32"/>
                  </a:cubicBezTo>
                  <a:lnTo>
                    <a:pt x="216" y="32"/>
                  </a:lnTo>
                  <a:lnTo>
                    <a:pt x="216" y="32"/>
                  </a:lnTo>
                  <a:cubicBezTo>
                    <a:pt x="216" y="32"/>
                    <a:pt x="216" y="63"/>
                    <a:pt x="216" y="93"/>
                  </a:cubicBezTo>
                  <a:lnTo>
                    <a:pt x="216" y="93"/>
                  </a:lnTo>
                  <a:cubicBezTo>
                    <a:pt x="186" y="93"/>
                    <a:pt x="186" y="93"/>
                    <a:pt x="186" y="93"/>
                  </a:cubicBezTo>
                  <a:lnTo>
                    <a:pt x="186" y="93"/>
                  </a:lnTo>
                  <a:lnTo>
                    <a:pt x="186" y="93"/>
                  </a:lnTo>
                  <a:cubicBezTo>
                    <a:pt x="186" y="93"/>
                    <a:pt x="186" y="93"/>
                    <a:pt x="155" y="93"/>
                  </a:cubicBezTo>
                  <a:cubicBezTo>
                    <a:pt x="155" y="93"/>
                    <a:pt x="155" y="93"/>
                    <a:pt x="124" y="93"/>
                  </a:cubicBezTo>
                  <a:lnTo>
                    <a:pt x="124" y="93"/>
                  </a:lnTo>
                  <a:lnTo>
                    <a:pt x="124" y="93"/>
                  </a:lnTo>
                  <a:lnTo>
                    <a:pt x="124" y="93"/>
                  </a:lnTo>
                  <a:cubicBezTo>
                    <a:pt x="124" y="93"/>
                    <a:pt x="92" y="93"/>
                    <a:pt x="92" y="63"/>
                  </a:cubicBezTo>
                  <a:cubicBezTo>
                    <a:pt x="92" y="93"/>
                    <a:pt x="62" y="93"/>
                    <a:pt x="62" y="93"/>
                  </a:cubicBezTo>
                  <a:lnTo>
                    <a:pt x="62" y="93"/>
                  </a:lnTo>
                  <a:cubicBezTo>
                    <a:pt x="62" y="93"/>
                    <a:pt x="62" y="124"/>
                    <a:pt x="31" y="124"/>
                  </a:cubicBezTo>
                  <a:cubicBezTo>
                    <a:pt x="31" y="124"/>
                    <a:pt x="31" y="124"/>
                    <a:pt x="0" y="124"/>
                  </a:cubicBezTo>
                  <a:lnTo>
                    <a:pt x="0" y="124"/>
                  </a:lnTo>
                  <a:lnTo>
                    <a:pt x="0" y="124"/>
                  </a:lnTo>
                  <a:lnTo>
                    <a:pt x="0" y="124"/>
                  </a:lnTo>
                  <a:lnTo>
                    <a:pt x="0" y="124"/>
                  </a:lnTo>
                  <a:cubicBezTo>
                    <a:pt x="31" y="124"/>
                    <a:pt x="31" y="156"/>
                    <a:pt x="31" y="156"/>
                  </a:cubicBezTo>
                  <a:lnTo>
                    <a:pt x="31" y="156"/>
                  </a:lnTo>
                  <a:cubicBezTo>
                    <a:pt x="31" y="187"/>
                    <a:pt x="31" y="187"/>
                    <a:pt x="62" y="21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6" name="Freeform 68"/>
            <p:cNvSpPr>
              <a:spLocks noChangeArrowheads="1"/>
            </p:cNvSpPr>
            <p:nvPr/>
          </p:nvSpPr>
          <p:spPr bwMode="auto">
            <a:xfrm>
              <a:off x="4873625" y="1768475"/>
              <a:ext cx="212725" cy="190500"/>
            </a:xfrm>
            <a:custGeom>
              <a:avLst/>
              <a:gdLst>
                <a:gd name="T0" fmla="*/ 589 w 590"/>
                <a:gd name="T1" fmla="*/ 187 h 529"/>
                <a:gd name="T2" fmla="*/ 589 w 590"/>
                <a:gd name="T3" fmla="*/ 187 h 529"/>
                <a:gd name="T4" fmla="*/ 557 w 590"/>
                <a:gd name="T5" fmla="*/ 156 h 529"/>
                <a:gd name="T6" fmla="*/ 557 w 590"/>
                <a:gd name="T7" fmla="*/ 93 h 529"/>
                <a:gd name="T8" fmla="*/ 557 w 590"/>
                <a:gd name="T9" fmla="*/ 63 h 529"/>
                <a:gd name="T10" fmla="*/ 557 w 590"/>
                <a:gd name="T11" fmla="*/ 32 h 529"/>
                <a:gd name="T12" fmla="*/ 557 w 590"/>
                <a:gd name="T13" fmla="*/ 32 h 529"/>
                <a:gd name="T14" fmla="*/ 527 w 590"/>
                <a:gd name="T15" fmla="*/ 63 h 529"/>
                <a:gd name="T16" fmla="*/ 496 w 590"/>
                <a:gd name="T17" fmla="*/ 93 h 529"/>
                <a:gd name="T18" fmla="*/ 433 w 590"/>
                <a:gd name="T19" fmla="*/ 93 h 529"/>
                <a:gd name="T20" fmla="*/ 403 w 590"/>
                <a:gd name="T21" fmla="*/ 124 h 529"/>
                <a:gd name="T22" fmla="*/ 372 w 590"/>
                <a:gd name="T23" fmla="*/ 93 h 529"/>
                <a:gd name="T24" fmla="*/ 309 w 590"/>
                <a:gd name="T25" fmla="*/ 93 h 529"/>
                <a:gd name="T26" fmla="*/ 279 w 590"/>
                <a:gd name="T27" fmla="*/ 93 h 529"/>
                <a:gd name="T28" fmla="*/ 248 w 590"/>
                <a:gd name="T29" fmla="*/ 93 h 529"/>
                <a:gd name="T30" fmla="*/ 248 w 590"/>
                <a:gd name="T31" fmla="*/ 124 h 529"/>
                <a:gd name="T32" fmla="*/ 248 w 590"/>
                <a:gd name="T33" fmla="*/ 124 h 529"/>
                <a:gd name="T34" fmla="*/ 217 w 590"/>
                <a:gd name="T35" fmla="*/ 156 h 529"/>
                <a:gd name="T36" fmla="*/ 155 w 590"/>
                <a:gd name="T37" fmla="*/ 187 h 529"/>
                <a:gd name="T38" fmla="*/ 124 w 590"/>
                <a:gd name="T39" fmla="*/ 217 h 529"/>
                <a:gd name="T40" fmla="*/ 93 w 590"/>
                <a:gd name="T41" fmla="*/ 217 h 529"/>
                <a:gd name="T42" fmla="*/ 61 w 590"/>
                <a:gd name="T43" fmla="*/ 187 h 529"/>
                <a:gd name="T44" fmla="*/ 31 w 590"/>
                <a:gd name="T45" fmla="*/ 187 h 529"/>
                <a:gd name="T46" fmla="*/ 31 w 590"/>
                <a:gd name="T47" fmla="*/ 217 h 529"/>
                <a:gd name="T48" fmla="*/ 31 w 590"/>
                <a:gd name="T49" fmla="*/ 280 h 529"/>
                <a:gd name="T50" fmla="*/ 31 w 590"/>
                <a:gd name="T51" fmla="*/ 280 h 529"/>
                <a:gd name="T52" fmla="*/ 31 w 590"/>
                <a:gd name="T53" fmla="*/ 311 h 529"/>
                <a:gd name="T54" fmla="*/ 31 w 590"/>
                <a:gd name="T55" fmla="*/ 311 h 529"/>
                <a:gd name="T56" fmla="*/ 31 w 590"/>
                <a:gd name="T57" fmla="*/ 372 h 529"/>
                <a:gd name="T58" fmla="*/ 31 w 590"/>
                <a:gd name="T59" fmla="*/ 404 h 529"/>
                <a:gd name="T60" fmla="*/ 61 w 590"/>
                <a:gd name="T61" fmla="*/ 435 h 529"/>
                <a:gd name="T62" fmla="*/ 31 w 590"/>
                <a:gd name="T63" fmla="*/ 528 h 529"/>
                <a:gd name="T64" fmla="*/ 93 w 590"/>
                <a:gd name="T65" fmla="*/ 528 h 529"/>
                <a:gd name="T66" fmla="*/ 93 w 590"/>
                <a:gd name="T67" fmla="*/ 528 h 529"/>
                <a:gd name="T68" fmla="*/ 185 w 590"/>
                <a:gd name="T69" fmla="*/ 528 h 529"/>
                <a:gd name="T70" fmla="*/ 217 w 590"/>
                <a:gd name="T71" fmla="*/ 528 h 529"/>
                <a:gd name="T72" fmla="*/ 248 w 590"/>
                <a:gd name="T73" fmla="*/ 528 h 529"/>
                <a:gd name="T74" fmla="*/ 279 w 590"/>
                <a:gd name="T75" fmla="*/ 528 h 529"/>
                <a:gd name="T76" fmla="*/ 341 w 590"/>
                <a:gd name="T77" fmla="*/ 435 h 529"/>
                <a:gd name="T78" fmla="*/ 372 w 590"/>
                <a:gd name="T79" fmla="*/ 435 h 529"/>
                <a:gd name="T80" fmla="*/ 372 w 590"/>
                <a:gd name="T81" fmla="*/ 404 h 529"/>
                <a:gd name="T82" fmla="*/ 433 w 590"/>
                <a:gd name="T83" fmla="*/ 404 h 529"/>
                <a:gd name="T84" fmla="*/ 433 w 590"/>
                <a:gd name="T85" fmla="*/ 404 h 529"/>
                <a:gd name="T86" fmla="*/ 464 w 590"/>
                <a:gd name="T87" fmla="*/ 372 h 529"/>
                <a:gd name="T88" fmla="*/ 496 w 590"/>
                <a:gd name="T89" fmla="*/ 311 h 529"/>
                <a:gd name="T90" fmla="*/ 496 w 590"/>
                <a:gd name="T91" fmla="*/ 311 h 529"/>
                <a:gd name="T92" fmla="*/ 527 w 590"/>
                <a:gd name="T93" fmla="*/ 248 h 529"/>
                <a:gd name="T94" fmla="*/ 527 w 590"/>
                <a:gd name="T95" fmla="*/ 21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0" h="529">
                  <a:moveTo>
                    <a:pt x="589" y="187"/>
                  </a:moveTo>
                  <a:lnTo>
                    <a:pt x="589" y="187"/>
                  </a:lnTo>
                  <a:lnTo>
                    <a:pt x="589" y="187"/>
                  </a:lnTo>
                  <a:lnTo>
                    <a:pt x="589" y="187"/>
                  </a:lnTo>
                  <a:lnTo>
                    <a:pt x="589" y="187"/>
                  </a:lnTo>
                  <a:lnTo>
                    <a:pt x="589" y="187"/>
                  </a:lnTo>
                  <a:lnTo>
                    <a:pt x="557" y="187"/>
                  </a:lnTo>
                  <a:lnTo>
                    <a:pt x="557" y="156"/>
                  </a:lnTo>
                  <a:lnTo>
                    <a:pt x="557" y="156"/>
                  </a:lnTo>
                  <a:lnTo>
                    <a:pt x="557" y="156"/>
                  </a:lnTo>
                  <a:cubicBezTo>
                    <a:pt x="557" y="124"/>
                    <a:pt x="557" y="124"/>
                    <a:pt x="557" y="124"/>
                  </a:cubicBezTo>
                  <a:cubicBezTo>
                    <a:pt x="557" y="124"/>
                    <a:pt x="557" y="124"/>
                    <a:pt x="557" y="93"/>
                  </a:cubicBezTo>
                  <a:lnTo>
                    <a:pt x="557" y="93"/>
                  </a:lnTo>
                  <a:lnTo>
                    <a:pt x="557" y="93"/>
                  </a:lnTo>
                  <a:lnTo>
                    <a:pt x="557" y="63"/>
                  </a:lnTo>
                  <a:lnTo>
                    <a:pt x="557" y="63"/>
                  </a:lnTo>
                  <a:cubicBezTo>
                    <a:pt x="557" y="63"/>
                    <a:pt x="557" y="63"/>
                    <a:pt x="557" y="32"/>
                  </a:cubicBezTo>
                  <a:lnTo>
                    <a:pt x="557" y="32"/>
                  </a:lnTo>
                  <a:lnTo>
                    <a:pt x="557" y="32"/>
                  </a:lnTo>
                  <a:cubicBezTo>
                    <a:pt x="557" y="0"/>
                    <a:pt x="557" y="0"/>
                    <a:pt x="557" y="0"/>
                  </a:cubicBezTo>
                  <a:cubicBezTo>
                    <a:pt x="557" y="32"/>
                    <a:pt x="557" y="32"/>
                    <a:pt x="557" y="32"/>
                  </a:cubicBezTo>
                  <a:lnTo>
                    <a:pt x="557" y="32"/>
                  </a:lnTo>
                  <a:lnTo>
                    <a:pt x="527" y="63"/>
                  </a:lnTo>
                  <a:lnTo>
                    <a:pt x="527" y="63"/>
                  </a:lnTo>
                  <a:lnTo>
                    <a:pt x="496" y="63"/>
                  </a:lnTo>
                  <a:lnTo>
                    <a:pt x="496" y="63"/>
                  </a:lnTo>
                  <a:lnTo>
                    <a:pt x="496" y="93"/>
                  </a:lnTo>
                  <a:cubicBezTo>
                    <a:pt x="496" y="93"/>
                    <a:pt x="496" y="93"/>
                    <a:pt x="464" y="93"/>
                  </a:cubicBezTo>
                  <a:lnTo>
                    <a:pt x="464" y="93"/>
                  </a:lnTo>
                  <a:cubicBezTo>
                    <a:pt x="464" y="93"/>
                    <a:pt x="464" y="93"/>
                    <a:pt x="433" y="93"/>
                  </a:cubicBezTo>
                  <a:lnTo>
                    <a:pt x="433" y="93"/>
                  </a:lnTo>
                  <a:lnTo>
                    <a:pt x="433" y="93"/>
                  </a:lnTo>
                  <a:cubicBezTo>
                    <a:pt x="403" y="93"/>
                    <a:pt x="403" y="124"/>
                    <a:pt x="403" y="124"/>
                  </a:cubicBezTo>
                  <a:lnTo>
                    <a:pt x="403" y="124"/>
                  </a:lnTo>
                  <a:lnTo>
                    <a:pt x="403" y="124"/>
                  </a:lnTo>
                  <a:lnTo>
                    <a:pt x="372" y="93"/>
                  </a:lnTo>
                  <a:lnTo>
                    <a:pt x="372" y="93"/>
                  </a:lnTo>
                  <a:lnTo>
                    <a:pt x="341" y="93"/>
                  </a:lnTo>
                  <a:cubicBezTo>
                    <a:pt x="309" y="93"/>
                    <a:pt x="309" y="93"/>
                    <a:pt x="309" y="93"/>
                  </a:cubicBezTo>
                  <a:lnTo>
                    <a:pt x="309" y="93"/>
                  </a:lnTo>
                  <a:cubicBezTo>
                    <a:pt x="309" y="93"/>
                    <a:pt x="279" y="93"/>
                    <a:pt x="279" y="63"/>
                  </a:cubicBezTo>
                  <a:cubicBezTo>
                    <a:pt x="279" y="93"/>
                    <a:pt x="279" y="93"/>
                    <a:pt x="279" y="93"/>
                  </a:cubicBezTo>
                  <a:lnTo>
                    <a:pt x="279" y="93"/>
                  </a:lnTo>
                  <a:lnTo>
                    <a:pt x="248" y="93"/>
                  </a:lnTo>
                  <a:lnTo>
                    <a:pt x="248" y="93"/>
                  </a:lnTo>
                  <a:lnTo>
                    <a:pt x="248" y="93"/>
                  </a:lnTo>
                  <a:lnTo>
                    <a:pt x="248" y="93"/>
                  </a:lnTo>
                  <a:lnTo>
                    <a:pt x="248" y="124"/>
                  </a:lnTo>
                  <a:lnTo>
                    <a:pt x="248" y="124"/>
                  </a:lnTo>
                  <a:lnTo>
                    <a:pt x="248" y="124"/>
                  </a:lnTo>
                  <a:lnTo>
                    <a:pt x="248" y="124"/>
                  </a:lnTo>
                  <a:lnTo>
                    <a:pt x="217" y="156"/>
                  </a:lnTo>
                  <a:lnTo>
                    <a:pt x="217" y="156"/>
                  </a:lnTo>
                  <a:lnTo>
                    <a:pt x="217" y="156"/>
                  </a:lnTo>
                  <a:lnTo>
                    <a:pt x="185" y="156"/>
                  </a:lnTo>
                  <a:lnTo>
                    <a:pt x="185" y="156"/>
                  </a:lnTo>
                  <a:cubicBezTo>
                    <a:pt x="185" y="187"/>
                    <a:pt x="155" y="187"/>
                    <a:pt x="155" y="187"/>
                  </a:cubicBezTo>
                  <a:lnTo>
                    <a:pt x="155" y="187"/>
                  </a:lnTo>
                  <a:lnTo>
                    <a:pt x="155" y="187"/>
                  </a:lnTo>
                  <a:cubicBezTo>
                    <a:pt x="155" y="217"/>
                    <a:pt x="124" y="217"/>
                    <a:pt x="124" y="217"/>
                  </a:cubicBezTo>
                  <a:lnTo>
                    <a:pt x="124" y="217"/>
                  </a:lnTo>
                  <a:lnTo>
                    <a:pt x="124" y="217"/>
                  </a:lnTo>
                  <a:cubicBezTo>
                    <a:pt x="93" y="217"/>
                    <a:pt x="93" y="217"/>
                    <a:pt x="93" y="217"/>
                  </a:cubicBezTo>
                  <a:lnTo>
                    <a:pt x="93" y="217"/>
                  </a:lnTo>
                  <a:lnTo>
                    <a:pt x="93" y="217"/>
                  </a:lnTo>
                  <a:cubicBezTo>
                    <a:pt x="61" y="217"/>
                    <a:pt x="61" y="217"/>
                    <a:pt x="61" y="187"/>
                  </a:cubicBezTo>
                  <a:cubicBezTo>
                    <a:pt x="61" y="187"/>
                    <a:pt x="61" y="187"/>
                    <a:pt x="31" y="187"/>
                  </a:cubicBezTo>
                  <a:lnTo>
                    <a:pt x="31" y="187"/>
                  </a:lnTo>
                  <a:lnTo>
                    <a:pt x="31" y="187"/>
                  </a:lnTo>
                  <a:lnTo>
                    <a:pt x="31" y="187"/>
                  </a:lnTo>
                  <a:cubicBezTo>
                    <a:pt x="31" y="217"/>
                    <a:pt x="31" y="217"/>
                    <a:pt x="31" y="217"/>
                  </a:cubicBezTo>
                  <a:lnTo>
                    <a:pt x="31" y="217"/>
                  </a:lnTo>
                  <a:lnTo>
                    <a:pt x="31" y="217"/>
                  </a:lnTo>
                  <a:lnTo>
                    <a:pt x="31" y="217"/>
                  </a:lnTo>
                  <a:cubicBezTo>
                    <a:pt x="31" y="248"/>
                    <a:pt x="31" y="248"/>
                    <a:pt x="31" y="280"/>
                  </a:cubicBezTo>
                  <a:lnTo>
                    <a:pt x="31" y="280"/>
                  </a:lnTo>
                  <a:lnTo>
                    <a:pt x="31" y="280"/>
                  </a:lnTo>
                  <a:lnTo>
                    <a:pt x="31" y="280"/>
                  </a:lnTo>
                  <a:lnTo>
                    <a:pt x="31" y="280"/>
                  </a:lnTo>
                  <a:lnTo>
                    <a:pt x="31" y="280"/>
                  </a:lnTo>
                  <a:cubicBezTo>
                    <a:pt x="31" y="311"/>
                    <a:pt x="31" y="311"/>
                    <a:pt x="31" y="311"/>
                  </a:cubicBezTo>
                  <a:lnTo>
                    <a:pt x="31" y="311"/>
                  </a:lnTo>
                  <a:lnTo>
                    <a:pt x="31" y="311"/>
                  </a:lnTo>
                  <a:lnTo>
                    <a:pt x="31" y="311"/>
                  </a:lnTo>
                  <a:lnTo>
                    <a:pt x="31" y="311"/>
                  </a:lnTo>
                  <a:cubicBezTo>
                    <a:pt x="0" y="341"/>
                    <a:pt x="0" y="341"/>
                    <a:pt x="0" y="341"/>
                  </a:cubicBezTo>
                  <a:cubicBezTo>
                    <a:pt x="31" y="341"/>
                    <a:pt x="31" y="372"/>
                    <a:pt x="31" y="372"/>
                  </a:cubicBezTo>
                  <a:lnTo>
                    <a:pt x="31" y="372"/>
                  </a:lnTo>
                  <a:lnTo>
                    <a:pt x="31" y="404"/>
                  </a:lnTo>
                  <a:lnTo>
                    <a:pt x="31" y="404"/>
                  </a:lnTo>
                  <a:lnTo>
                    <a:pt x="31" y="404"/>
                  </a:lnTo>
                  <a:cubicBezTo>
                    <a:pt x="61" y="404"/>
                    <a:pt x="61" y="404"/>
                    <a:pt x="61" y="435"/>
                  </a:cubicBezTo>
                  <a:lnTo>
                    <a:pt x="61" y="435"/>
                  </a:lnTo>
                  <a:lnTo>
                    <a:pt x="93" y="465"/>
                  </a:lnTo>
                  <a:cubicBezTo>
                    <a:pt x="93" y="496"/>
                    <a:pt x="93" y="496"/>
                    <a:pt x="61" y="496"/>
                  </a:cubicBezTo>
                  <a:cubicBezTo>
                    <a:pt x="61" y="496"/>
                    <a:pt x="61" y="528"/>
                    <a:pt x="31" y="528"/>
                  </a:cubicBezTo>
                  <a:cubicBezTo>
                    <a:pt x="61" y="528"/>
                    <a:pt x="61" y="528"/>
                    <a:pt x="61" y="528"/>
                  </a:cubicBezTo>
                  <a:lnTo>
                    <a:pt x="93" y="528"/>
                  </a:lnTo>
                  <a:lnTo>
                    <a:pt x="93" y="528"/>
                  </a:lnTo>
                  <a:lnTo>
                    <a:pt x="93" y="528"/>
                  </a:lnTo>
                  <a:lnTo>
                    <a:pt x="93" y="528"/>
                  </a:lnTo>
                  <a:lnTo>
                    <a:pt x="93" y="528"/>
                  </a:lnTo>
                  <a:cubicBezTo>
                    <a:pt x="124" y="528"/>
                    <a:pt x="155" y="528"/>
                    <a:pt x="155" y="528"/>
                  </a:cubicBezTo>
                  <a:lnTo>
                    <a:pt x="155" y="528"/>
                  </a:lnTo>
                  <a:cubicBezTo>
                    <a:pt x="185" y="528"/>
                    <a:pt x="185" y="528"/>
                    <a:pt x="185" y="528"/>
                  </a:cubicBezTo>
                  <a:lnTo>
                    <a:pt x="185" y="528"/>
                  </a:lnTo>
                  <a:cubicBezTo>
                    <a:pt x="185" y="528"/>
                    <a:pt x="185" y="528"/>
                    <a:pt x="217" y="528"/>
                  </a:cubicBezTo>
                  <a:lnTo>
                    <a:pt x="217" y="528"/>
                  </a:lnTo>
                  <a:lnTo>
                    <a:pt x="217" y="528"/>
                  </a:lnTo>
                  <a:lnTo>
                    <a:pt x="217" y="528"/>
                  </a:lnTo>
                  <a:lnTo>
                    <a:pt x="248" y="528"/>
                  </a:lnTo>
                  <a:lnTo>
                    <a:pt x="279" y="528"/>
                  </a:lnTo>
                  <a:lnTo>
                    <a:pt x="279" y="528"/>
                  </a:lnTo>
                  <a:lnTo>
                    <a:pt x="279" y="528"/>
                  </a:lnTo>
                  <a:cubicBezTo>
                    <a:pt x="279" y="496"/>
                    <a:pt x="279" y="496"/>
                    <a:pt x="279" y="496"/>
                  </a:cubicBezTo>
                  <a:cubicBezTo>
                    <a:pt x="279" y="496"/>
                    <a:pt x="279" y="465"/>
                    <a:pt x="309" y="435"/>
                  </a:cubicBezTo>
                  <a:lnTo>
                    <a:pt x="341" y="435"/>
                  </a:lnTo>
                  <a:lnTo>
                    <a:pt x="341" y="435"/>
                  </a:lnTo>
                  <a:lnTo>
                    <a:pt x="341" y="435"/>
                  </a:lnTo>
                  <a:cubicBezTo>
                    <a:pt x="341" y="435"/>
                    <a:pt x="341" y="435"/>
                    <a:pt x="372" y="435"/>
                  </a:cubicBezTo>
                  <a:lnTo>
                    <a:pt x="372" y="435"/>
                  </a:lnTo>
                  <a:cubicBezTo>
                    <a:pt x="372" y="435"/>
                    <a:pt x="372" y="435"/>
                    <a:pt x="372" y="404"/>
                  </a:cubicBezTo>
                  <a:lnTo>
                    <a:pt x="372" y="404"/>
                  </a:lnTo>
                  <a:cubicBezTo>
                    <a:pt x="403" y="404"/>
                    <a:pt x="403" y="372"/>
                    <a:pt x="403" y="372"/>
                  </a:cubicBezTo>
                  <a:cubicBezTo>
                    <a:pt x="433" y="372"/>
                    <a:pt x="433" y="372"/>
                    <a:pt x="433" y="404"/>
                  </a:cubicBezTo>
                  <a:lnTo>
                    <a:pt x="433" y="404"/>
                  </a:lnTo>
                  <a:lnTo>
                    <a:pt x="433" y="404"/>
                  </a:lnTo>
                  <a:lnTo>
                    <a:pt x="433" y="404"/>
                  </a:lnTo>
                  <a:lnTo>
                    <a:pt x="433" y="404"/>
                  </a:lnTo>
                  <a:lnTo>
                    <a:pt x="464" y="404"/>
                  </a:lnTo>
                  <a:lnTo>
                    <a:pt x="464" y="372"/>
                  </a:lnTo>
                  <a:lnTo>
                    <a:pt x="464" y="372"/>
                  </a:lnTo>
                  <a:cubicBezTo>
                    <a:pt x="433" y="372"/>
                    <a:pt x="433" y="372"/>
                    <a:pt x="433" y="372"/>
                  </a:cubicBezTo>
                  <a:cubicBezTo>
                    <a:pt x="433" y="341"/>
                    <a:pt x="464" y="341"/>
                    <a:pt x="464" y="341"/>
                  </a:cubicBezTo>
                  <a:cubicBezTo>
                    <a:pt x="464" y="311"/>
                    <a:pt x="496" y="311"/>
                    <a:pt x="496" y="311"/>
                  </a:cubicBezTo>
                  <a:lnTo>
                    <a:pt x="496" y="311"/>
                  </a:lnTo>
                  <a:lnTo>
                    <a:pt x="496" y="311"/>
                  </a:lnTo>
                  <a:lnTo>
                    <a:pt x="496" y="311"/>
                  </a:lnTo>
                  <a:cubicBezTo>
                    <a:pt x="496" y="280"/>
                    <a:pt x="496" y="280"/>
                    <a:pt x="496" y="280"/>
                  </a:cubicBezTo>
                  <a:lnTo>
                    <a:pt x="496" y="248"/>
                  </a:lnTo>
                  <a:lnTo>
                    <a:pt x="527" y="248"/>
                  </a:lnTo>
                  <a:lnTo>
                    <a:pt x="527" y="248"/>
                  </a:lnTo>
                  <a:lnTo>
                    <a:pt x="527" y="248"/>
                  </a:lnTo>
                  <a:cubicBezTo>
                    <a:pt x="527" y="217"/>
                    <a:pt x="527" y="217"/>
                    <a:pt x="527" y="217"/>
                  </a:cubicBezTo>
                  <a:cubicBezTo>
                    <a:pt x="557" y="217"/>
                    <a:pt x="557" y="187"/>
                    <a:pt x="557" y="187"/>
                  </a:cubicBezTo>
                  <a:cubicBezTo>
                    <a:pt x="557" y="187"/>
                    <a:pt x="557" y="187"/>
                    <a:pt x="589" y="18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7" name="Freeform 69"/>
            <p:cNvSpPr>
              <a:spLocks noChangeArrowheads="1"/>
            </p:cNvSpPr>
            <p:nvPr/>
          </p:nvSpPr>
          <p:spPr bwMode="auto">
            <a:xfrm>
              <a:off x="4784725" y="1612900"/>
              <a:ext cx="234950" cy="155575"/>
            </a:xfrm>
            <a:custGeom>
              <a:avLst/>
              <a:gdLst>
                <a:gd name="T0" fmla="*/ 124 w 652"/>
                <a:gd name="T1" fmla="*/ 0 h 434"/>
                <a:gd name="T2" fmla="*/ 124 w 652"/>
                <a:gd name="T3" fmla="*/ 0 h 434"/>
                <a:gd name="T4" fmla="*/ 0 w 652"/>
                <a:gd name="T5" fmla="*/ 217 h 434"/>
                <a:gd name="T6" fmla="*/ 31 w 652"/>
                <a:gd name="T7" fmla="*/ 217 h 434"/>
                <a:gd name="T8" fmla="*/ 31 w 652"/>
                <a:gd name="T9" fmla="*/ 185 h 434"/>
                <a:gd name="T10" fmla="*/ 61 w 652"/>
                <a:gd name="T11" fmla="*/ 154 h 434"/>
                <a:gd name="T12" fmla="*/ 61 w 652"/>
                <a:gd name="T13" fmla="*/ 154 h 434"/>
                <a:gd name="T14" fmla="*/ 124 w 652"/>
                <a:gd name="T15" fmla="*/ 124 h 434"/>
                <a:gd name="T16" fmla="*/ 155 w 652"/>
                <a:gd name="T17" fmla="*/ 124 h 434"/>
                <a:gd name="T18" fmla="*/ 185 w 652"/>
                <a:gd name="T19" fmla="*/ 124 h 434"/>
                <a:gd name="T20" fmla="*/ 185 w 652"/>
                <a:gd name="T21" fmla="*/ 154 h 434"/>
                <a:gd name="T22" fmla="*/ 217 w 652"/>
                <a:gd name="T23" fmla="*/ 154 h 434"/>
                <a:gd name="T24" fmla="*/ 248 w 652"/>
                <a:gd name="T25" fmla="*/ 185 h 434"/>
                <a:gd name="T26" fmla="*/ 248 w 652"/>
                <a:gd name="T27" fmla="*/ 217 h 434"/>
                <a:gd name="T28" fmla="*/ 248 w 652"/>
                <a:gd name="T29" fmla="*/ 217 h 434"/>
                <a:gd name="T30" fmla="*/ 279 w 652"/>
                <a:gd name="T31" fmla="*/ 217 h 434"/>
                <a:gd name="T32" fmla="*/ 309 w 652"/>
                <a:gd name="T33" fmla="*/ 217 h 434"/>
                <a:gd name="T34" fmla="*/ 341 w 652"/>
                <a:gd name="T35" fmla="*/ 248 h 434"/>
                <a:gd name="T36" fmla="*/ 341 w 652"/>
                <a:gd name="T37" fmla="*/ 278 h 434"/>
                <a:gd name="T38" fmla="*/ 372 w 652"/>
                <a:gd name="T39" fmla="*/ 309 h 434"/>
                <a:gd name="T40" fmla="*/ 372 w 652"/>
                <a:gd name="T41" fmla="*/ 309 h 434"/>
                <a:gd name="T42" fmla="*/ 403 w 652"/>
                <a:gd name="T43" fmla="*/ 309 h 434"/>
                <a:gd name="T44" fmla="*/ 433 w 652"/>
                <a:gd name="T45" fmla="*/ 372 h 434"/>
                <a:gd name="T46" fmla="*/ 465 w 652"/>
                <a:gd name="T47" fmla="*/ 372 h 434"/>
                <a:gd name="T48" fmla="*/ 527 w 652"/>
                <a:gd name="T49" fmla="*/ 402 h 434"/>
                <a:gd name="T50" fmla="*/ 589 w 652"/>
                <a:gd name="T51" fmla="*/ 402 h 434"/>
                <a:gd name="T52" fmla="*/ 589 w 652"/>
                <a:gd name="T53" fmla="*/ 402 h 434"/>
                <a:gd name="T54" fmla="*/ 589 w 652"/>
                <a:gd name="T55" fmla="*/ 402 h 434"/>
                <a:gd name="T56" fmla="*/ 589 w 652"/>
                <a:gd name="T57" fmla="*/ 372 h 434"/>
                <a:gd name="T58" fmla="*/ 589 w 652"/>
                <a:gd name="T59" fmla="*/ 341 h 434"/>
                <a:gd name="T60" fmla="*/ 620 w 652"/>
                <a:gd name="T61" fmla="*/ 309 h 434"/>
                <a:gd name="T62" fmla="*/ 620 w 652"/>
                <a:gd name="T63" fmla="*/ 309 h 434"/>
                <a:gd name="T64" fmla="*/ 651 w 652"/>
                <a:gd name="T65" fmla="*/ 309 h 434"/>
                <a:gd name="T66" fmla="*/ 651 w 652"/>
                <a:gd name="T67" fmla="*/ 309 h 434"/>
                <a:gd name="T68" fmla="*/ 620 w 652"/>
                <a:gd name="T69" fmla="*/ 278 h 434"/>
                <a:gd name="T70" fmla="*/ 620 w 652"/>
                <a:gd name="T71" fmla="*/ 278 h 434"/>
                <a:gd name="T72" fmla="*/ 620 w 652"/>
                <a:gd name="T73" fmla="*/ 278 h 434"/>
                <a:gd name="T74" fmla="*/ 589 w 652"/>
                <a:gd name="T75" fmla="*/ 278 h 434"/>
                <a:gd name="T76" fmla="*/ 557 w 652"/>
                <a:gd name="T77" fmla="*/ 248 h 434"/>
                <a:gd name="T78" fmla="*/ 557 w 652"/>
                <a:gd name="T79" fmla="*/ 248 h 434"/>
                <a:gd name="T80" fmla="*/ 496 w 652"/>
                <a:gd name="T81" fmla="*/ 154 h 434"/>
                <a:gd name="T82" fmla="*/ 496 w 652"/>
                <a:gd name="T83" fmla="*/ 124 h 434"/>
                <a:gd name="T84" fmla="*/ 496 w 652"/>
                <a:gd name="T85" fmla="*/ 124 h 434"/>
                <a:gd name="T86" fmla="*/ 465 w 652"/>
                <a:gd name="T87" fmla="*/ 124 h 434"/>
                <a:gd name="T88" fmla="*/ 433 w 652"/>
                <a:gd name="T89" fmla="*/ 124 h 434"/>
                <a:gd name="T90" fmla="*/ 372 w 652"/>
                <a:gd name="T91" fmla="*/ 124 h 434"/>
                <a:gd name="T92" fmla="*/ 341 w 652"/>
                <a:gd name="T93" fmla="*/ 124 h 434"/>
                <a:gd name="T94" fmla="*/ 309 w 652"/>
                <a:gd name="T95" fmla="*/ 124 h 434"/>
                <a:gd name="T96" fmla="*/ 248 w 652"/>
                <a:gd name="T97" fmla="*/ 61 h 434"/>
                <a:gd name="T98" fmla="*/ 248 w 652"/>
                <a:gd name="T99" fmla="*/ 61 h 434"/>
                <a:gd name="T100" fmla="*/ 185 w 652"/>
                <a:gd name="T101" fmla="*/ 93 h 434"/>
                <a:gd name="T102" fmla="*/ 155 w 652"/>
                <a:gd name="T103" fmla="*/ 61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2" h="434">
                  <a:moveTo>
                    <a:pt x="124" y="0"/>
                  </a:moveTo>
                  <a:lnTo>
                    <a:pt x="124" y="0"/>
                  </a:lnTo>
                  <a:lnTo>
                    <a:pt x="124" y="0"/>
                  </a:lnTo>
                  <a:lnTo>
                    <a:pt x="124" y="0"/>
                  </a:lnTo>
                  <a:cubicBezTo>
                    <a:pt x="0" y="31"/>
                    <a:pt x="0" y="31"/>
                    <a:pt x="0" y="31"/>
                  </a:cubicBezTo>
                  <a:cubicBezTo>
                    <a:pt x="0" y="217"/>
                    <a:pt x="0" y="217"/>
                    <a:pt x="0" y="217"/>
                  </a:cubicBezTo>
                  <a:lnTo>
                    <a:pt x="0" y="217"/>
                  </a:lnTo>
                  <a:cubicBezTo>
                    <a:pt x="31" y="217"/>
                    <a:pt x="31" y="217"/>
                    <a:pt x="31" y="217"/>
                  </a:cubicBezTo>
                  <a:lnTo>
                    <a:pt x="31" y="217"/>
                  </a:lnTo>
                  <a:cubicBezTo>
                    <a:pt x="31" y="185"/>
                    <a:pt x="31" y="185"/>
                    <a:pt x="31" y="185"/>
                  </a:cubicBezTo>
                  <a:cubicBezTo>
                    <a:pt x="31" y="154"/>
                    <a:pt x="61" y="154"/>
                    <a:pt x="61" y="154"/>
                  </a:cubicBezTo>
                  <a:lnTo>
                    <a:pt x="61" y="154"/>
                  </a:lnTo>
                  <a:lnTo>
                    <a:pt x="61" y="154"/>
                  </a:lnTo>
                  <a:lnTo>
                    <a:pt x="61" y="154"/>
                  </a:lnTo>
                  <a:lnTo>
                    <a:pt x="61" y="154"/>
                  </a:lnTo>
                  <a:cubicBezTo>
                    <a:pt x="93" y="124"/>
                    <a:pt x="93" y="124"/>
                    <a:pt x="124" y="124"/>
                  </a:cubicBezTo>
                  <a:lnTo>
                    <a:pt x="124" y="124"/>
                  </a:lnTo>
                  <a:lnTo>
                    <a:pt x="155" y="124"/>
                  </a:lnTo>
                  <a:lnTo>
                    <a:pt x="185" y="124"/>
                  </a:lnTo>
                  <a:lnTo>
                    <a:pt x="185" y="124"/>
                  </a:lnTo>
                  <a:cubicBezTo>
                    <a:pt x="185" y="124"/>
                    <a:pt x="185" y="124"/>
                    <a:pt x="185" y="154"/>
                  </a:cubicBezTo>
                  <a:lnTo>
                    <a:pt x="185" y="154"/>
                  </a:lnTo>
                  <a:lnTo>
                    <a:pt x="185" y="154"/>
                  </a:lnTo>
                  <a:cubicBezTo>
                    <a:pt x="217" y="154"/>
                    <a:pt x="217" y="154"/>
                    <a:pt x="217" y="154"/>
                  </a:cubicBezTo>
                  <a:lnTo>
                    <a:pt x="217" y="154"/>
                  </a:lnTo>
                  <a:cubicBezTo>
                    <a:pt x="248" y="185"/>
                    <a:pt x="248" y="185"/>
                    <a:pt x="248" y="185"/>
                  </a:cubicBezTo>
                  <a:lnTo>
                    <a:pt x="248" y="185"/>
                  </a:lnTo>
                  <a:cubicBezTo>
                    <a:pt x="248" y="217"/>
                    <a:pt x="248" y="217"/>
                    <a:pt x="248" y="217"/>
                  </a:cubicBezTo>
                  <a:lnTo>
                    <a:pt x="248" y="217"/>
                  </a:lnTo>
                  <a:lnTo>
                    <a:pt x="248" y="217"/>
                  </a:lnTo>
                  <a:cubicBezTo>
                    <a:pt x="248" y="217"/>
                    <a:pt x="248" y="217"/>
                    <a:pt x="279" y="217"/>
                  </a:cubicBezTo>
                  <a:lnTo>
                    <a:pt x="279" y="217"/>
                  </a:lnTo>
                  <a:lnTo>
                    <a:pt x="279" y="217"/>
                  </a:lnTo>
                  <a:lnTo>
                    <a:pt x="309" y="217"/>
                  </a:lnTo>
                  <a:lnTo>
                    <a:pt x="341" y="248"/>
                  </a:lnTo>
                  <a:lnTo>
                    <a:pt x="341" y="248"/>
                  </a:lnTo>
                  <a:lnTo>
                    <a:pt x="341" y="248"/>
                  </a:lnTo>
                  <a:lnTo>
                    <a:pt x="341" y="278"/>
                  </a:lnTo>
                  <a:cubicBezTo>
                    <a:pt x="372" y="278"/>
                    <a:pt x="372" y="309"/>
                    <a:pt x="372" y="309"/>
                  </a:cubicBezTo>
                  <a:lnTo>
                    <a:pt x="372" y="309"/>
                  </a:lnTo>
                  <a:lnTo>
                    <a:pt x="372" y="309"/>
                  </a:lnTo>
                  <a:lnTo>
                    <a:pt x="372" y="309"/>
                  </a:lnTo>
                  <a:lnTo>
                    <a:pt x="372" y="309"/>
                  </a:lnTo>
                  <a:lnTo>
                    <a:pt x="403" y="309"/>
                  </a:lnTo>
                  <a:cubicBezTo>
                    <a:pt x="403" y="341"/>
                    <a:pt x="433" y="341"/>
                    <a:pt x="433" y="341"/>
                  </a:cubicBezTo>
                  <a:cubicBezTo>
                    <a:pt x="433" y="372"/>
                    <a:pt x="433" y="372"/>
                    <a:pt x="433" y="372"/>
                  </a:cubicBezTo>
                  <a:cubicBezTo>
                    <a:pt x="433" y="372"/>
                    <a:pt x="433" y="372"/>
                    <a:pt x="465" y="372"/>
                  </a:cubicBezTo>
                  <a:lnTo>
                    <a:pt x="465" y="372"/>
                  </a:lnTo>
                  <a:lnTo>
                    <a:pt x="496" y="372"/>
                  </a:lnTo>
                  <a:cubicBezTo>
                    <a:pt x="527" y="402"/>
                    <a:pt x="527" y="402"/>
                    <a:pt x="527" y="402"/>
                  </a:cubicBezTo>
                  <a:lnTo>
                    <a:pt x="589" y="402"/>
                  </a:lnTo>
                  <a:lnTo>
                    <a:pt x="589" y="402"/>
                  </a:lnTo>
                  <a:cubicBezTo>
                    <a:pt x="620" y="433"/>
                    <a:pt x="620" y="433"/>
                    <a:pt x="620" y="433"/>
                  </a:cubicBezTo>
                  <a:cubicBezTo>
                    <a:pt x="589" y="402"/>
                    <a:pt x="589" y="402"/>
                    <a:pt x="589" y="402"/>
                  </a:cubicBezTo>
                  <a:lnTo>
                    <a:pt x="589" y="402"/>
                  </a:lnTo>
                  <a:lnTo>
                    <a:pt x="589" y="402"/>
                  </a:lnTo>
                  <a:lnTo>
                    <a:pt x="589" y="402"/>
                  </a:lnTo>
                  <a:lnTo>
                    <a:pt x="589" y="372"/>
                  </a:lnTo>
                  <a:cubicBezTo>
                    <a:pt x="589" y="372"/>
                    <a:pt x="589" y="372"/>
                    <a:pt x="589" y="341"/>
                  </a:cubicBezTo>
                  <a:lnTo>
                    <a:pt x="589" y="341"/>
                  </a:lnTo>
                  <a:lnTo>
                    <a:pt x="589" y="341"/>
                  </a:lnTo>
                  <a:cubicBezTo>
                    <a:pt x="620" y="309"/>
                    <a:pt x="620" y="309"/>
                    <a:pt x="620" y="309"/>
                  </a:cubicBezTo>
                  <a:lnTo>
                    <a:pt x="620" y="309"/>
                  </a:lnTo>
                  <a:lnTo>
                    <a:pt x="620" y="309"/>
                  </a:lnTo>
                  <a:cubicBezTo>
                    <a:pt x="620" y="309"/>
                    <a:pt x="620" y="309"/>
                    <a:pt x="651" y="309"/>
                  </a:cubicBezTo>
                  <a:lnTo>
                    <a:pt x="651" y="309"/>
                  </a:lnTo>
                  <a:lnTo>
                    <a:pt x="651" y="309"/>
                  </a:lnTo>
                  <a:lnTo>
                    <a:pt x="651" y="309"/>
                  </a:lnTo>
                  <a:cubicBezTo>
                    <a:pt x="651" y="309"/>
                    <a:pt x="651" y="278"/>
                    <a:pt x="620" y="278"/>
                  </a:cubicBezTo>
                  <a:lnTo>
                    <a:pt x="620" y="278"/>
                  </a:lnTo>
                  <a:lnTo>
                    <a:pt x="620" y="278"/>
                  </a:lnTo>
                  <a:lnTo>
                    <a:pt x="620" y="278"/>
                  </a:lnTo>
                  <a:lnTo>
                    <a:pt x="620" y="278"/>
                  </a:lnTo>
                  <a:lnTo>
                    <a:pt x="620" y="278"/>
                  </a:lnTo>
                  <a:lnTo>
                    <a:pt x="620" y="278"/>
                  </a:lnTo>
                  <a:lnTo>
                    <a:pt x="589" y="278"/>
                  </a:lnTo>
                  <a:lnTo>
                    <a:pt x="589" y="278"/>
                  </a:lnTo>
                  <a:cubicBezTo>
                    <a:pt x="589" y="278"/>
                    <a:pt x="557" y="278"/>
                    <a:pt x="557" y="248"/>
                  </a:cubicBezTo>
                  <a:lnTo>
                    <a:pt x="557" y="248"/>
                  </a:lnTo>
                  <a:lnTo>
                    <a:pt x="557" y="248"/>
                  </a:lnTo>
                  <a:lnTo>
                    <a:pt x="557" y="217"/>
                  </a:lnTo>
                  <a:cubicBezTo>
                    <a:pt x="527" y="217"/>
                    <a:pt x="496" y="185"/>
                    <a:pt x="496" y="154"/>
                  </a:cubicBezTo>
                  <a:lnTo>
                    <a:pt x="496" y="154"/>
                  </a:lnTo>
                  <a:lnTo>
                    <a:pt x="496" y="124"/>
                  </a:lnTo>
                  <a:lnTo>
                    <a:pt x="496" y="124"/>
                  </a:lnTo>
                  <a:lnTo>
                    <a:pt x="496" y="124"/>
                  </a:lnTo>
                  <a:lnTo>
                    <a:pt x="465" y="124"/>
                  </a:lnTo>
                  <a:lnTo>
                    <a:pt x="465" y="124"/>
                  </a:lnTo>
                  <a:lnTo>
                    <a:pt x="465" y="124"/>
                  </a:lnTo>
                  <a:cubicBezTo>
                    <a:pt x="433" y="124"/>
                    <a:pt x="433" y="124"/>
                    <a:pt x="433" y="124"/>
                  </a:cubicBezTo>
                  <a:lnTo>
                    <a:pt x="433" y="124"/>
                  </a:lnTo>
                  <a:cubicBezTo>
                    <a:pt x="403" y="124"/>
                    <a:pt x="403" y="124"/>
                    <a:pt x="372" y="124"/>
                  </a:cubicBezTo>
                  <a:lnTo>
                    <a:pt x="372" y="124"/>
                  </a:lnTo>
                  <a:lnTo>
                    <a:pt x="341" y="124"/>
                  </a:lnTo>
                  <a:cubicBezTo>
                    <a:pt x="341" y="124"/>
                    <a:pt x="341" y="124"/>
                    <a:pt x="309" y="124"/>
                  </a:cubicBezTo>
                  <a:lnTo>
                    <a:pt x="309" y="124"/>
                  </a:lnTo>
                  <a:cubicBezTo>
                    <a:pt x="279" y="93"/>
                    <a:pt x="279" y="93"/>
                    <a:pt x="248" y="93"/>
                  </a:cubicBezTo>
                  <a:cubicBezTo>
                    <a:pt x="248" y="61"/>
                    <a:pt x="248" y="61"/>
                    <a:pt x="248" y="61"/>
                  </a:cubicBezTo>
                  <a:lnTo>
                    <a:pt x="248" y="61"/>
                  </a:lnTo>
                  <a:lnTo>
                    <a:pt x="248" y="61"/>
                  </a:lnTo>
                  <a:cubicBezTo>
                    <a:pt x="248" y="93"/>
                    <a:pt x="217" y="93"/>
                    <a:pt x="217" y="93"/>
                  </a:cubicBezTo>
                  <a:cubicBezTo>
                    <a:pt x="185" y="93"/>
                    <a:pt x="185" y="93"/>
                    <a:pt x="185" y="93"/>
                  </a:cubicBezTo>
                  <a:lnTo>
                    <a:pt x="185" y="93"/>
                  </a:lnTo>
                  <a:cubicBezTo>
                    <a:pt x="155" y="61"/>
                    <a:pt x="155" y="61"/>
                    <a:pt x="155" y="61"/>
                  </a:cubicBezTo>
                  <a:cubicBezTo>
                    <a:pt x="155" y="61"/>
                    <a:pt x="124" y="61"/>
                    <a:pt x="124"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8" name="Freeform 70"/>
            <p:cNvSpPr>
              <a:spLocks noChangeArrowheads="1"/>
            </p:cNvSpPr>
            <p:nvPr/>
          </p:nvSpPr>
          <p:spPr bwMode="auto">
            <a:xfrm>
              <a:off x="5064125" y="1701800"/>
              <a:ext cx="33338" cy="11113"/>
            </a:xfrm>
            <a:custGeom>
              <a:avLst/>
              <a:gdLst>
                <a:gd name="T0" fmla="*/ 30 w 94"/>
                <a:gd name="T1" fmla="*/ 30 h 31"/>
                <a:gd name="T2" fmla="*/ 30 w 94"/>
                <a:gd name="T3" fmla="*/ 30 h 31"/>
                <a:gd name="T4" fmla="*/ 30 w 94"/>
                <a:gd name="T5" fmla="*/ 30 h 31"/>
                <a:gd name="T6" fmla="*/ 62 w 94"/>
                <a:gd name="T7" fmla="*/ 30 h 31"/>
                <a:gd name="T8" fmla="*/ 62 w 94"/>
                <a:gd name="T9" fmla="*/ 30 h 31"/>
                <a:gd name="T10" fmla="*/ 62 w 94"/>
                <a:gd name="T11" fmla="*/ 30 h 31"/>
                <a:gd name="T12" fmla="*/ 62 w 94"/>
                <a:gd name="T13" fmla="*/ 30 h 31"/>
                <a:gd name="T14" fmla="*/ 93 w 94"/>
                <a:gd name="T15" fmla="*/ 30 h 31"/>
                <a:gd name="T16" fmla="*/ 62 w 94"/>
                <a:gd name="T17" fmla="*/ 0 h 31"/>
                <a:gd name="T18" fmla="*/ 62 w 94"/>
                <a:gd name="T19" fmla="*/ 30 h 31"/>
                <a:gd name="T20" fmla="*/ 30 w 94"/>
                <a:gd name="T21" fmla="*/ 30 h 31"/>
                <a:gd name="T22" fmla="*/ 30 w 94"/>
                <a:gd name="T23" fmla="*/ 30 h 31"/>
                <a:gd name="T24" fmla="*/ 30 w 94"/>
                <a:gd name="T25" fmla="*/ 30 h 31"/>
                <a:gd name="T26" fmla="*/ 30 w 94"/>
                <a:gd name="T27" fmla="*/ 30 h 31"/>
                <a:gd name="T28" fmla="*/ 30 w 94"/>
                <a:gd name="T29" fmla="*/ 30 h 31"/>
                <a:gd name="T30" fmla="*/ 0 w 94"/>
                <a:gd name="T31" fmla="*/ 30 h 31"/>
                <a:gd name="T32" fmla="*/ 30 w 94"/>
                <a:gd name="T33" fmla="*/ 30 h 31"/>
                <a:gd name="T34" fmla="*/ 0 w 94"/>
                <a:gd name="T35" fmla="*/ 30 h 31"/>
                <a:gd name="T36" fmla="*/ 0 w 94"/>
                <a:gd name="T37" fmla="*/ 30 h 31"/>
                <a:gd name="T38" fmla="*/ 30 w 94"/>
                <a:gd name="T3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31">
                  <a:moveTo>
                    <a:pt x="30" y="30"/>
                  </a:moveTo>
                  <a:lnTo>
                    <a:pt x="30" y="30"/>
                  </a:lnTo>
                  <a:lnTo>
                    <a:pt x="30" y="30"/>
                  </a:lnTo>
                  <a:lnTo>
                    <a:pt x="62" y="30"/>
                  </a:lnTo>
                  <a:lnTo>
                    <a:pt x="62" y="30"/>
                  </a:lnTo>
                  <a:lnTo>
                    <a:pt x="62" y="30"/>
                  </a:lnTo>
                  <a:lnTo>
                    <a:pt x="62" y="30"/>
                  </a:lnTo>
                  <a:cubicBezTo>
                    <a:pt x="93" y="30"/>
                    <a:pt x="93" y="30"/>
                    <a:pt x="93" y="30"/>
                  </a:cubicBezTo>
                  <a:cubicBezTo>
                    <a:pt x="93" y="0"/>
                    <a:pt x="93" y="0"/>
                    <a:pt x="62" y="0"/>
                  </a:cubicBezTo>
                  <a:cubicBezTo>
                    <a:pt x="62" y="0"/>
                    <a:pt x="62" y="0"/>
                    <a:pt x="62" y="30"/>
                  </a:cubicBezTo>
                  <a:cubicBezTo>
                    <a:pt x="62" y="30"/>
                    <a:pt x="62" y="30"/>
                    <a:pt x="30" y="30"/>
                  </a:cubicBezTo>
                  <a:lnTo>
                    <a:pt x="30" y="30"/>
                  </a:lnTo>
                  <a:lnTo>
                    <a:pt x="30" y="30"/>
                  </a:lnTo>
                  <a:lnTo>
                    <a:pt x="30" y="30"/>
                  </a:lnTo>
                  <a:lnTo>
                    <a:pt x="30" y="30"/>
                  </a:lnTo>
                  <a:cubicBezTo>
                    <a:pt x="0" y="30"/>
                    <a:pt x="0" y="30"/>
                    <a:pt x="0" y="30"/>
                  </a:cubicBezTo>
                  <a:cubicBezTo>
                    <a:pt x="30" y="30"/>
                    <a:pt x="30" y="30"/>
                    <a:pt x="30" y="30"/>
                  </a:cubicBezTo>
                  <a:cubicBezTo>
                    <a:pt x="0" y="30"/>
                    <a:pt x="0" y="30"/>
                    <a:pt x="0" y="30"/>
                  </a:cubicBezTo>
                  <a:lnTo>
                    <a:pt x="0" y="30"/>
                  </a:lnTo>
                  <a:lnTo>
                    <a:pt x="30"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9" name="Freeform 71"/>
            <p:cNvSpPr>
              <a:spLocks noChangeArrowheads="1"/>
            </p:cNvSpPr>
            <p:nvPr/>
          </p:nvSpPr>
          <p:spPr bwMode="auto">
            <a:xfrm>
              <a:off x="5040313" y="1701800"/>
              <a:ext cx="23812" cy="11113"/>
            </a:xfrm>
            <a:custGeom>
              <a:avLst/>
              <a:gdLst>
                <a:gd name="T0" fmla="*/ 0 w 64"/>
                <a:gd name="T1" fmla="*/ 30 h 31"/>
                <a:gd name="T2" fmla="*/ 0 w 64"/>
                <a:gd name="T3" fmla="*/ 30 h 31"/>
                <a:gd name="T4" fmla="*/ 32 w 64"/>
                <a:gd name="T5" fmla="*/ 30 h 31"/>
                <a:gd name="T6" fmla="*/ 32 w 64"/>
                <a:gd name="T7" fmla="*/ 30 h 31"/>
                <a:gd name="T8" fmla="*/ 32 w 64"/>
                <a:gd name="T9" fmla="*/ 30 h 31"/>
                <a:gd name="T10" fmla="*/ 32 w 64"/>
                <a:gd name="T11" fmla="*/ 30 h 31"/>
                <a:gd name="T12" fmla="*/ 32 w 64"/>
                <a:gd name="T13" fmla="*/ 30 h 31"/>
                <a:gd name="T14" fmla="*/ 32 w 64"/>
                <a:gd name="T15" fmla="*/ 30 h 31"/>
                <a:gd name="T16" fmla="*/ 32 w 64"/>
                <a:gd name="T17" fmla="*/ 30 h 31"/>
                <a:gd name="T18" fmla="*/ 63 w 64"/>
                <a:gd name="T19" fmla="*/ 30 h 31"/>
                <a:gd name="T20" fmla="*/ 63 w 64"/>
                <a:gd name="T21" fmla="*/ 0 h 31"/>
                <a:gd name="T22" fmla="*/ 63 w 64"/>
                <a:gd name="T23" fmla="*/ 0 h 31"/>
                <a:gd name="T24" fmla="*/ 0 w 64"/>
                <a:gd name="T25" fmla="*/ 0 h 31"/>
                <a:gd name="T26" fmla="*/ 0 w 64"/>
                <a:gd name="T27" fmla="*/ 0 h 31"/>
                <a:gd name="T28" fmla="*/ 0 w 64"/>
                <a:gd name="T29" fmla="*/ 0 h 31"/>
                <a:gd name="T30" fmla="*/ 0 w 64"/>
                <a:gd name="T3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1">
                  <a:moveTo>
                    <a:pt x="0" y="30"/>
                  </a:moveTo>
                  <a:lnTo>
                    <a:pt x="0" y="30"/>
                  </a:lnTo>
                  <a:cubicBezTo>
                    <a:pt x="0" y="30"/>
                    <a:pt x="0" y="30"/>
                    <a:pt x="32" y="30"/>
                  </a:cubicBezTo>
                  <a:lnTo>
                    <a:pt x="32" y="30"/>
                  </a:lnTo>
                  <a:lnTo>
                    <a:pt x="32" y="30"/>
                  </a:lnTo>
                  <a:lnTo>
                    <a:pt x="32" y="30"/>
                  </a:lnTo>
                  <a:lnTo>
                    <a:pt x="32" y="30"/>
                  </a:lnTo>
                  <a:lnTo>
                    <a:pt x="32" y="30"/>
                  </a:lnTo>
                  <a:lnTo>
                    <a:pt x="32" y="30"/>
                  </a:lnTo>
                  <a:cubicBezTo>
                    <a:pt x="63" y="30"/>
                    <a:pt x="63" y="30"/>
                    <a:pt x="63" y="30"/>
                  </a:cubicBezTo>
                  <a:cubicBezTo>
                    <a:pt x="63" y="0"/>
                    <a:pt x="63" y="0"/>
                    <a:pt x="63" y="0"/>
                  </a:cubicBezTo>
                  <a:lnTo>
                    <a:pt x="63" y="0"/>
                  </a:lnTo>
                  <a:cubicBezTo>
                    <a:pt x="32" y="0"/>
                    <a:pt x="32" y="0"/>
                    <a:pt x="0" y="0"/>
                  </a:cubicBezTo>
                  <a:lnTo>
                    <a:pt x="0" y="0"/>
                  </a:lnTo>
                  <a:lnTo>
                    <a:pt x="0" y="0"/>
                  </a:lnTo>
                  <a:cubicBezTo>
                    <a:pt x="0" y="30"/>
                    <a:pt x="0" y="30"/>
                    <a:pt x="0" y="3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0" name="Freeform 72"/>
            <p:cNvSpPr>
              <a:spLocks noChangeArrowheads="1"/>
            </p:cNvSpPr>
            <p:nvPr/>
          </p:nvSpPr>
          <p:spPr bwMode="auto">
            <a:xfrm>
              <a:off x="5097463" y="1747838"/>
              <a:ext cx="55562" cy="44450"/>
            </a:xfrm>
            <a:custGeom>
              <a:avLst/>
              <a:gdLst>
                <a:gd name="T0" fmla="*/ 0 w 155"/>
                <a:gd name="T1" fmla="*/ 93 h 125"/>
                <a:gd name="T2" fmla="*/ 0 w 155"/>
                <a:gd name="T3" fmla="*/ 93 h 125"/>
                <a:gd name="T4" fmla="*/ 0 w 155"/>
                <a:gd name="T5" fmla="*/ 124 h 125"/>
                <a:gd name="T6" fmla="*/ 0 w 155"/>
                <a:gd name="T7" fmla="*/ 124 h 125"/>
                <a:gd name="T8" fmla="*/ 0 w 155"/>
                <a:gd name="T9" fmla="*/ 124 h 125"/>
                <a:gd name="T10" fmla="*/ 0 w 155"/>
                <a:gd name="T11" fmla="*/ 124 h 125"/>
                <a:gd name="T12" fmla="*/ 0 w 155"/>
                <a:gd name="T13" fmla="*/ 124 h 125"/>
                <a:gd name="T14" fmla="*/ 30 w 155"/>
                <a:gd name="T15" fmla="*/ 124 h 125"/>
                <a:gd name="T16" fmla="*/ 30 w 155"/>
                <a:gd name="T17" fmla="*/ 124 h 125"/>
                <a:gd name="T18" fmla="*/ 30 w 155"/>
                <a:gd name="T19" fmla="*/ 124 h 125"/>
                <a:gd name="T20" fmla="*/ 30 w 155"/>
                <a:gd name="T21" fmla="*/ 124 h 125"/>
                <a:gd name="T22" fmla="*/ 61 w 155"/>
                <a:gd name="T23" fmla="*/ 124 h 125"/>
                <a:gd name="T24" fmla="*/ 61 w 155"/>
                <a:gd name="T25" fmla="*/ 124 h 125"/>
                <a:gd name="T26" fmla="*/ 61 w 155"/>
                <a:gd name="T27" fmla="*/ 124 h 125"/>
                <a:gd name="T28" fmla="*/ 61 w 155"/>
                <a:gd name="T29" fmla="*/ 124 h 125"/>
                <a:gd name="T30" fmla="*/ 61 w 155"/>
                <a:gd name="T31" fmla="*/ 124 h 125"/>
                <a:gd name="T32" fmla="*/ 93 w 155"/>
                <a:gd name="T33" fmla="*/ 124 h 125"/>
                <a:gd name="T34" fmla="*/ 93 w 155"/>
                <a:gd name="T35" fmla="*/ 124 h 125"/>
                <a:gd name="T36" fmla="*/ 124 w 155"/>
                <a:gd name="T37" fmla="*/ 124 h 125"/>
                <a:gd name="T38" fmla="*/ 124 w 155"/>
                <a:gd name="T39" fmla="*/ 124 h 125"/>
                <a:gd name="T40" fmla="*/ 124 w 155"/>
                <a:gd name="T41" fmla="*/ 93 h 125"/>
                <a:gd name="T42" fmla="*/ 124 w 155"/>
                <a:gd name="T43" fmla="*/ 93 h 125"/>
                <a:gd name="T44" fmla="*/ 154 w 155"/>
                <a:gd name="T45" fmla="*/ 93 h 125"/>
                <a:gd name="T46" fmla="*/ 154 w 155"/>
                <a:gd name="T47" fmla="*/ 93 h 125"/>
                <a:gd name="T48" fmla="*/ 154 w 155"/>
                <a:gd name="T49" fmla="*/ 61 h 125"/>
                <a:gd name="T50" fmla="*/ 154 w 155"/>
                <a:gd name="T51" fmla="*/ 61 h 125"/>
                <a:gd name="T52" fmla="*/ 154 w 155"/>
                <a:gd name="T53" fmla="*/ 61 h 125"/>
                <a:gd name="T54" fmla="*/ 154 w 155"/>
                <a:gd name="T55" fmla="*/ 61 h 125"/>
                <a:gd name="T56" fmla="*/ 124 w 155"/>
                <a:gd name="T57" fmla="*/ 61 h 125"/>
                <a:gd name="T58" fmla="*/ 124 w 155"/>
                <a:gd name="T59" fmla="*/ 61 h 125"/>
                <a:gd name="T60" fmla="*/ 124 w 155"/>
                <a:gd name="T61" fmla="*/ 61 h 125"/>
                <a:gd name="T62" fmla="*/ 124 w 155"/>
                <a:gd name="T63" fmla="*/ 61 h 125"/>
                <a:gd name="T64" fmla="*/ 93 w 155"/>
                <a:gd name="T65" fmla="*/ 30 h 125"/>
                <a:gd name="T66" fmla="*/ 93 w 155"/>
                <a:gd name="T67" fmla="*/ 30 h 125"/>
                <a:gd name="T68" fmla="*/ 61 w 155"/>
                <a:gd name="T69" fmla="*/ 30 h 125"/>
                <a:gd name="T70" fmla="*/ 61 w 155"/>
                <a:gd name="T71" fmla="*/ 30 h 125"/>
                <a:gd name="T72" fmla="*/ 61 w 155"/>
                <a:gd name="T73" fmla="*/ 30 h 125"/>
                <a:gd name="T74" fmla="*/ 30 w 155"/>
                <a:gd name="T75" fmla="*/ 0 h 125"/>
                <a:gd name="T76" fmla="*/ 30 w 155"/>
                <a:gd name="T77" fmla="*/ 0 h 125"/>
                <a:gd name="T78" fmla="*/ 30 w 155"/>
                <a:gd name="T79" fmla="*/ 0 h 125"/>
                <a:gd name="T80" fmla="*/ 30 w 155"/>
                <a:gd name="T81" fmla="*/ 0 h 125"/>
                <a:gd name="T82" fmla="*/ 30 w 155"/>
                <a:gd name="T83" fmla="*/ 0 h 125"/>
                <a:gd name="T84" fmla="*/ 0 w 155"/>
                <a:gd name="T85" fmla="*/ 30 h 125"/>
                <a:gd name="T86" fmla="*/ 0 w 155"/>
                <a:gd name="T87" fmla="*/ 61 h 125"/>
                <a:gd name="T88" fmla="*/ 0 w 155"/>
                <a:gd name="T89" fmla="*/ 61 h 125"/>
                <a:gd name="T90" fmla="*/ 0 w 155"/>
                <a:gd name="T91" fmla="*/ 61 h 125"/>
                <a:gd name="T92" fmla="*/ 0 w 155"/>
                <a:gd name="T93" fmla="*/ 61 h 125"/>
                <a:gd name="T94" fmla="*/ 0 w 155"/>
                <a:gd name="T95"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5">
                  <a:moveTo>
                    <a:pt x="0" y="93"/>
                  </a:moveTo>
                  <a:lnTo>
                    <a:pt x="0" y="93"/>
                  </a:lnTo>
                  <a:cubicBezTo>
                    <a:pt x="0" y="124"/>
                    <a:pt x="0" y="124"/>
                    <a:pt x="0" y="124"/>
                  </a:cubicBezTo>
                  <a:lnTo>
                    <a:pt x="0" y="124"/>
                  </a:lnTo>
                  <a:lnTo>
                    <a:pt x="0" y="124"/>
                  </a:lnTo>
                  <a:lnTo>
                    <a:pt x="0" y="124"/>
                  </a:lnTo>
                  <a:lnTo>
                    <a:pt x="0" y="124"/>
                  </a:lnTo>
                  <a:cubicBezTo>
                    <a:pt x="0" y="124"/>
                    <a:pt x="0" y="124"/>
                    <a:pt x="30" y="124"/>
                  </a:cubicBezTo>
                  <a:lnTo>
                    <a:pt x="30" y="124"/>
                  </a:lnTo>
                  <a:lnTo>
                    <a:pt x="30" y="124"/>
                  </a:lnTo>
                  <a:lnTo>
                    <a:pt x="30" y="124"/>
                  </a:lnTo>
                  <a:lnTo>
                    <a:pt x="61" y="124"/>
                  </a:lnTo>
                  <a:lnTo>
                    <a:pt x="61" y="124"/>
                  </a:lnTo>
                  <a:lnTo>
                    <a:pt x="61" y="124"/>
                  </a:lnTo>
                  <a:lnTo>
                    <a:pt x="61" y="124"/>
                  </a:lnTo>
                  <a:lnTo>
                    <a:pt x="61" y="124"/>
                  </a:lnTo>
                  <a:cubicBezTo>
                    <a:pt x="93" y="124"/>
                    <a:pt x="93" y="124"/>
                    <a:pt x="93" y="124"/>
                  </a:cubicBezTo>
                  <a:lnTo>
                    <a:pt x="93" y="124"/>
                  </a:lnTo>
                  <a:lnTo>
                    <a:pt x="124" y="124"/>
                  </a:lnTo>
                  <a:lnTo>
                    <a:pt x="124" y="124"/>
                  </a:lnTo>
                  <a:cubicBezTo>
                    <a:pt x="124" y="93"/>
                    <a:pt x="124" y="93"/>
                    <a:pt x="124" y="93"/>
                  </a:cubicBezTo>
                  <a:lnTo>
                    <a:pt x="124" y="93"/>
                  </a:lnTo>
                  <a:lnTo>
                    <a:pt x="154" y="93"/>
                  </a:lnTo>
                  <a:lnTo>
                    <a:pt x="154" y="93"/>
                  </a:lnTo>
                  <a:lnTo>
                    <a:pt x="154" y="61"/>
                  </a:lnTo>
                  <a:lnTo>
                    <a:pt x="154" y="61"/>
                  </a:lnTo>
                  <a:lnTo>
                    <a:pt x="154" y="61"/>
                  </a:lnTo>
                  <a:lnTo>
                    <a:pt x="154" y="61"/>
                  </a:lnTo>
                  <a:lnTo>
                    <a:pt x="124" y="61"/>
                  </a:lnTo>
                  <a:lnTo>
                    <a:pt x="124" y="61"/>
                  </a:lnTo>
                  <a:lnTo>
                    <a:pt x="124" y="61"/>
                  </a:lnTo>
                  <a:lnTo>
                    <a:pt x="124" y="61"/>
                  </a:lnTo>
                  <a:cubicBezTo>
                    <a:pt x="93" y="61"/>
                    <a:pt x="93" y="61"/>
                    <a:pt x="93" y="30"/>
                  </a:cubicBezTo>
                  <a:lnTo>
                    <a:pt x="93" y="30"/>
                  </a:lnTo>
                  <a:lnTo>
                    <a:pt x="61" y="30"/>
                  </a:lnTo>
                  <a:lnTo>
                    <a:pt x="61" y="30"/>
                  </a:lnTo>
                  <a:lnTo>
                    <a:pt x="61" y="30"/>
                  </a:lnTo>
                  <a:cubicBezTo>
                    <a:pt x="61" y="30"/>
                    <a:pt x="61" y="0"/>
                    <a:pt x="30" y="0"/>
                  </a:cubicBezTo>
                  <a:lnTo>
                    <a:pt x="30" y="0"/>
                  </a:lnTo>
                  <a:lnTo>
                    <a:pt x="30" y="0"/>
                  </a:lnTo>
                  <a:lnTo>
                    <a:pt x="30" y="0"/>
                  </a:lnTo>
                  <a:lnTo>
                    <a:pt x="30" y="0"/>
                  </a:lnTo>
                  <a:cubicBezTo>
                    <a:pt x="30" y="30"/>
                    <a:pt x="0" y="30"/>
                    <a:pt x="0" y="30"/>
                  </a:cubicBezTo>
                  <a:cubicBezTo>
                    <a:pt x="0" y="30"/>
                    <a:pt x="0" y="30"/>
                    <a:pt x="0" y="61"/>
                  </a:cubicBezTo>
                  <a:lnTo>
                    <a:pt x="0" y="61"/>
                  </a:lnTo>
                  <a:lnTo>
                    <a:pt x="0" y="61"/>
                  </a:lnTo>
                  <a:lnTo>
                    <a:pt x="0" y="61"/>
                  </a:lnTo>
                  <a:cubicBezTo>
                    <a:pt x="0" y="61"/>
                    <a:pt x="0" y="61"/>
                    <a:pt x="0" y="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1" name="Freeform 73"/>
            <p:cNvSpPr>
              <a:spLocks noChangeArrowheads="1"/>
            </p:cNvSpPr>
            <p:nvPr/>
          </p:nvSpPr>
          <p:spPr bwMode="auto">
            <a:xfrm>
              <a:off x="5029200" y="1735138"/>
              <a:ext cx="44450" cy="44450"/>
            </a:xfrm>
            <a:custGeom>
              <a:avLst/>
              <a:gdLst>
                <a:gd name="T0" fmla="*/ 94 w 125"/>
                <a:gd name="T1" fmla="*/ 31 h 125"/>
                <a:gd name="T2" fmla="*/ 94 w 125"/>
                <a:gd name="T3" fmla="*/ 31 h 125"/>
                <a:gd name="T4" fmla="*/ 94 w 125"/>
                <a:gd name="T5" fmla="*/ 31 h 125"/>
                <a:gd name="T6" fmla="*/ 63 w 125"/>
                <a:gd name="T7" fmla="*/ 31 h 125"/>
                <a:gd name="T8" fmla="*/ 31 w 125"/>
                <a:gd name="T9" fmla="*/ 31 h 125"/>
                <a:gd name="T10" fmla="*/ 31 w 125"/>
                <a:gd name="T11" fmla="*/ 31 h 125"/>
                <a:gd name="T12" fmla="*/ 31 w 125"/>
                <a:gd name="T13" fmla="*/ 31 h 125"/>
                <a:gd name="T14" fmla="*/ 0 w 125"/>
                <a:gd name="T15" fmla="*/ 0 h 125"/>
                <a:gd name="T16" fmla="*/ 0 w 125"/>
                <a:gd name="T17" fmla="*/ 31 h 125"/>
                <a:gd name="T18" fmla="*/ 0 w 125"/>
                <a:gd name="T19" fmla="*/ 31 h 125"/>
                <a:gd name="T20" fmla="*/ 0 w 125"/>
                <a:gd name="T21" fmla="*/ 31 h 125"/>
                <a:gd name="T22" fmla="*/ 0 w 125"/>
                <a:gd name="T23" fmla="*/ 31 h 125"/>
                <a:gd name="T24" fmla="*/ 0 w 125"/>
                <a:gd name="T25" fmla="*/ 31 h 125"/>
                <a:gd name="T26" fmla="*/ 0 w 125"/>
                <a:gd name="T27" fmla="*/ 31 h 125"/>
                <a:gd name="T28" fmla="*/ 0 w 125"/>
                <a:gd name="T29" fmla="*/ 61 h 125"/>
                <a:gd name="T30" fmla="*/ 0 w 125"/>
                <a:gd name="T31" fmla="*/ 61 h 125"/>
                <a:gd name="T32" fmla="*/ 0 w 125"/>
                <a:gd name="T33" fmla="*/ 61 h 125"/>
                <a:gd name="T34" fmla="*/ 0 w 125"/>
                <a:gd name="T35" fmla="*/ 92 h 125"/>
                <a:gd name="T36" fmla="*/ 0 w 125"/>
                <a:gd name="T37" fmla="*/ 92 h 125"/>
                <a:gd name="T38" fmla="*/ 0 w 125"/>
                <a:gd name="T39" fmla="*/ 92 h 125"/>
                <a:gd name="T40" fmla="*/ 0 w 125"/>
                <a:gd name="T41" fmla="*/ 92 h 125"/>
                <a:gd name="T42" fmla="*/ 0 w 125"/>
                <a:gd name="T43" fmla="*/ 124 h 125"/>
                <a:gd name="T44" fmla="*/ 0 w 125"/>
                <a:gd name="T45" fmla="*/ 124 h 125"/>
                <a:gd name="T46" fmla="*/ 0 w 125"/>
                <a:gd name="T47" fmla="*/ 124 h 125"/>
                <a:gd name="T48" fmla="*/ 31 w 125"/>
                <a:gd name="T49" fmla="*/ 124 h 125"/>
                <a:gd name="T50" fmla="*/ 31 w 125"/>
                <a:gd name="T51" fmla="*/ 124 h 125"/>
                <a:gd name="T52" fmla="*/ 31 w 125"/>
                <a:gd name="T53" fmla="*/ 124 h 125"/>
                <a:gd name="T54" fmla="*/ 31 w 125"/>
                <a:gd name="T55" fmla="*/ 92 h 125"/>
                <a:gd name="T56" fmla="*/ 31 w 125"/>
                <a:gd name="T57" fmla="*/ 92 h 125"/>
                <a:gd name="T58" fmla="*/ 63 w 125"/>
                <a:gd name="T59" fmla="*/ 92 h 125"/>
                <a:gd name="T60" fmla="*/ 63 w 125"/>
                <a:gd name="T61" fmla="*/ 92 h 125"/>
                <a:gd name="T62" fmla="*/ 63 w 125"/>
                <a:gd name="T63" fmla="*/ 92 h 125"/>
                <a:gd name="T64" fmla="*/ 63 w 125"/>
                <a:gd name="T65" fmla="*/ 92 h 125"/>
                <a:gd name="T66" fmla="*/ 94 w 125"/>
                <a:gd name="T67" fmla="*/ 61 h 125"/>
                <a:gd name="T68" fmla="*/ 94 w 125"/>
                <a:gd name="T69" fmla="*/ 61 h 125"/>
                <a:gd name="T70" fmla="*/ 124 w 125"/>
                <a:gd name="T71" fmla="*/ 61 h 125"/>
                <a:gd name="T72" fmla="*/ 94 w 125"/>
                <a:gd name="T73" fmla="*/ 3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5" h="125">
                  <a:moveTo>
                    <a:pt x="94" y="31"/>
                  </a:moveTo>
                  <a:lnTo>
                    <a:pt x="94" y="31"/>
                  </a:lnTo>
                  <a:lnTo>
                    <a:pt x="94" y="31"/>
                  </a:lnTo>
                  <a:lnTo>
                    <a:pt x="63" y="31"/>
                  </a:lnTo>
                  <a:lnTo>
                    <a:pt x="31" y="31"/>
                  </a:lnTo>
                  <a:lnTo>
                    <a:pt x="31" y="31"/>
                  </a:lnTo>
                  <a:lnTo>
                    <a:pt x="31" y="31"/>
                  </a:lnTo>
                  <a:cubicBezTo>
                    <a:pt x="31" y="31"/>
                    <a:pt x="31" y="31"/>
                    <a:pt x="0" y="0"/>
                  </a:cubicBezTo>
                  <a:cubicBezTo>
                    <a:pt x="0" y="31"/>
                    <a:pt x="0" y="31"/>
                    <a:pt x="0" y="31"/>
                  </a:cubicBezTo>
                  <a:lnTo>
                    <a:pt x="0" y="31"/>
                  </a:lnTo>
                  <a:lnTo>
                    <a:pt x="0" y="31"/>
                  </a:lnTo>
                  <a:lnTo>
                    <a:pt x="0" y="31"/>
                  </a:lnTo>
                  <a:lnTo>
                    <a:pt x="0" y="31"/>
                  </a:lnTo>
                  <a:lnTo>
                    <a:pt x="0" y="31"/>
                  </a:lnTo>
                  <a:lnTo>
                    <a:pt x="0" y="61"/>
                  </a:lnTo>
                  <a:lnTo>
                    <a:pt x="0" y="61"/>
                  </a:lnTo>
                  <a:lnTo>
                    <a:pt x="0" y="61"/>
                  </a:lnTo>
                  <a:cubicBezTo>
                    <a:pt x="0" y="92"/>
                    <a:pt x="0" y="92"/>
                    <a:pt x="0" y="92"/>
                  </a:cubicBezTo>
                  <a:lnTo>
                    <a:pt x="0" y="92"/>
                  </a:lnTo>
                  <a:lnTo>
                    <a:pt x="0" y="92"/>
                  </a:lnTo>
                  <a:lnTo>
                    <a:pt x="0" y="92"/>
                  </a:lnTo>
                  <a:lnTo>
                    <a:pt x="0" y="124"/>
                  </a:lnTo>
                  <a:lnTo>
                    <a:pt x="0" y="124"/>
                  </a:lnTo>
                  <a:lnTo>
                    <a:pt x="0" y="124"/>
                  </a:lnTo>
                  <a:cubicBezTo>
                    <a:pt x="31" y="124"/>
                    <a:pt x="31" y="124"/>
                    <a:pt x="31" y="124"/>
                  </a:cubicBezTo>
                  <a:lnTo>
                    <a:pt x="31" y="124"/>
                  </a:lnTo>
                  <a:lnTo>
                    <a:pt x="31" y="124"/>
                  </a:lnTo>
                  <a:lnTo>
                    <a:pt x="31" y="92"/>
                  </a:lnTo>
                  <a:lnTo>
                    <a:pt x="31" y="92"/>
                  </a:lnTo>
                  <a:cubicBezTo>
                    <a:pt x="63" y="92"/>
                    <a:pt x="63" y="92"/>
                    <a:pt x="63" y="92"/>
                  </a:cubicBezTo>
                  <a:lnTo>
                    <a:pt x="63" y="92"/>
                  </a:lnTo>
                  <a:lnTo>
                    <a:pt x="63" y="92"/>
                  </a:lnTo>
                  <a:lnTo>
                    <a:pt x="63" y="92"/>
                  </a:lnTo>
                  <a:lnTo>
                    <a:pt x="94" y="61"/>
                  </a:lnTo>
                  <a:lnTo>
                    <a:pt x="94" y="61"/>
                  </a:lnTo>
                  <a:cubicBezTo>
                    <a:pt x="94" y="61"/>
                    <a:pt x="94" y="61"/>
                    <a:pt x="124" y="61"/>
                  </a:cubicBezTo>
                  <a:cubicBezTo>
                    <a:pt x="94" y="31"/>
                    <a:pt x="94" y="31"/>
                    <a:pt x="94"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2" name="Freeform 74"/>
            <p:cNvSpPr>
              <a:spLocks noChangeArrowheads="1"/>
            </p:cNvSpPr>
            <p:nvPr/>
          </p:nvSpPr>
          <p:spPr bwMode="auto">
            <a:xfrm>
              <a:off x="5073650" y="1668463"/>
              <a:ext cx="168275" cy="68262"/>
            </a:xfrm>
            <a:custGeom>
              <a:avLst/>
              <a:gdLst>
                <a:gd name="T0" fmla="*/ 187 w 466"/>
                <a:gd name="T1" fmla="*/ 124 h 188"/>
                <a:gd name="T2" fmla="*/ 187 w 466"/>
                <a:gd name="T3" fmla="*/ 94 h 188"/>
                <a:gd name="T4" fmla="*/ 217 w 466"/>
                <a:gd name="T5" fmla="*/ 94 h 188"/>
                <a:gd name="T6" fmla="*/ 217 w 466"/>
                <a:gd name="T7" fmla="*/ 94 h 188"/>
                <a:gd name="T8" fmla="*/ 248 w 466"/>
                <a:gd name="T9" fmla="*/ 94 h 188"/>
                <a:gd name="T10" fmla="*/ 248 w 466"/>
                <a:gd name="T11" fmla="*/ 94 h 188"/>
                <a:gd name="T12" fmla="*/ 280 w 466"/>
                <a:gd name="T13" fmla="*/ 124 h 188"/>
                <a:gd name="T14" fmla="*/ 311 w 466"/>
                <a:gd name="T15" fmla="*/ 94 h 188"/>
                <a:gd name="T16" fmla="*/ 311 w 466"/>
                <a:gd name="T17" fmla="*/ 63 h 188"/>
                <a:gd name="T18" fmla="*/ 341 w 466"/>
                <a:gd name="T19" fmla="*/ 63 h 188"/>
                <a:gd name="T20" fmla="*/ 341 w 466"/>
                <a:gd name="T21" fmla="*/ 63 h 188"/>
                <a:gd name="T22" fmla="*/ 404 w 466"/>
                <a:gd name="T23" fmla="*/ 63 h 188"/>
                <a:gd name="T24" fmla="*/ 465 w 466"/>
                <a:gd name="T25" fmla="*/ 31 h 188"/>
                <a:gd name="T26" fmla="*/ 465 w 466"/>
                <a:gd name="T27" fmla="*/ 31 h 188"/>
                <a:gd name="T28" fmla="*/ 435 w 466"/>
                <a:gd name="T29" fmla="*/ 0 h 188"/>
                <a:gd name="T30" fmla="*/ 435 w 466"/>
                <a:gd name="T31" fmla="*/ 0 h 188"/>
                <a:gd name="T32" fmla="*/ 372 w 466"/>
                <a:gd name="T33" fmla="*/ 0 h 188"/>
                <a:gd name="T34" fmla="*/ 372 w 466"/>
                <a:gd name="T35" fmla="*/ 0 h 188"/>
                <a:gd name="T36" fmla="*/ 341 w 466"/>
                <a:gd name="T37" fmla="*/ 0 h 188"/>
                <a:gd name="T38" fmla="*/ 311 w 466"/>
                <a:gd name="T39" fmla="*/ 0 h 188"/>
                <a:gd name="T40" fmla="*/ 311 w 466"/>
                <a:gd name="T41" fmla="*/ 0 h 188"/>
                <a:gd name="T42" fmla="*/ 248 w 466"/>
                <a:gd name="T43" fmla="*/ 0 h 188"/>
                <a:gd name="T44" fmla="*/ 217 w 466"/>
                <a:gd name="T45" fmla="*/ 0 h 188"/>
                <a:gd name="T46" fmla="*/ 187 w 466"/>
                <a:gd name="T47" fmla="*/ 0 h 188"/>
                <a:gd name="T48" fmla="*/ 187 w 466"/>
                <a:gd name="T49" fmla="*/ 0 h 188"/>
                <a:gd name="T50" fmla="*/ 187 w 466"/>
                <a:gd name="T51" fmla="*/ 0 h 188"/>
                <a:gd name="T52" fmla="*/ 156 w 466"/>
                <a:gd name="T53" fmla="*/ 31 h 188"/>
                <a:gd name="T54" fmla="*/ 93 w 466"/>
                <a:gd name="T55" fmla="*/ 31 h 188"/>
                <a:gd name="T56" fmla="*/ 63 w 466"/>
                <a:gd name="T57" fmla="*/ 0 h 188"/>
                <a:gd name="T58" fmla="*/ 32 w 466"/>
                <a:gd name="T59" fmla="*/ 31 h 188"/>
                <a:gd name="T60" fmla="*/ 0 w 466"/>
                <a:gd name="T61" fmla="*/ 63 h 188"/>
                <a:gd name="T62" fmla="*/ 0 w 466"/>
                <a:gd name="T63" fmla="*/ 63 h 188"/>
                <a:gd name="T64" fmla="*/ 32 w 466"/>
                <a:gd name="T65" fmla="*/ 63 h 188"/>
                <a:gd name="T66" fmla="*/ 93 w 466"/>
                <a:gd name="T67" fmla="*/ 63 h 188"/>
                <a:gd name="T68" fmla="*/ 124 w 466"/>
                <a:gd name="T69" fmla="*/ 124 h 188"/>
                <a:gd name="T70" fmla="*/ 124 w 466"/>
                <a:gd name="T71" fmla="*/ 124 h 188"/>
                <a:gd name="T72" fmla="*/ 93 w 466"/>
                <a:gd name="T73" fmla="*/ 155 h 188"/>
                <a:gd name="T74" fmla="*/ 63 w 466"/>
                <a:gd name="T75" fmla="*/ 187 h 188"/>
                <a:gd name="T76" fmla="*/ 63 w 466"/>
                <a:gd name="T77" fmla="*/ 187 h 188"/>
                <a:gd name="T78" fmla="*/ 63 w 466"/>
                <a:gd name="T79" fmla="*/ 187 h 188"/>
                <a:gd name="T80" fmla="*/ 93 w 466"/>
                <a:gd name="T81" fmla="*/ 187 h 188"/>
                <a:gd name="T82" fmla="*/ 93 w 466"/>
                <a:gd name="T83" fmla="*/ 187 h 188"/>
                <a:gd name="T84" fmla="*/ 93 w 466"/>
                <a:gd name="T85" fmla="*/ 155 h 188"/>
                <a:gd name="T86" fmla="*/ 124 w 466"/>
                <a:gd name="T87" fmla="*/ 187 h 188"/>
                <a:gd name="T88" fmla="*/ 156 w 466"/>
                <a:gd name="T89" fmla="*/ 155 h 188"/>
                <a:gd name="T90" fmla="*/ 187 w 466"/>
                <a:gd name="T91"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188">
                  <a:moveTo>
                    <a:pt x="187" y="124"/>
                  </a:moveTo>
                  <a:lnTo>
                    <a:pt x="187" y="124"/>
                  </a:lnTo>
                  <a:lnTo>
                    <a:pt x="187" y="124"/>
                  </a:lnTo>
                  <a:cubicBezTo>
                    <a:pt x="187" y="124"/>
                    <a:pt x="187" y="124"/>
                    <a:pt x="187" y="94"/>
                  </a:cubicBezTo>
                  <a:lnTo>
                    <a:pt x="187" y="94"/>
                  </a:lnTo>
                  <a:cubicBezTo>
                    <a:pt x="217" y="94"/>
                    <a:pt x="217" y="94"/>
                    <a:pt x="217" y="94"/>
                  </a:cubicBezTo>
                  <a:lnTo>
                    <a:pt x="217" y="94"/>
                  </a:lnTo>
                  <a:lnTo>
                    <a:pt x="217" y="94"/>
                  </a:lnTo>
                  <a:lnTo>
                    <a:pt x="217" y="94"/>
                  </a:lnTo>
                  <a:cubicBezTo>
                    <a:pt x="248" y="94"/>
                    <a:pt x="248" y="94"/>
                    <a:pt x="248" y="94"/>
                  </a:cubicBezTo>
                  <a:lnTo>
                    <a:pt x="248" y="94"/>
                  </a:lnTo>
                  <a:lnTo>
                    <a:pt x="248" y="94"/>
                  </a:lnTo>
                  <a:lnTo>
                    <a:pt x="248" y="94"/>
                  </a:lnTo>
                  <a:cubicBezTo>
                    <a:pt x="280" y="94"/>
                    <a:pt x="280" y="94"/>
                    <a:pt x="280" y="124"/>
                  </a:cubicBezTo>
                  <a:cubicBezTo>
                    <a:pt x="280" y="124"/>
                    <a:pt x="280" y="94"/>
                    <a:pt x="311" y="94"/>
                  </a:cubicBezTo>
                  <a:lnTo>
                    <a:pt x="311" y="94"/>
                  </a:lnTo>
                  <a:cubicBezTo>
                    <a:pt x="311" y="94"/>
                    <a:pt x="311" y="94"/>
                    <a:pt x="311" y="63"/>
                  </a:cubicBezTo>
                  <a:lnTo>
                    <a:pt x="311" y="63"/>
                  </a:lnTo>
                  <a:cubicBezTo>
                    <a:pt x="341" y="63"/>
                    <a:pt x="341" y="63"/>
                    <a:pt x="341" y="63"/>
                  </a:cubicBezTo>
                  <a:lnTo>
                    <a:pt x="341" y="63"/>
                  </a:lnTo>
                  <a:lnTo>
                    <a:pt x="341" y="63"/>
                  </a:lnTo>
                  <a:lnTo>
                    <a:pt x="341" y="63"/>
                  </a:lnTo>
                  <a:cubicBezTo>
                    <a:pt x="341" y="63"/>
                    <a:pt x="372" y="63"/>
                    <a:pt x="404" y="63"/>
                  </a:cubicBezTo>
                  <a:lnTo>
                    <a:pt x="404" y="63"/>
                  </a:lnTo>
                  <a:cubicBezTo>
                    <a:pt x="404" y="31"/>
                    <a:pt x="435" y="31"/>
                    <a:pt x="435" y="31"/>
                  </a:cubicBezTo>
                  <a:cubicBezTo>
                    <a:pt x="435" y="31"/>
                    <a:pt x="435" y="31"/>
                    <a:pt x="465" y="31"/>
                  </a:cubicBezTo>
                  <a:lnTo>
                    <a:pt x="465" y="31"/>
                  </a:lnTo>
                  <a:lnTo>
                    <a:pt x="465" y="31"/>
                  </a:lnTo>
                  <a:cubicBezTo>
                    <a:pt x="435" y="31"/>
                    <a:pt x="435" y="0"/>
                    <a:pt x="435" y="0"/>
                  </a:cubicBezTo>
                  <a:lnTo>
                    <a:pt x="435" y="0"/>
                  </a:lnTo>
                  <a:lnTo>
                    <a:pt x="435" y="0"/>
                  </a:lnTo>
                  <a:lnTo>
                    <a:pt x="435" y="0"/>
                  </a:lnTo>
                  <a:cubicBezTo>
                    <a:pt x="404" y="0"/>
                    <a:pt x="404" y="0"/>
                    <a:pt x="404" y="0"/>
                  </a:cubicBezTo>
                  <a:cubicBezTo>
                    <a:pt x="404" y="0"/>
                    <a:pt x="404" y="0"/>
                    <a:pt x="372" y="0"/>
                  </a:cubicBezTo>
                  <a:lnTo>
                    <a:pt x="372" y="0"/>
                  </a:lnTo>
                  <a:lnTo>
                    <a:pt x="372" y="0"/>
                  </a:lnTo>
                  <a:cubicBezTo>
                    <a:pt x="341" y="0"/>
                    <a:pt x="341" y="0"/>
                    <a:pt x="341" y="0"/>
                  </a:cubicBezTo>
                  <a:lnTo>
                    <a:pt x="341" y="0"/>
                  </a:lnTo>
                  <a:cubicBezTo>
                    <a:pt x="311" y="0"/>
                    <a:pt x="311" y="0"/>
                    <a:pt x="311" y="0"/>
                  </a:cubicBezTo>
                  <a:lnTo>
                    <a:pt x="311" y="0"/>
                  </a:lnTo>
                  <a:lnTo>
                    <a:pt x="311" y="0"/>
                  </a:lnTo>
                  <a:lnTo>
                    <a:pt x="311" y="0"/>
                  </a:lnTo>
                  <a:cubicBezTo>
                    <a:pt x="280" y="0"/>
                    <a:pt x="280" y="0"/>
                    <a:pt x="280" y="0"/>
                  </a:cubicBezTo>
                  <a:cubicBezTo>
                    <a:pt x="280" y="0"/>
                    <a:pt x="280" y="0"/>
                    <a:pt x="248" y="0"/>
                  </a:cubicBezTo>
                  <a:lnTo>
                    <a:pt x="248" y="0"/>
                  </a:lnTo>
                  <a:cubicBezTo>
                    <a:pt x="217" y="0"/>
                    <a:pt x="217" y="0"/>
                    <a:pt x="217" y="0"/>
                  </a:cubicBezTo>
                  <a:cubicBezTo>
                    <a:pt x="217" y="0"/>
                    <a:pt x="217" y="0"/>
                    <a:pt x="187" y="0"/>
                  </a:cubicBezTo>
                  <a:lnTo>
                    <a:pt x="187" y="0"/>
                  </a:lnTo>
                  <a:lnTo>
                    <a:pt x="187" y="0"/>
                  </a:lnTo>
                  <a:lnTo>
                    <a:pt x="187" y="0"/>
                  </a:lnTo>
                  <a:lnTo>
                    <a:pt x="187" y="0"/>
                  </a:lnTo>
                  <a:lnTo>
                    <a:pt x="187" y="0"/>
                  </a:lnTo>
                  <a:cubicBezTo>
                    <a:pt x="187" y="31"/>
                    <a:pt x="187" y="31"/>
                    <a:pt x="156" y="31"/>
                  </a:cubicBezTo>
                  <a:lnTo>
                    <a:pt x="156" y="31"/>
                  </a:lnTo>
                  <a:cubicBezTo>
                    <a:pt x="124" y="31"/>
                    <a:pt x="124" y="31"/>
                    <a:pt x="124" y="31"/>
                  </a:cubicBezTo>
                  <a:cubicBezTo>
                    <a:pt x="93" y="31"/>
                    <a:pt x="93" y="31"/>
                    <a:pt x="93" y="31"/>
                  </a:cubicBezTo>
                  <a:cubicBezTo>
                    <a:pt x="63" y="0"/>
                    <a:pt x="63" y="0"/>
                    <a:pt x="63" y="0"/>
                  </a:cubicBezTo>
                  <a:lnTo>
                    <a:pt x="63" y="0"/>
                  </a:lnTo>
                  <a:cubicBezTo>
                    <a:pt x="32" y="0"/>
                    <a:pt x="32" y="31"/>
                    <a:pt x="32" y="31"/>
                  </a:cubicBezTo>
                  <a:lnTo>
                    <a:pt x="32" y="31"/>
                  </a:lnTo>
                  <a:cubicBezTo>
                    <a:pt x="0" y="31"/>
                    <a:pt x="0" y="63"/>
                    <a:pt x="0" y="63"/>
                  </a:cubicBezTo>
                  <a:lnTo>
                    <a:pt x="0" y="63"/>
                  </a:lnTo>
                  <a:lnTo>
                    <a:pt x="0" y="63"/>
                  </a:lnTo>
                  <a:lnTo>
                    <a:pt x="0" y="63"/>
                  </a:lnTo>
                  <a:lnTo>
                    <a:pt x="0" y="63"/>
                  </a:lnTo>
                  <a:cubicBezTo>
                    <a:pt x="32" y="63"/>
                    <a:pt x="32" y="63"/>
                    <a:pt x="32" y="63"/>
                  </a:cubicBezTo>
                  <a:lnTo>
                    <a:pt x="32" y="63"/>
                  </a:lnTo>
                  <a:cubicBezTo>
                    <a:pt x="63" y="63"/>
                    <a:pt x="93" y="63"/>
                    <a:pt x="93" y="63"/>
                  </a:cubicBezTo>
                  <a:lnTo>
                    <a:pt x="93" y="63"/>
                  </a:lnTo>
                  <a:cubicBezTo>
                    <a:pt x="124" y="94"/>
                    <a:pt x="124" y="94"/>
                    <a:pt x="124" y="124"/>
                  </a:cubicBezTo>
                  <a:lnTo>
                    <a:pt x="124" y="124"/>
                  </a:lnTo>
                  <a:lnTo>
                    <a:pt x="124" y="124"/>
                  </a:lnTo>
                  <a:cubicBezTo>
                    <a:pt x="124" y="155"/>
                    <a:pt x="93" y="155"/>
                    <a:pt x="93" y="155"/>
                  </a:cubicBezTo>
                  <a:lnTo>
                    <a:pt x="93" y="155"/>
                  </a:lnTo>
                  <a:lnTo>
                    <a:pt x="93" y="155"/>
                  </a:lnTo>
                  <a:cubicBezTo>
                    <a:pt x="93" y="155"/>
                    <a:pt x="63" y="155"/>
                    <a:pt x="63" y="187"/>
                  </a:cubicBezTo>
                  <a:lnTo>
                    <a:pt x="63" y="187"/>
                  </a:lnTo>
                  <a:lnTo>
                    <a:pt x="63" y="187"/>
                  </a:lnTo>
                  <a:lnTo>
                    <a:pt x="63" y="187"/>
                  </a:lnTo>
                  <a:lnTo>
                    <a:pt x="63" y="187"/>
                  </a:lnTo>
                  <a:cubicBezTo>
                    <a:pt x="63" y="187"/>
                    <a:pt x="63" y="187"/>
                    <a:pt x="93" y="187"/>
                  </a:cubicBezTo>
                  <a:lnTo>
                    <a:pt x="93" y="187"/>
                  </a:lnTo>
                  <a:lnTo>
                    <a:pt x="93" y="187"/>
                  </a:lnTo>
                  <a:lnTo>
                    <a:pt x="93" y="187"/>
                  </a:lnTo>
                  <a:lnTo>
                    <a:pt x="93" y="155"/>
                  </a:lnTo>
                  <a:lnTo>
                    <a:pt x="93" y="155"/>
                  </a:lnTo>
                  <a:cubicBezTo>
                    <a:pt x="124" y="155"/>
                    <a:pt x="124" y="155"/>
                    <a:pt x="124" y="187"/>
                  </a:cubicBezTo>
                  <a:lnTo>
                    <a:pt x="124" y="187"/>
                  </a:lnTo>
                  <a:lnTo>
                    <a:pt x="124" y="187"/>
                  </a:lnTo>
                  <a:cubicBezTo>
                    <a:pt x="156" y="155"/>
                    <a:pt x="156" y="155"/>
                    <a:pt x="156" y="155"/>
                  </a:cubicBezTo>
                  <a:lnTo>
                    <a:pt x="156" y="124"/>
                  </a:lnTo>
                  <a:cubicBezTo>
                    <a:pt x="156" y="124"/>
                    <a:pt x="156" y="124"/>
                    <a:pt x="187"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3" name="Freeform 75"/>
            <p:cNvSpPr>
              <a:spLocks noChangeArrowheads="1"/>
            </p:cNvSpPr>
            <p:nvPr/>
          </p:nvSpPr>
          <p:spPr bwMode="auto">
            <a:xfrm>
              <a:off x="5443538" y="2003425"/>
              <a:ext cx="33337" cy="22225"/>
            </a:xfrm>
            <a:custGeom>
              <a:avLst/>
              <a:gdLst>
                <a:gd name="T0" fmla="*/ 31 w 93"/>
                <a:gd name="T1" fmla="*/ 31 h 62"/>
                <a:gd name="T2" fmla="*/ 31 w 93"/>
                <a:gd name="T3" fmla="*/ 31 h 62"/>
                <a:gd name="T4" fmla="*/ 31 w 93"/>
                <a:gd name="T5" fmla="*/ 31 h 62"/>
                <a:gd name="T6" fmla="*/ 31 w 93"/>
                <a:gd name="T7" fmla="*/ 31 h 62"/>
                <a:gd name="T8" fmla="*/ 61 w 93"/>
                <a:gd name="T9" fmla="*/ 31 h 62"/>
                <a:gd name="T10" fmla="*/ 61 w 93"/>
                <a:gd name="T11" fmla="*/ 31 h 62"/>
                <a:gd name="T12" fmla="*/ 61 w 93"/>
                <a:gd name="T13" fmla="*/ 61 h 62"/>
                <a:gd name="T14" fmla="*/ 92 w 93"/>
                <a:gd name="T15" fmla="*/ 61 h 62"/>
                <a:gd name="T16" fmla="*/ 92 w 93"/>
                <a:gd name="T17" fmla="*/ 61 h 62"/>
                <a:gd name="T18" fmla="*/ 92 w 93"/>
                <a:gd name="T19" fmla="*/ 61 h 62"/>
                <a:gd name="T20" fmla="*/ 92 w 93"/>
                <a:gd name="T21" fmla="*/ 61 h 62"/>
                <a:gd name="T22" fmla="*/ 92 w 93"/>
                <a:gd name="T23" fmla="*/ 61 h 62"/>
                <a:gd name="T24" fmla="*/ 92 w 93"/>
                <a:gd name="T25" fmla="*/ 61 h 62"/>
                <a:gd name="T26" fmla="*/ 92 w 93"/>
                <a:gd name="T27" fmla="*/ 31 h 62"/>
                <a:gd name="T28" fmla="*/ 61 w 93"/>
                <a:gd name="T29" fmla="*/ 31 h 62"/>
                <a:gd name="T30" fmla="*/ 61 w 93"/>
                <a:gd name="T31" fmla="*/ 31 h 62"/>
                <a:gd name="T32" fmla="*/ 61 w 93"/>
                <a:gd name="T33" fmla="*/ 31 h 62"/>
                <a:gd name="T34" fmla="*/ 31 w 93"/>
                <a:gd name="T35" fmla="*/ 0 h 62"/>
                <a:gd name="T36" fmla="*/ 0 w 93"/>
                <a:gd name="T37" fmla="*/ 31 h 62"/>
                <a:gd name="T38" fmla="*/ 0 w 93"/>
                <a:gd name="T39" fmla="*/ 31 h 62"/>
                <a:gd name="T40" fmla="*/ 0 w 93"/>
                <a:gd name="T41" fmla="*/ 31 h 62"/>
                <a:gd name="T42" fmla="*/ 0 w 93"/>
                <a:gd name="T43" fmla="*/ 31 h 62"/>
                <a:gd name="T44" fmla="*/ 31 w 93"/>
                <a:gd name="T4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62">
                  <a:moveTo>
                    <a:pt x="31" y="31"/>
                  </a:moveTo>
                  <a:lnTo>
                    <a:pt x="31" y="31"/>
                  </a:lnTo>
                  <a:lnTo>
                    <a:pt x="31" y="31"/>
                  </a:lnTo>
                  <a:lnTo>
                    <a:pt x="31" y="31"/>
                  </a:lnTo>
                  <a:cubicBezTo>
                    <a:pt x="31" y="31"/>
                    <a:pt x="31" y="31"/>
                    <a:pt x="61" y="31"/>
                  </a:cubicBezTo>
                  <a:lnTo>
                    <a:pt x="61" y="31"/>
                  </a:lnTo>
                  <a:lnTo>
                    <a:pt x="61" y="61"/>
                  </a:lnTo>
                  <a:cubicBezTo>
                    <a:pt x="92" y="61"/>
                    <a:pt x="92" y="61"/>
                    <a:pt x="92" y="61"/>
                  </a:cubicBezTo>
                  <a:lnTo>
                    <a:pt x="92" y="61"/>
                  </a:lnTo>
                  <a:lnTo>
                    <a:pt x="92" y="61"/>
                  </a:lnTo>
                  <a:lnTo>
                    <a:pt x="92" y="61"/>
                  </a:lnTo>
                  <a:lnTo>
                    <a:pt x="92" y="61"/>
                  </a:lnTo>
                  <a:lnTo>
                    <a:pt x="92" y="61"/>
                  </a:lnTo>
                  <a:cubicBezTo>
                    <a:pt x="92" y="31"/>
                    <a:pt x="92" y="31"/>
                    <a:pt x="92" y="31"/>
                  </a:cubicBezTo>
                  <a:cubicBezTo>
                    <a:pt x="92" y="31"/>
                    <a:pt x="92" y="31"/>
                    <a:pt x="61" y="31"/>
                  </a:cubicBezTo>
                  <a:lnTo>
                    <a:pt x="61" y="31"/>
                  </a:lnTo>
                  <a:lnTo>
                    <a:pt x="61" y="31"/>
                  </a:lnTo>
                  <a:cubicBezTo>
                    <a:pt x="31" y="31"/>
                    <a:pt x="31" y="31"/>
                    <a:pt x="31" y="0"/>
                  </a:cubicBezTo>
                  <a:cubicBezTo>
                    <a:pt x="31" y="31"/>
                    <a:pt x="31" y="31"/>
                    <a:pt x="0" y="31"/>
                  </a:cubicBezTo>
                  <a:lnTo>
                    <a:pt x="0" y="31"/>
                  </a:lnTo>
                  <a:lnTo>
                    <a:pt x="0" y="31"/>
                  </a:lnTo>
                  <a:lnTo>
                    <a:pt x="0" y="31"/>
                  </a:lnTo>
                  <a:lnTo>
                    <a:pt x="31"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4" name="Freeform 76"/>
            <p:cNvSpPr>
              <a:spLocks noChangeArrowheads="1"/>
            </p:cNvSpPr>
            <p:nvPr/>
          </p:nvSpPr>
          <p:spPr bwMode="auto">
            <a:xfrm>
              <a:off x="6156325" y="1690688"/>
              <a:ext cx="77788" cy="77787"/>
            </a:xfrm>
            <a:custGeom>
              <a:avLst/>
              <a:gdLst>
                <a:gd name="T0" fmla="*/ 185 w 217"/>
                <a:gd name="T1" fmla="*/ 0 h 217"/>
                <a:gd name="T2" fmla="*/ 185 w 217"/>
                <a:gd name="T3" fmla="*/ 0 h 217"/>
                <a:gd name="T4" fmla="*/ 185 w 217"/>
                <a:gd name="T5" fmla="*/ 0 h 217"/>
                <a:gd name="T6" fmla="*/ 185 w 217"/>
                <a:gd name="T7" fmla="*/ 0 h 217"/>
                <a:gd name="T8" fmla="*/ 185 w 217"/>
                <a:gd name="T9" fmla="*/ 31 h 217"/>
                <a:gd name="T10" fmla="*/ 154 w 217"/>
                <a:gd name="T11" fmla="*/ 61 h 217"/>
                <a:gd name="T12" fmla="*/ 154 w 217"/>
                <a:gd name="T13" fmla="*/ 61 h 217"/>
                <a:gd name="T14" fmla="*/ 92 w 217"/>
                <a:gd name="T15" fmla="*/ 31 h 217"/>
                <a:gd name="T16" fmla="*/ 92 w 217"/>
                <a:gd name="T17" fmla="*/ 31 h 217"/>
                <a:gd name="T18" fmla="*/ 92 w 217"/>
                <a:gd name="T19" fmla="*/ 31 h 217"/>
                <a:gd name="T20" fmla="*/ 61 w 217"/>
                <a:gd name="T21" fmla="*/ 61 h 217"/>
                <a:gd name="T22" fmla="*/ 61 w 217"/>
                <a:gd name="T23" fmla="*/ 61 h 217"/>
                <a:gd name="T24" fmla="*/ 30 w 217"/>
                <a:gd name="T25" fmla="*/ 92 h 217"/>
                <a:gd name="T26" fmla="*/ 0 w 217"/>
                <a:gd name="T27" fmla="*/ 92 h 217"/>
                <a:gd name="T28" fmla="*/ 0 w 217"/>
                <a:gd name="T29" fmla="*/ 92 h 217"/>
                <a:gd name="T30" fmla="*/ 0 w 217"/>
                <a:gd name="T31" fmla="*/ 92 h 217"/>
                <a:gd name="T32" fmla="*/ 30 w 217"/>
                <a:gd name="T33" fmla="*/ 155 h 217"/>
                <a:gd name="T34" fmla="*/ 30 w 217"/>
                <a:gd name="T35" fmla="*/ 155 h 217"/>
                <a:gd name="T36" fmla="*/ 30 w 217"/>
                <a:gd name="T37" fmla="*/ 185 h 217"/>
                <a:gd name="T38" fmla="*/ 30 w 217"/>
                <a:gd name="T39" fmla="*/ 216 h 217"/>
                <a:gd name="T40" fmla="*/ 30 w 217"/>
                <a:gd name="T41" fmla="*/ 216 h 217"/>
                <a:gd name="T42" fmla="*/ 30 w 217"/>
                <a:gd name="T43" fmla="*/ 216 h 217"/>
                <a:gd name="T44" fmla="*/ 61 w 217"/>
                <a:gd name="T45" fmla="*/ 216 h 217"/>
                <a:gd name="T46" fmla="*/ 61 w 217"/>
                <a:gd name="T47" fmla="*/ 216 h 217"/>
                <a:gd name="T48" fmla="*/ 61 w 217"/>
                <a:gd name="T49" fmla="*/ 216 h 217"/>
                <a:gd name="T50" fmla="*/ 92 w 217"/>
                <a:gd name="T51" fmla="*/ 185 h 217"/>
                <a:gd name="T52" fmla="*/ 92 w 217"/>
                <a:gd name="T53" fmla="*/ 185 h 217"/>
                <a:gd name="T54" fmla="*/ 123 w 217"/>
                <a:gd name="T55" fmla="*/ 185 h 217"/>
                <a:gd name="T56" fmla="*/ 154 w 217"/>
                <a:gd name="T57" fmla="*/ 185 h 217"/>
                <a:gd name="T58" fmla="*/ 154 w 217"/>
                <a:gd name="T59" fmla="*/ 185 h 217"/>
                <a:gd name="T60" fmla="*/ 123 w 217"/>
                <a:gd name="T61" fmla="*/ 155 h 217"/>
                <a:gd name="T62" fmla="*/ 123 w 217"/>
                <a:gd name="T63" fmla="*/ 124 h 217"/>
                <a:gd name="T64" fmla="*/ 154 w 217"/>
                <a:gd name="T65" fmla="*/ 92 h 217"/>
                <a:gd name="T66" fmla="*/ 185 w 217"/>
                <a:gd name="T67" fmla="*/ 61 h 217"/>
                <a:gd name="T68" fmla="*/ 185 w 217"/>
                <a:gd name="T69" fmla="*/ 61 h 217"/>
                <a:gd name="T70" fmla="*/ 216 w 217"/>
                <a:gd name="T71" fmla="*/ 31 h 217"/>
                <a:gd name="T72" fmla="*/ 216 w 217"/>
                <a:gd name="T73" fmla="*/ 31 h 217"/>
                <a:gd name="T74" fmla="*/ 216 w 217"/>
                <a:gd name="T75" fmla="*/ 0 h 217"/>
                <a:gd name="T76" fmla="*/ 216 w 217"/>
                <a:gd name="T77" fmla="*/ 0 h 217"/>
                <a:gd name="T78" fmla="*/ 216 w 217"/>
                <a:gd name="T79" fmla="*/ 0 h 217"/>
                <a:gd name="T80" fmla="*/ 216 w 217"/>
                <a:gd name="T81" fmla="*/ 0 h 217"/>
                <a:gd name="T82" fmla="*/ 185 w 217"/>
                <a:gd name="T8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7" h="217">
                  <a:moveTo>
                    <a:pt x="185" y="0"/>
                  </a:moveTo>
                  <a:lnTo>
                    <a:pt x="185" y="0"/>
                  </a:lnTo>
                  <a:lnTo>
                    <a:pt x="185" y="0"/>
                  </a:lnTo>
                  <a:lnTo>
                    <a:pt x="185" y="0"/>
                  </a:lnTo>
                  <a:lnTo>
                    <a:pt x="185" y="31"/>
                  </a:lnTo>
                  <a:cubicBezTo>
                    <a:pt x="185" y="31"/>
                    <a:pt x="154" y="31"/>
                    <a:pt x="154" y="61"/>
                  </a:cubicBezTo>
                  <a:lnTo>
                    <a:pt x="154" y="61"/>
                  </a:lnTo>
                  <a:cubicBezTo>
                    <a:pt x="123" y="61"/>
                    <a:pt x="123" y="31"/>
                    <a:pt x="92" y="31"/>
                  </a:cubicBezTo>
                  <a:lnTo>
                    <a:pt x="92" y="31"/>
                  </a:lnTo>
                  <a:lnTo>
                    <a:pt x="92" y="31"/>
                  </a:lnTo>
                  <a:cubicBezTo>
                    <a:pt x="92" y="61"/>
                    <a:pt x="61" y="61"/>
                    <a:pt x="61" y="61"/>
                  </a:cubicBezTo>
                  <a:lnTo>
                    <a:pt x="61" y="61"/>
                  </a:lnTo>
                  <a:cubicBezTo>
                    <a:pt x="30" y="61"/>
                    <a:pt x="30" y="92"/>
                    <a:pt x="30" y="92"/>
                  </a:cubicBezTo>
                  <a:cubicBezTo>
                    <a:pt x="30" y="92"/>
                    <a:pt x="30" y="92"/>
                    <a:pt x="0" y="92"/>
                  </a:cubicBezTo>
                  <a:lnTo>
                    <a:pt x="0" y="92"/>
                  </a:lnTo>
                  <a:lnTo>
                    <a:pt x="0" y="92"/>
                  </a:lnTo>
                  <a:cubicBezTo>
                    <a:pt x="30" y="92"/>
                    <a:pt x="30" y="124"/>
                    <a:pt x="30" y="155"/>
                  </a:cubicBezTo>
                  <a:lnTo>
                    <a:pt x="30" y="155"/>
                  </a:lnTo>
                  <a:lnTo>
                    <a:pt x="30" y="185"/>
                  </a:lnTo>
                  <a:lnTo>
                    <a:pt x="30" y="216"/>
                  </a:lnTo>
                  <a:lnTo>
                    <a:pt x="30" y="216"/>
                  </a:lnTo>
                  <a:lnTo>
                    <a:pt x="30" y="216"/>
                  </a:lnTo>
                  <a:cubicBezTo>
                    <a:pt x="61" y="216"/>
                    <a:pt x="61" y="216"/>
                    <a:pt x="61" y="216"/>
                  </a:cubicBezTo>
                  <a:lnTo>
                    <a:pt x="61" y="216"/>
                  </a:lnTo>
                  <a:lnTo>
                    <a:pt x="61" y="216"/>
                  </a:lnTo>
                  <a:lnTo>
                    <a:pt x="92" y="185"/>
                  </a:lnTo>
                  <a:lnTo>
                    <a:pt x="92" y="185"/>
                  </a:lnTo>
                  <a:cubicBezTo>
                    <a:pt x="123" y="185"/>
                    <a:pt x="123" y="185"/>
                    <a:pt x="123" y="185"/>
                  </a:cubicBezTo>
                  <a:lnTo>
                    <a:pt x="154" y="185"/>
                  </a:lnTo>
                  <a:lnTo>
                    <a:pt x="154" y="185"/>
                  </a:lnTo>
                  <a:lnTo>
                    <a:pt x="123" y="155"/>
                  </a:lnTo>
                  <a:cubicBezTo>
                    <a:pt x="123" y="155"/>
                    <a:pt x="92" y="124"/>
                    <a:pt x="123" y="124"/>
                  </a:cubicBezTo>
                  <a:cubicBezTo>
                    <a:pt x="123" y="92"/>
                    <a:pt x="123" y="92"/>
                    <a:pt x="154" y="92"/>
                  </a:cubicBezTo>
                  <a:cubicBezTo>
                    <a:pt x="154" y="61"/>
                    <a:pt x="154" y="61"/>
                    <a:pt x="185" y="61"/>
                  </a:cubicBezTo>
                  <a:lnTo>
                    <a:pt x="185" y="61"/>
                  </a:lnTo>
                  <a:cubicBezTo>
                    <a:pt x="185" y="61"/>
                    <a:pt x="185" y="31"/>
                    <a:pt x="216" y="31"/>
                  </a:cubicBezTo>
                  <a:lnTo>
                    <a:pt x="216" y="31"/>
                  </a:lnTo>
                  <a:cubicBezTo>
                    <a:pt x="216" y="31"/>
                    <a:pt x="216" y="31"/>
                    <a:pt x="216" y="0"/>
                  </a:cubicBezTo>
                  <a:lnTo>
                    <a:pt x="216" y="0"/>
                  </a:lnTo>
                  <a:lnTo>
                    <a:pt x="216" y="0"/>
                  </a:lnTo>
                  <a:lnTo>
                    <a:pt x="216" y="0"/>
                  </a:lnTo>
                  <a:lnTo>
                    <a:pt x="185"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5" name="Freeform 77"/>
            <p:cNvSpPr>
              <a:spLocks noChangeArrowheads="1"/>
            </p:cNvSpPr>
            <p:nvPr/>
          </p:nvSpPr>
          <p:spPr bwMode="auto">
            <a:xfrm>
              <a:off x="4014788" y="1512888"/>
              <a:ext cx="55562" cy="22225"/>
            </a:xfrm>
            <a:custGeom>
              <a:avLst/>
              <a:gdLst>
                <a:gd name="T0" fmla="*/ 124 w 156"/>
                <a:gd name="T1" fmla="*/ 31 h 63"/>
                <a:gd name="T2" fmla="*/ 124 w 156"/>
                <a:gd name="T3" fmla="*/ 31 h 63"/>
                <a:gd name="T4" fmla="*/ 93 w 156"/>
                <a:gd name="T5" fmla="*/ 31 h 63"/>
                <a:gd name="T6" fmla="*/ 93 w 156"/>
                <a:gd name="T7" fmla="*/ 31 h 63"/>
                <a:gd name="T8" fmla="*/ 93 w 156"/>
                <a:gd name="T9" fmla="*/ 0 h 63"/>
                <a:gd name="T10" fmla="*/ 62 w 156"/>
                <a:gd name="T11" fmla="*/ 0 h 63"/>
                <a:gd name="T12" fmla="*/ 62 w 156"/>
                <a:gd name="T13" fmla="*/ 0 h 63"/>
                <a:gd name="T14" fmla="*/ 62 w 156"/>
                <a:gd name="T15" fmla="*/ 0 h 63"/>
                <a:gd name="T16" fmla="*/ 62 w 156"/>
                <a:gd name="T17" fmla="*/ 31 h 63"/>
                <a:gd name="T18" fmla="*/ 31 w 156"/>
                <a:gd name="T19" fmla="*/ 31 h 63"/>
                <a:gd name="T20" fmla="*/ 0 w 156"/>
                <a:gd name="T21" fmla="*/ 62 h 63"/>
                <a:gd name="T22" fmla="*/ 0 w 156"/>
                <a:gd name="T23" fmla="*/ 62 h 63"/>
                <a:gd name="T24" fmla="*/ 0 w 156"/>
                <a:gd name="T25" fmla="*/ 62 h 63"/>
                <a:gd name="T26" fmla="*/ 0 w 156"/>
                <a:gd name="T27" fmla="*/ 62 h 63"/>
                <a:gd name="T28" fmla="*/ 0 w 156"/>
                <a:gd name="T29" fmla="*/ 62 h 63"/>
                <a:gd name="T30" fmla="*/ 0 w 156"/>
                <a:gd name="T31" fmla="*/ 62 h 63"/>
                <a:gd name="T32" fmla="*/ 0 w 156"/>
                <a:gd name="T33" fmla="*/ 62 h 63"/>
                <a:gd name="T34" fmla="*/ 31 w 156"/>
                <a:gd name="T35" fmla="*/ 62 h 63"/>
                <a:gd name="T36" fmla="*/ 31 w 156"/>
                <a:gd name="T37" fmla="*/ 62 h 63"/>
                <a:gd name="T38" fmla="*/ 31 w 156"/>
                <a:gd name="T39" fmla="*/ 62 h 63"/>
                <a:gd name="T40" fmla="*/ 31 w 156"/>
                <a:gd name="T41" fmla="*/ 62 h 63"/>
                <a:gd name="T42" fmla="*/ 93 w 156"/>
                <a:gd name="T43" fmla="*/ 31 h 63"/>
                <a:gd name="T44" fmla="*/ 93 w 156"/>
                <a:gd name="T45" fmla="*/ 31 h 63"/>
                <a:gd name="T46" fmla="*/ 93 w 156"/>
                <a:gd name="T47" fmla="*/ 31 h 63"/>
                <a:gd name="T48" fmla="*/ 93 w 156"/>
                <a:gd name="T49" fmla="*/ 62 h 63"/>
                <a:gd name="T50" fmla="*/ 93 w 156"/>
                <a:gd name="T51" fmla="*/ 62 h 63"/>
                <a:gd name="T52" fmla="*/ 124 w 156"/>
                <a:gd name="T53" fmla="*/ 31 h 63"/>
                <a:gd name="T54" fmla="*/ 124 w 156"/>
                <a:gd name="T55" fmla="*/ 31 h 63"/>
                <a:gd name="T56" fmla="*/ 155 w 156"/>
                <a:gd name="T57" fmla="*/ 31 h 63"/>
                <a:gd name="T58" fmla="*/ 155 w 156"/>
                <a:gd name="T59" fmla="*/ 31 h 63"/>
                <a:gd name="T60" fmla="*/ 155 w 156"/>
                <a:gd name="T61" fmla="*/ 31 h 63"/>
                <a:gd name="T62" fmla="*/ 124 w 156"/>
                <a:gd name="T63"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63">
                  <a:moveTo>
                    <a:pt x="124" y="31"/>
                  </a:moveTo>
                  <a:lnTo>
                    <a:pt x="124" y="31"/>
                  </a:lnTo>
                  <a:cubicBezTo>
                    <a:pt x="124" y="31"/>
                    <a:pt x="124" y="31"/>
                    <a:pt x="93" y="31"/>
                  </a:cubicBezTo>
                  <a:lnTo>
                    <a:pt x="93" y="31"/>
                  </a:lnTo>
                  <a:cubicBezTo>
                    <a:pt x="93" y="0"/>
                    <a:pt x="93" y="0"/>
                    <a:pt x="93" y="0"/>
                  </a:cubicBezTo>
                  <a:lnTo>
                    <a:pt x="62" y="0"/>
                  </a:lnTo>
                  <a:lnTo>
                    <a:pt x="62" y="0"/>
                  </a:lnTo>
                  <a:lnTo>
                    <a:pt x="62" y="0"/>
                  </a:lnTo>
                  <a:cubicBezTo>
                    <a:pt x="62" y="31"/>
                    <a:pt x="62" y="31"/>
                    <a:pt x="62" y="31"/>
                  </a:cubicBezTo>
                  <a:lnTo>
                    <a:pt x="31" y="31"/>
                  </a:lnTo>
                  <a:cubicBezTo>
                    <a:pt x="31" y="62"/>
                    <a:pt x="31" y="62"/>
                    <a:pt x="0" y="62"/>
                  </a:cubicBezTo>
                  <a:lnTo>
                    <a:pt x="0" y="62"/>
                  </a:lnTo>
                  <a:lnTo>
                    <a:pt x="0" y="62"/>
                  </a:lnTo>
                  <a:lnTo>
                    <a:pt x="0" y="62"/>
                  </a:lnTo>
                  <a:lnTo>
                    <a:pt x="0" y="62"/>
                  </a:lnTo>
                  <a:lnTo>
                    <a:pt x="0" y="62"/>
                  </a:lnTo>
                  <a:lnTo>
                    <a:pt x="0" y="62"/>
                  </a:lnTo>
                  <a:lnTo>
                    <a:pt x="31" y="62"/>
                  </a:lnTo>
                  <a:lnTo>
                    <a:pt x="31" y="62"/>
                  </a:lnTo>
                  <a:lnTo>
                    <a:pt x="31" y="62"/>
                  </a:lnTo>
                  <a:lnTo>
                    <a:pt x="31" y="62"/>
                  </a:lnTo>
                  <a:cubicBezTo>
                    <a:pt x="62" y="62"/>
                    <a:pt x="62" y="31"/>
                    <a:pt x="93" y="31"/>
                  </a:cubicBezTo>
                  <a:lnTo>
                    <a:pt x="93" y="31"/>
                  </a:lnTo>
                  <a:lnTo>
                    <a:pt x="93" y="31"/>
                  </a:lnTo>
                  <a:cubicBezTo>
                    <a:pt x="93" y="62"/>
                    <a:pt x="93" y="62"/>
                    <a:pt x="93" y="62"/>
                  </a:cubicBezTo>
                  <a:lnTo>
                    <a:pt x="93" y="62"/>
                  </a:lnTo>
                  <a:cubicBezTo>
                    <a:pt x="124" y="31"/>
                    <a:pt x="124" y="31"/>
                    <a:pt x="124" y="31"/>
                  </a:cubicBezTo>
                  <a:lnTo>
                    <a:pt x="124" y="31"/>
                  </a:lnTo>
                  <a:lnTo>
                    <a:pt x="155" y="31"/>
                  </a:lnTo>
                  <a:lnTo>
                    <a:pt x="155" y="31"/>
                  </a:lnTo>
                  <a:lnTo>
                    <a:pt x="155" y="31"/>
                  </a:lnTo>
                  <a:cubicBezTo>
                    <a:pt x="124" y="31"/>
                    <a:pt x="124" y="31"/>
                    <a:pt x="124"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6" name="Freeform 78"/>
            <p:cNvSpPr>
              <a:spLocks noChangeArrowheads="1"/>
            </p:cNvSpPr>
            <p:nvPr/>
          </p:nvSpPr>
          <p:spPr bwMode="auto">
            <a:xfrm>
              <a:off x="4092575" y="1355725"/>
              <a:ext cx="88900" cy="44450"/>
            </a:xfrm>
            <a:custGeom>
              <a:avLst/>
              <a:gdLst>
                <a:gd name="T0" fmla="*/ 0 w 249"/>
                <a:gd name="T1" fmla="*/ 30 h 125"/>
                <a:gd name="T2" fmla="*/ 0 w 249"/>
                <a:gd name="T3" fmla="*/ 30 h 125"/>
                <a:gd name="T4" fmla="*/ 31 w 249"/>
                <a:gd name="T5" fmla="*/ 30 h 125"/>
                <a:gd name="T6" fmla="*/ 31 w 249"/>
                <a:gd name="T7" fmla="*/ 30 h 125"/>
                <a:gd name="T8" fmla="*/ 62 w 249"/>
                <a:gd name="T9" fmla="*/ 30 h 125"/>
                <a:gd name="T10" fmla="*/ 62 w 249"/>
                <a:gd name="T11" fmla="*/ 30 h 125"/>
                <a:gd name="T12" fmla="*/ 93 w 249"/>
                <a:gd name="T13" fmla="*/ 61 h 125"/>
                <a:gd name="T14" fmla="*/ 93 w 249"/>
                <a:gd name="T15" fmla="*/ 93 h 125"/>
                <a:gd name="T16" fmla="*/ 93 w 249"/>
                <a:gd name="T17" fmla="*/ 93 h 125"/>
                <a:gd name="T18" fmla="*/ 124 w 249"/>
                <a:gd name="T19" fmla="*/ 93 h 125"/>
                <a:gd name="T20" fmla="*/ 124 w 249"/>
                <a:gd name="T21" fmla="*/ 93 h 125"/>
                <a:gd name="T22" fmla="*/ 124 w 249"/>
                <a:gd name="T23" fmla="*/ 93 h 125"/>
                <a:gd name="T24" fmla="*/ 154 w 249"/>
                <a:gd name="T25" fmla="*/ 124 h 125"/>
                <a:gd name="T26" fmla="*/ 154 w 249"/>
                <a:gd name="T27" fmla="*/ 124 h 125"/>
                <a:gd name="T28" fmla="*/ 154 w 249"/>
                <a:gd name="T29" fmla="*/ 93 h 125"/>
                <a:gd name="T30" fmla="*/ 186 w 249"/>
                <a:gd name="T31" fmla="*/ 93 h 125"/>
                <a:gd name="T32" fmla="*/ 186 w 249"/>
                <a:gd name="T33" fmla="*/ 93 h 125"/>
                <a:gd name="T34" fmla="*/ 186 w 249"/>
                <a:gd name="T35" fmla="*/ 93 h 125"/>
                <a:gd name="T36" fmla="*/ 186 w 249"/>
                <a:gd name="T37" fmla="*/ 93 h 125"/>
                <a:gd name="T38" fmla="*/ 217 w 249"/>
                <a:gd name="T39" fmla="*/ 93 h 125"/>
                <a:gd name="T40" fmla="*/ 248 w 249"/>
                <a:gd name="T41" fmla="*/ 30 h 125"/>
                <a:gd name="T42" fmla="*/ 248 w 249"/>
                <a:gd name="T43" fmla="*/ 30 h 125"/>
                <a:gd name="T44" fmla="*/ 248 w 249"/>
                <a:gd name="T45" fmla="*/ 30 h 125"/>
                <a:gd name="T46" fmla="*/ 248 w 249"/>
                <a:gd name="T47" fmla="*/ 30 h 125"/>
                <a:gd name="T48" fmla="*/ 217 w 249"/>
                <a:gd name="T49" fmla="*/ 30 h 125"/>
                <a:gd name="T50" fmla="*/ 217 w 249"/>
                <a:gd name="T51" fmla="*/ 30 h 125"/>
                <a:gd name="T52" fmla="*/ 217 w 249"/>
                <a:gd name="T53" fmla="*/ 30 h 125"/>
                <a:gd name="T54" fmla="*/ 186 w 249"/>
                <a:gd name="T55" fmla="*/ 0 h 125"/>
                <a:gd name="T56" fmla="*/ 186 w 249"/>
                <a:gd name="T57" fmla="*/ 0 h 125"/>
                <a:gd name="T58" fmla="*/ 186 w 249"/>
                <a:gd name="T59" fmla="*/ 0 h 125"/>
                <a:gd name="T60" fmla="*/ 186 w 249"/>
                <a:gd name="T61" fmla="*/ 0 h 125"/>
                <a:gd name="T62" fmla="*/ 186 w 249"/>
                <a:gd name="T63" fmla="*/ 0 h 125"/>
                <a:gd name="T64" fmla="*/ 154 w 249"/>
                <a:gd name="T65" fmla="*/ 0 h 125"/>
                <a:gd name="T66" fmla="*/ 124 w 249"/>
                <a:gd name="T67" fmla="*/ 0 h 125"/>
                <a:gd name="T68" fmla="*/ 124 w 249"/>
                <a:gd name="T69" fmla="*/ 0 h 125"/>
                <a:gd name="T70" fmla="*/ 124 w 249"/>
                <a:gd name="T71" fmla="*/ 0 h 125"/>
                <a:gd name="T72" fmla="*/ 124 w 249"/>
                <a:gd name="T73" fmla="*/ 0 h 125"/>
                <a:gd name="T74" fmla="*/ 93 w 249"/>
                <a:gd name="T75" fmla="*/ 0 h 125"/>
                <a:gd name="T76" fmla="*/ 62 w 249"/>
                <a:gd name="T77" fmla="*/ 0 h 125"/>
                <a:gd name="T78" fmla="*/ 31 w 249"/>
                <a:gd name="T79" fmla="*/ 0 h 125"/>
                <a:gd name="T80" fmla="*/ 0 w 249"/>
                <a:gd name="T81" fmla="*/ 0 h 125"/>
                <a:gd name="T82" fmla="*/ 0 w 249"/>
                <a:gd name="T83" fmla="*/ 3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9" h="125">
                  <a:moveTo>
                    <a:pt x="0" y="30"/>
                  </a:moveTo>
                  <a:lnTo>
                    <a:pt x="0" y="30"/>
                  </a:lnTo>
                  <a:lnTo>
                    <a:pt x="31" y="30"/>
                  </a:lnTo>
                  <a:lnTo>
                    <a:pt x="31" y="30"/>
                  </a:lnTo>
                  <a:lnTo>
                    <a:pt x="62" y="30"/>
                  </a:lnTo>
                  <a:lnTo>
                    <a:pt x="62" y="30"/>
                  </a:lnTo>
                  <a:cubicBezTo>
                    <a:pt x="93" y="61"/>
                    <a:pt x="93" y="61"/>
                    <a:pt x="93" y="61"/>
                  </a:cubicBezTo>
                  <a:cubicBezTo>
                    <a:pt x="93" y="93"/>
                    <a:pt x="93" y="93"/>
                    <a:pt x="93" y="93"/>
                  </a:cubicBezTo>
                  <a:lnTo>
                    <a:pt x="93" y="93"/>
                  </a:lnTo>
                  <a:lnTo>
                    <a:pt x="124" y="93"/>
                  </a:lnTo>
                  <a:lnTo>
                    <a:pt x="124" y="93"/>
                  </a:lnTo>
                  <a:lnTo>
                    <a:pt x="124" y="93"/>
                  </a:lnTo>
                  <a:cubicBezTo>
                    <a:pt x="154" y="93"/>
                    <a:pt x="154" y="124"/>
                    <a:pt x="154" y="124"/>
                  </a:cubicBezTo>
                  <a:lnTo>
                    <a:pt x="154" y="124"/>
                  </a:lnTo>
                  <a:cubicBezTo>
                    <a:pt x="154" y="93"/>
                    <a:pt x="154" y="93"/>
                    <a:pt x="154" y="93"/>
                  </a:cubicBezTo>
                  <a:cubicBezTo>
                    <a:pt x="186" y="93"/>
                    <a:pt x="186" y="93"/>
                    <a:pt x="186" y="93"/>
                  </a:cubicBezTo>
                  <a:lnTo>
                    <a:pt x="186" y="93"/>
                  </a:lnTo>
                  <a:lnTo>
                    <a:pt x="186" y="93"/>
                  </a:lnTo>
                  <a:lnTo>
                    <a:pt x="186" y="93"/>
                  </a:lnTo>
                  <a:lnTo>
                    <a:pt x="217" y="93"/>
                  </a:lnTo>
                  <a:cubicBezTo>
                    <a:pt x="217" y="61"/>
                    <a:pt x="217" y="30"/>
                    <a:pt x="248" y="30"/>
                  </a:cubicBezTo>
                  <a:lnTo>
                    <a:pt x="248" y="30"/>
                  </a:lnTo>
                  <a:lnTo>
                    <a:pt x="248" y="30"/>
                  </a:lnTo>
                  <a:lnTo>
                    <a:pt x="248" y="30"/>
                  </a:lnTo>
                  <a:lnTo>
                    <a:pt x="217" y="30"/>
                  </a:lnTo>
                  <a:lnTo>
                    <a:pt x="217" y="30"/>
                  </a:lnTo>
                  <a:lnTo>
                    <a:pt x="217" y="30"/>
                  </a:lnTo>
                  <a:cubicBezTo>
                    <a:pt x="217" y="30"/>
                    <a:pt x="186" y="30"/>
                    <a:pt x="186" y="0"/>
                  </a:cubicBezTo>
                  <a:lnTo>
                    <a:pt x="186" y="0"/>
                  </a:lnTo>
                  <a:lnTo>
                    <a:pt x="186" y="0"/>
                  </a:lnTo>
                  <a:lnTo>
                    <a:pt x="186" y="0"/>
                  </a:lnTo>
                  <a:lnTo>
                    <a:pt x="186" y="0"/>
                  </a:lnTo>
                  <a:cubicBezTo>
                    <a:pt x="154" y="0"/>
                    <a:pt x="154" y="0"/>
                    <a:pt x="154" y="0"/>
                  </a:cubicBezTo>
                  <a:lnTo>
                    <a:pt x="124" y="0"/>
                  </a:lnTo>
                  <a:lnTo>
                    <a:pt x="124" y="0"/>
                  </a:lnTo>
                  <a:lnTo>
                    <a:pt x="124" y="0"/>
                  </a:lnTo>
                  <a:lnTo>
                    <a:pt x="124" y="0"/>
                  </a:lnTo>
                  <a:cubicBezTo>
                    <a:pt x="93" y="0"/>
                    <a:pt x="93" y="0"/>
                    <a:pt x="93" y="0"/>
                  </a:cubicBezTo>
                  <a:cubicBezTo>
                    <a:pt x="62" y="0"/>
                    <a:pt x="62" y="0"/>
                    <a:pt x="62" y="0"/>
                  </a:cubicBezTo>
                  <a:lnTo>
                    <a:pt x="31" y="0"/>
                  </a:lnTo>
                  <a:cubicBezTo>
                    <a:pt x="31" y="0"/>
                    <a:pt x="31" y="0"/>
                    <a:pt x="0" y="0"/>
                  </a:cubicBezTo>
                  <a:cubicBezTo>
                    <a:pt x="0" y="0"/>
                    <a:pt x="0" y="0"/>
                    <a:pt x="0" y="3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7" name="Freeform 79"/>
            <p:cNvSpPr>
              <a:spLocks noChangeArrowheads="1"/>
            </p:cNvSpPr>
            <p:nvPr/>
          </p:nvSpPr>
          <p:spPr bwMode="auto">
            <a:xfrm>
              <a:off x="4003675" y="1535113"/>
              <a:ext cx="100013" cy="44450"/>
            </a:xfrm>
            <a:custGeom>
              <a:avLst/>
              <a:gdLst>
                <a:gd name="T0" fmla="*/ 248 w 280"/>
                <a:gd name="T1" fmla="*/ 0 h 125"/>
                <a:gd name="T2" fmla="*/ 248 w 280"/>
                <a:gd name="T3" fmla="*/ 0 h 125"/>
                <a:gd name="T4" fmla="*/ 217 w 280"/>
                <a:gd name="T5" fmla="*/ 0 h 125"/>
                <a:gd name="T6" fmla="*/ 217 w 280"/>
                <a:gd name="T7" fmla="*/ 30 h 125"/>
                <a:gd name="T8" fmla="*/ 186 w 280"/>
                <a:gd name="T9" fmla="*/ 30 h 125"/>
                <a:gd name="T10" fmla="*/ 186 w 280"/>
                <a:gd name="T11" fmla="*/ 30 h 125"/>
                <a:gd name="T12" fmla="*/ 186 w 280"/>
                <a:gd name="T13" fmla="*/ 30 h 125"/>
                <a:gd name="T14" fmla="*/ 155 w 280"/>
                <a:gd name="T15" fmla="*/ 30 h 125"/>
                <a:gd name="T16" fmla="*/ 124 w 280"/>
                <a:gd name="T17" fmla="*/ 62 h 125"/>
                <a:gd name="T18" fmla="*/ 124 w 280"/>
                <a:gd name="T19" fmla="*/ 30 h 125"/>
                <a:gd name="T20" fmla="*/ 124 w 280"/>
                <a:gd name="T21" fmla="*/ 30 h 125"/>
                <a:gd name="T22" fmla="*/ 124 w 280"/>
                <a:gd name="T23" fmla="*/ 30 h 125"/>
                <a:gd name="T24" fmla="*/ 93 w 280"/>
                <a:gd name="T25" fmla="*/ 62 h 125"/>
                <a:gd name="T26" fmla="*/ 62 w 280"/>
                <a:gd name="T27" fmla="*/ 62 h 125"/>
                <a:gd name="T28" fmla="*/ 62 w 280"/>
                <a:gd name="T29" fmla="*/ 62 h 125"/>
                <a:gd name="T30" fmla="*/ 62 w 280"/>
                <a:gd name="T31" fmla="*/ 62 h 125"/>
                <a:gd name="T32" fmla="*/ 62 w 280"/>
                <a:gd name="T33" fmla="*/ 62 h 125"/>
                <a:gd name="T34" fmla="*/ 62 w 280"/>
                <a:gd name="T35" fmla="*/ 62 h 125"/>
                <a:gd name="T36" fmla="*/ 62 w 280"/>
                <a:gd name="T37" fmla="*/ 62 h 125"/>
                <a:gd name="T38" fmla="*/ 31 w 280"/>
                <a:gd name="T39" fmla="*/ 62 h 125"/>
                <a:gd name="T40" fmla="*/ 0 w 280"/>
                <a:gd name="T41" fmla="*/ 62 h 125"/>
                <a:gd name="T42" fmla="*/ 0 w 280"/>
                <a:gd name="T43" fmla="*/ 62 h 125"/>
                <a:gd name="T44" fmla="*/ 0 w 280"/>
                <a:gd name="T45" fmla="*/ 62 h 125"/>
                <a:gd name="T46" fmla="*/ 0 w 280"/>
                <a:gd name="T47" fmla="*/ 62 h 125"/>
                <a:gd name="T48" fmla="*/ 0 w 280"/>
                <a:gd name="T49" fmla="*/ 93 h 125"/>
                <a:gd name="T50" fmla="*/ 0 w 280"/>
                <a:gd name="T51" fmla="*/ 93 h 125"/>
                <a:gd name="T52" fmla="*/ 0 w 280"/>
                <a:gd name="T53" fmla="*/ 93 h 125"/>
                <a:gd name="T54" fmla="*/ 0 w 280"/>
                <a:gd name="T55" fmla="*/ 93 h 125"/>
                <a:gd name="T56" fmla="*/ 0 w 280"/>
                <a:gd name="T57" fmla="*/ 124 h 125"/>
                <a:gd name="T58" fmla="*/ 0 w 280"/>
                <a:gd name="T59" fmla="*/ 124 h 125"/>
                <a:gd name="T60" fmla="*/ 31 w 280"/>
                <a:gd name="T61" fmla="*/ 124 h 125"/>
                <a:gd name="T62" fmla="*/ 31 w 280"/>
                <a:gd name="T63" fmla="*/ 124 h 125"/>
                <a:gd name="T64" fmla="*/ 31 w 280"/>
                <a:gd name="T65" fmla="*/ 124 h 125"/>
                <a:gd name="T66" fmla="*/ 31 w 280"/>
                <a:gd name="T67" fmla="*/ 124 h 125"/>
                <a:gd name="T68" fmla="*/ 31 w 280"/>
                <a:gd name="T69" fmla="*/ 124 h 125"/>
                <a:gd name="T70" fmla="*/ 31 w 280"/>
                <a:gd name="T71" fmla="*/ 124 h 125"/>
                <a:gd name="T72" fmla="*/ 62 w 280"/>
                <a:gd name="T73" fmla="*/ 124 h 125"/>
                <a:gd name="T74" fmla="*/ 93 w 280"/>
                <a:gd name="T75" fmla="*/ 124 h 125"/>
                <a:gd name="T76" fmla="*/ 93 w 280"/>
                <a:gd name="T77" fmla="*/ 124 h 125"/>
                <a:gd name="T78" fmla="*/ 124 w 280"/>
                <a:gd name="T79" fmla="*/ 124 h 125"/>
                <a:gd name="T80" fmla="*/ 124 w 280"/>
                <a:gd name="T81" fmla="*/ 124 h 125"/>
                <a:gd name="T82" fmla="*/ 124 w 280"/>
                <a:gd name="T83" fmla="*/ 124 h 125"/>
                <a:gd name="T84" fmla="*/ 124 w 280"/>
                <a:gd name="T85" fmla="*/ 124 h 125"/>
                <a:gd name="T86" fmla="*/ 124 w 280"/>
                <a:gd name="T87" fmla="*/ 124 h 125"/>
                <a:gd name="T88" fmla="*/ 124 w 280"/>
                <a:gd name="T89" fmla="*/ 124 h 125"/>
                <a:gd name="T90" fmla="*/ 155 w 280"/>
                <a:gd name="T91" fmla="*/ 124 h 125"/>
                <a:gd name="T92" fmla="*/ 155 w 280"/>
                <a:gd name="T93" fmla="*/ 124 h 125"/>
                <a:gd name="T94" fmla="*/ 155 w 280"/>
                <a:gd name="T95" fmla="*/ 124 h 125"/>
                <a:gd name="T96" fmla="*/ 155 w 280"/>
                <a:gd name="T97" fmla="*/ 124 h 125"/>
                <a:gd name="T98" fmla="*/ 186 w 280"/>
                <a:gd name="T99" fmla="*/ 124 h 125"/>
                <a:gd name="T100" fmla="*/ 186 w 280"/>
                <a:gd name="T101" fmla="*/ 124 h 125"/>
                <a:gd name="T102" fmla="*/ 186 w 280"/>
                <a:gd name="T103" fmla="*/ 93 h 125"/>
                <a:gd name="T104" fmla="*/ 217 w 280"/>
                <a:gd name="T105" fmla="*/ 93 h 125"/>
                <a:gd name="T106" fmla="*/ 248 w 280"/>
                <a:gd name="T107" fmla="*/ 30 h 125"/>
                <a:gd name="T108" fmla="*/ 279 w 280"/>
                <a:gd name="T109" fmla="*/ 30 h 125"/>
                <a:gd name="T110" fmla="*/ 279 w 280"/>
                <a:gd name="T111" fmla="*/ 30 h 125"/>
                <a:gd name="T112" fmla="*/ 248 w 280"/>
                <a:gd name="T11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0" h="125">
                  <a:moveTo>
                    <a:pt x="248" y="0"/>
                  </a:moveTo>
                  <a:lnTo>
                    <a:pt x="248" y="0"/>
                  </a:lnTo>
                  <a:cubicBezTo>
                    <a:pt x="217" y="0"/>
                    <a:pt x="217" y="0"/>
                    <a:pt x="217" y="0"/>
                  </a:cubicBezTo>
                  <a:cubicBezTo>
                    <a:pt x="217" y="0"/>
                    <a:pt x="217" y="0"/>
                    <a:pt x="217" y="30"/>
                  </a:cubicBezTo>
                  <a:cubicBezTo>
                    <a:pt x="186" y="30"/>
                    <a:pt x="186" y="30"/>
                    <a:pt x="186" y="30"/>
                  </a:cubicBezTo>
                  <a:lnTo>
                    <a:pt x="186" y="30"/>
                  </a:lnTo>
                  <a:lnTo>
                    <a:pt x="186" y="30"/>
                  </a:lnTo>
                  <a:cubicBezTo>
                    <a:pt x="155" y="30"/>
                    <a:pt x="155" y="30"/>
                    <a:pt x="155" y="30"/>
                  </a:cubicBezTo>
                  <a:cubicBezTo>
                    <a:pt x="155" y="30"/>
                    <a:pt x="155" y="62"/>
                    <a:pt x="124" y="62"/>
                  </a:cubicBezTo>
                  <a:lnTo>
                    <a:pt x="124" y="30"/>
                  </a:lnTo>
                  <a:lnTo>
                    <a:pt x="124" y="30"/>
                  </a:lnTo>
                  <a:lnTo>
                    <a:pt x="124" y="30"/>
                  </a:lnTo>
                  <a:cubicBezTo>
                    <a:pt x="93" y="62"/>
                    <a:pt x="93" y="62"/>
                    <a:pt x="93" y="62"/>
                  </a:cubicBezTo>
                  <a:cubicBezTo>
                    <a:pt x="93" y="62"/>
                    <a:pt x="93" y="62"/>
                    <a:pt x="62" y="62"/>
                  </a:cubicBezTo>
                  <a:lnTo>
                    <a:pt x="62" y="62"/>
                  </a:lnTo>
                  <a:lnTo>
                    <a:pt x="62" y="62"/>
                  </a:lnTo>
                  <a:lnTo>
                    <a:pt x="62" y="62"/>
                  </a:lnTo>
                  <a:lnTo>
                    <a:pt x="62" y="62"/>
                  </a:lnTo>
                  <a:lnTo>
                    <a:pt x="62" y="62"/>
                  </a:lnTo>
                  <a:cubicBezTo>
                    <a:pt x="31" y="62"/>
                    <a:pt x="31" y="62"/>
                    <a:pt x="31" y="62"/>
                  </a:cubicBezTo>
                  <a:cubicBezTo>
                    <a:pt x="31" y="62"/>
                    <a:pt x="31" y="62"/>
                    <a:pt x="0" y="62"/>
                  </a:cubicBezTo>
                  <a:lnTo>
                    <a:pt x="0" y="62"/>
                  </a:lnTo>
                  <a:lnTo>
                    <a:pt x="0" y="62"/>
                  </a:lnTo>
                  <a:lnTo>
                    <a:pt x="0" y="62"/>
                  </a:lnTo>
                  <a:cubicBezTo>
                    <a:pt x="0" y="93"/>
                    <a:pt x="0" y="93"/>
                    <a:pt x="0" y="93"/>
                  </a:cubicBezTo>
                  <a:lnTo>
                    <a:pt x="0" y="93"/>
                  </a:lnTo>
                  <a:lnTo>
                    <a:pt x="0" y="93"/>
                  </a:lnTo>
                  <a:lnTo>
                    <a:pt x="0" y="93"/>
                  </a:lnTo>
                  <a:cubicBezTo>
                    <a:pt x="0" y="93"/>
                    <a:pt x="0" y="93"/>
                    <a:pt x="0" y="124"/>
                  </a:cubicBezTo>
                  <a:lnTo>
                    <a:pt x="0" y="124"/>
                  </a:lnTo>
                  <a:cubicBezTo>
                    <a:pt x="31" y="124"/>
                    <a:pt x="31" y="124"/>
                    <a:pt x="31" y="124"/>
                  </a:cubicBezTo>
                  <a:lnTo>
                    <a:pt x="31" y="124"/>
                  </a:lnTo>
                  <a:lnTo>
                    <a:pt x="31" y="124"/>
                  </a:lnTo>
                  <a:lnTo>
                    <a:pt x="31" y="124"/>
                  </a:lnTo>
                  <a:lnTo>
                    <a:pt x="31" y="124"/>
                  </a:lnTo>
                  <a:lnTo>
                    <a:pt x="31" y="124"/>
                  </a:lnTo>
                  <a:cubicBezTo>
                    <a:pt x="62" y="124"/>
                    <a:pt x="62" y="124"/>
                    <a:pt x="62" y="124"/>
                  </a:cubicBezTo>
                  <a:cubicBezTo>
                    <a:pt x="62" y="124"/>
                    <a:pt x="62" y="124"/>
                    <a:pt x="93" y="124"/>
                  </a:cubicBezTo>
                  <a:lnTo>
                    <a:pt x="93" y="124"/>
                  </a:lnTo>
                  <a:lnTo>
                    <a:pt x="124" y="124"/>
                  </a:lnTo>
                  <a:lnTo>
                    <a:pt x="124" y="124"/>
                  </a:lnTo>
                  <a:lnTo>
                    <a:pt x="124" y="124"/>
                  </a:lnTo>
                  <a:lnTo>
                    <a:pt x="124" y="124"/>
                  </a:lnTo>
                  <a:lnTo>
                    <a:pt x="124" y="124"/>
                  </a:lnTo>
                  <a:lnTo>
                    <a:pt x="124" y="124"/>
                  </a:lnTo>
                  <a:cubicBezTo>
                    <a:pt x="155" y="124"/>
                    <a:pt x="155" y="124"/>
                    <a:pt x="155" y="124"/>
                  </a:cubicBezTo>
                  <a:lnTo>
                    <a:pt x="155" y="124"/>
                  </a:lnTo>
                  <a:lnTo>
                    <a:pt x="155" y="124"/>
                  </a:lnTo>
                  <a:lnTo>
                    <a:pt x="155" y="124"/>
                  </a:lnTo>
                  <a:cubicBezTo>
                    <a:pt x="155" y="124"/>
                    <a:pt x="155" y="124"/>
                    <a:pt x="186" y="124"/>
                  </a:cubicBezTo>
                  <a:lnTo>
                    <a:pt x="186" y="124"/>
                  </a:lnTo>
                  <a:lnTo>
                    <a:pt x="186" y="93"/>
                  </a:lnTo>
                  <a:lnTo>
                    <a:pt x="217" y="93"/>
                  </a:lnTo>
                  <a:cubicBezTo>
                    <a:pt x="217" y="62"/>
                    <a:pt x="248" y="62"/>
                    <a:pt x="248" y="30"/>
                  </a:cubicBezTo>
                  <a:lnTo>
                    <a:pt x="279" y="30"/>
                  </a:lnTo>
                  <a:lnTo>
                    <a:pt x="279" y="30"/>
                  </a:lnTo>
                  <a:cubicBezTo>
                    <a:pt x="248" y="30"/>
                    <a:pt x="248" y="0"/>
                    <a:pt x="248"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8" name="Freeform 80"/>
            <p:cNvSpPr>
              <a:spLocks noChangeArrowheads="1"/>
            </p:cNvSpPr>
            <p:nvPr/>
          </p:nvSpPr>
          <p:spPr bwMode="auto">
            <a:xfrm>
              <a:off x="3757613" y="1423988"/>
              <a:ext cx="44450" cy="33337"/>
            </a:xfrm>
            <a:custGeom>
              <a:avLst/>
              <a:gdLst>
                <a:gd name="T0" fmla="*/ 31 w 125"/>
                <a:gd name="T1" fmla="*/ 92 h 93"/>
                <a:gd name="T2" fmla="*/ 31 w 125"/>
                <a:gd name="T3" fmla="*/ 92 h 93"/>
                <a:gd name="T4" fmla="*/ 62 w 125"/>
                <a:gd name="T5" fmla="*/ 62 h 93"/>
                <a:gd name="T6" fmla="*/ 94 w 125"/>
                <a:gd name="T7" fmla="*/ 62 h 93"/>
                <a:gd name="T8" fmla="*/ 94 w 125"/>
                <a:gd name="T9" fmla="*/ 62 h 93"/>
                <a:gd name="T10" fmla="*/ 94 w 125"/>
                <a:gd name="T11" fmla="*/ 62 h 93"/>
                <a:gd name="T12" fmla="*/ 94 w 125"/>
                <a:gd name="T13" fmla="*/ 31 h 93"/>
                <a:gd name="T14" fmla="*/ 94 w 125"/>
                <a:gd name="T15" fmla="*/ 31 h 93"/>
                <a:gd name="T16" fmla="*/ 94 w 125"/>
                <a:gd name="T17" fmla="*/ 31 h 93"/>
                <a:gd name="T18" fmla="*/ 94 w 125"/>
                <a:gd name="T19" fmla="*/ 0 h 93"/>
                <a:gd name="T20" fmla="*/ 94 w 125"/>
                <a:gd name="T21" fmla="*/ 0 h 93"/>
                <a:gd name="T22" fmla="*/ 94 w 125"/>
                <a:gd name="T23" fmla="*/ 0 h 93"/>
                <a:gd name="T24" fmla="*/ 124 w 125"/>
                <a:gd name="T25" fmla="*/ 0 h 93"/>
                <a:gd name="T26" fmla="*/ 124 w 125"/>
                <a:gd name="T27" fmla="*/ 0 h 93"/>
                <a:gd name="T28" fmla="*/ 124 w 125"/>
                <a:gd name="T29" fmla="*/ 0 h 93"/>
                <a:gd name="T30" fmla="*/ 94 w 125"/>
                <a:gd name="T31" fmla="*/ 0 h 93"/>
                <a:gd name="T32" fmla="*/ 62 w 125"/>
                <a:gd name="T33" fmla="*/ 0 h 93"/>
                <a:gd name="T34" fmla="*/ 31 w 125"/>
                <a:gd name="T35" fmla="*/ 0 h 93"/>
                <a:gd name="T36" fmla="*/ 31 w 125"/>
                <a:gd name="T37" fmla="*/ 0 h 93"/>
                <a:gd name="T38" fmla="*/ 31 w 125"/>
                <a:gd name="T39" fmla="*/ 0 h 93"/>
                <a:gd name="T40" fmla="*/ 31 w 125"/>
                <a:gd name="T41" fmla="*/ 31 h 93"/>
                <a:gd name="T42" fmla="*/ 0 w 125"/>
                <a:gd name="T43" fmla="*/ 31 h 93"/>
                <a:gd name="T44" fmla="*/ 31 w 125"/>
                <a:gd name="T45" fmla="*/ 62 h 93"/>
                <a:gd name="T46" fmla="*/ 31 w 125"/>
                <a:gd name="T47"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93">
                  <a:moveTo>
                    <a:pt x="31" y="92"/>
                  </a:moveTo>
                  <a:lnTo>
                    <a:pt x="31" y="92"/>
                  </a:lnTo>
                  <a:lnTo>
                    <a:pt x="62" y="62"/>
                  </a:lnTo>
                  <a:cubicBezTo>
                    <a:pt x="62" y="62"/>
                    <a:pt x="62" y="62"/>
                    <a:pt x="94" y="62"/>
                  </a:cubicBezTo>
                  <a:lnTo>
                    <a:pt x="94" y="62"/>
                  </a:lnTo>
                  <a:lnTo>
                    <a:pt x="94" y="62"/>
                  </a:lnTo>
                  <a:lnTo>
                    <a:pt x="94" y="31"/>
                  </a:lnTo>
                  <a:lnTo>
                    <a:pt x="94" y="31"/>
                  </a:lnTo>
                  <a:lnTo>
                    <a:pt x="94" y="31"/>
                  </a:lnTo>
                  <a:cubicBezTo>
                    <a:pt x="94" y="31"/>
                    <a:pt x="94" y="31"/>
                    <a:pt x="94" y="0"/>
                  </a:cubicBezTo>
                  <a:lnTo>
                    <a:pt x="94" y="0"/>
                  </a:lnTo>
                  <a:lnTo>
                    <a:pt x="94" y="0"/>
                  </a:lnTo>
                  <a:cubicBezTo>
                    <a:pt x="124" y="0"/>
                    <a:pt x="124" y="0"/>
                    <a:pt x="124" y="0"/>
                  </a:cubicBezTo>
                  <a:lnTo>
                    <a:pt x="124" y="0"/>
                  </a:lnTo>
                  <a:lnTo>
                    <a:pt x="124" y="0"/>
                  </a:lnTo>
                  <a:lnTo>
                    <a:pt x="94" y="0"/>
                  </a:lnTo>
                  <a:cubicBezTo>
                    <a:pt x="94" y="0"/>
                    <a:pt x="94" y="0"/>
                    <a:pt x="62" y="0"/>
                  </a:cubicBezTo>
                  <a:cubicBezTo>
                    <a:pt x="62" y="0"/>
                    <a:pt x="62" y="0"/>
                    <a:pt x="31" y="0"/>
                  </a:cubicBezTo>
                  <a:lnTo>
                    <a:pt x="31" y="0"/>
                  </a:lnTo>
                  <a:lnTo>
                    <a:pt x="31" y="0"/>
                  </a:lnTo>
                  <a:cubicBezTo>
                    <a:pt x="31" y="0"/>
                    <a:pt x="31" y="0"/>
                    <a:pt x="31" y="31"/>
                  </a:cubicBezTo>
                  <a:cubicBezTo>
                    <a:pt x="31" y="31"/>
                    <a:pt x="31" y="31"/>
                    <a:pt x="0" y="31"/>
                  </a:cubicBezTo>
                  <a:cubicBezTo>
                    <a:pt x="31" y="62"/>
                    <a:pt x="31" y="62"/>
                    <a:pt x="31" y="62"/>
                  </a:cubicBezTo>
                  <a:lnTo>
                    <a:pt x="31" y="9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9" name="Freeform 81"/>
            <p:cNvSpPr>
              <a:spLocks noChangeArrowheads="1"/>
            </p:cNvSpPr>
            <p:nvPr/>
          </p:nvSpPr>
          <p:spPr bwMode="auto">
            <a:xfrm>
              <a:off x="3579813" y="1479550"/>
              <a:ext cx="234950" cy="179388"/>
            </a:xfrm>
            <a:custGeom>
              <a:avLst/>
              <a:gdLst>
                <a:gd name="T0" fmla="*/ 186 w 652"/>
                <a:gd name="T1" fmla="*/ 465 h 497"/>
                <a:gd name="T2" fmla="*/ 186 w 652"/>
                <a:gd name="T3" fmla="*/ 465 h 497"/>
                <a:gd name="T4" fmla="*/ 218 w 652"/>
                <a:gd name="T5" fmla="*/ 465 h 497"/>
                <a:gd name="T6" fmla="*/ 248 w 652"/>
                <a:gd name="T7" fmla="*/ 496 h 497"/>
                <a:gd name="T8" fmla="*/ 310 w 652"/>
                <a:gd name="T9" fmla="*/ 496 h 497"/>
                <a:gd name="T10" fmla="*/ 342 w 652"/>
                <a:gd name="T11" fmla="*/ 496 h 497"/>
                <a:gd name="T12" fmla="*/ 372 w 652"/>
                <a:gd name="T13" fmla="*/ 496 h 497"/>
                <a:gd name="T14" fmla="*/ 403 w 652"/>
                <a:gd name="T15" fmla="*/ 465 h 497"/>
                <a:gd name="T16" fmla="*/ 466 w 652"/>
                <a:gd name="T17" fmla="*/ 433 h 497"/>
                <a:gd name="T18" fmla="*/ 527 w 652"/>
                <a:gd name="T19" fmla="*/ 465 h 497"/>
                <a:gd name="T20" fmla="*/ 590 w 652"/>
                <a:gd name="T21" fmla="*/ 465 h 497"/>
                <a:gd name="T22" fmla="*/ 620 w 652"/>
                <a:gd name="T23" fmla="*/ 433 h 497"/>
                <a:gd name="T24" fmla="*/ 590 w 652"/>
                <a:gd name="T25" fmla="*/ 403 h 497"/>
                <a:gd name="T26" fmla="*/ 590 w 652"/>
                <a:gd name="T27" fmla="*/ 372 h 497"/>
                <a:gd name="T28" fmla="*/ 590 w 652"/>
                <a:gd name="T29" fmla="*/ 341 h 497"/>
                <a:gd name="T30" fmla="*/ 558 w 652"/>
                <a:gd name="T31" fmla="*/ 309 h 497"/>
                <a:gd name="T32" fmla="*/ 558 w 652"/>
                <a:gd name="T33" fmla="*/ 248 h 497"/>
                <a:gd name="T34" fmla="*/ 558 w 652"/>
                <a:gd name="T35" fmla="*/ 248 h 497"/>
                <a:gd name="T36" fmla="*/ 558 w 652"/>
                <a:gd name="T37" fmla="*/ 248 h 497"/>
                <a:gd name="T38" fmla="*/ 590 w 652"/>
                <a:gd name="T39" fmla="*/ 217 h 497"/>
                <a:gd name="T40" fmla="*/ 620 w 652"/>
                <a:gd name="T41" fmla="*/ 185 h 497"/>
                <a:gd name="T42" fmla="*/ 620 w 652"/>
                <a:gd name="T43" fmla="*/ 185 h 497"/>
                <a:gd name="T44" fmla="*/ 651 w 652"/>
                <a:gd name="T45" fmla="*/ 124 h 497"/>
                <a:gd name="T46" fmla="*/ 620 w 652"/>
                <a:gd name="T47" fmla="*/ 124 h 497"/>
                <a:gd name="T48" fmla="*/ 590 w 652"/>
                <a:gd name="T49" fmla="*/ 124 h 497"/>
                <a:gd name="T50" fmla="*/ 590 w 652"/>
                <a:gd name="T51" fmla="*/ 124 h 497"/>
                <a:gd name="T52" fmla="*/ 558 w 652"/>
                <a:gd name="T53" fmla="*/ 124 h 497"/>
                <a:gd name="T54" fmla="*/ 558 w 652"/>
                <a:gd name="T55" fmla="*/ 124 h 497"/>
                <a:gd name="T56" fmla="*/ 527 w 652"/>
                <a:gd name="T57" fmla="*/ 93 h 497"/>
                <a:gd name="T58" fmla="*/ 496 w 652"/>
                <a:gd name="T59" fmla="*/ 93 h 497"/>
                <a:gd name="T60" fmla="*/ 466 w 652"/>
                <a:gd name="T61" fmla="*/ 93 h 497"/>
                <a:gd name="T62" fmla="*/ 434 w 652"/>
                <a:gd name="T63" fmla="*/ 61 h 497"/>
                <a:gd name="T64" fmla="*/ 403 w 652"/>
                <a:gd name="T65" fmla="*/ 31 h 497"/>
                <a:gd name="T66" fmla="*/ 372 w 652"/>
                <a:gd name="T67" fmla="*/ 0 h 497"/>
                <a:gd name="T68" fmla="*/ 342 w 652"/>
                <a:gd name="T69" fmla="*/ 0 h 497"/>
                <a:gd name="T70" fmla="*/ 403 w 652"/>
                <a:gd name="T71" fmla="*/ 61 h 497"/>
                <a:gd name="T72" fmla="*/ 342 w 652"/>
                <a:gd name="T73" fmla="*/ 61 h 497"/>
                <a:gd name="T74" fmla="*/ 218 w 652"/>
                <a:gd name="T75" fmla="*/ 124 h 497"/>
                <a:gd name="T76" fmla="*/ 155 w 652"/>
                <a:gd name="T77" fmla="*/ 93 h 497"/>
                <a:gd name="T78" fmla="*/ 124 w 652"/>
                <a:gd name="T79" fmla="*/ 155 h 497"/>
                <a:gd name="T80" fmla="*/ 124 w 652"/>
                <a:gd name="T81" fmla="*/ 155 h 497"/>
                <a:gd name="T82" fmla="*/ 124 w 652"/>
                <a:gd name="T83" fmla="*/ 155 h 497"/>
                <a:gd name="T84" fmla="*/ 62 w 652"/>
                <a:gd name="T85" fmla="*/ 124 h 497"/>
                <a:gd name="T86" fmla="*/ 0 w 652"/>
                <a:gd name="T87" fmla="*/ 155 h 497"/>
                <a:gd name="T88" fmla="*/ 0 w 652"/>
                <a:gd name="T89" fmla="*/ 155 h 497"/>
                <a:gd name="T90" fmla="*/ 0 w 652"/>
                <a:gd name="T91" fmla="*/ 155 h 497"/>
                <a:gd name="T92" fmla="*/ 31 w 652"/>
                <a:gd name="T93" fmla="*/ 155 h 497"/>
                <a:gd name="T94" fmla="*/ 62 w 652"/>
                <a:gd name="T95" fmla="*/ 185 h 497"/>
                <a:gd name="T96" fmla="*/ 94 w 652"/>
                <a:gd name="T97" fmla="*/ 185 h 497"/>
                <a:gd name="T98" fmla="*/ 124 w 652"/>
                <a:gd name="T99" fmla="*/ 217 h 497"/>
                <a:gd name="T100" fmla="*/ 155 w 652"/>
                <a:gd name="T101" fmla="*/ 248 h 497"/>
                <a:gd name="T102" fmla="*/ 186 w 652"/>
                <a:gd name="T103" fmla="*/ 403 h 497"/>
                <a:gd name="T104" fmla="*/ 186 w 652"/>
                <a:gd name="T105" fmla="*/ 46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2" h="497">
                  <a:moveTo>
                    <a:pt x="186" y="465"/>
                  </a:moveTo>
                  <a:lnTo>
                    <a:pt x="186" y="465"/>
                  </a:lnTo>
                  <a:lnTo>
                    <a:pt x="186" y="465"/>
                  </a:lnTo>
                  <a:lnTo>
                    <a:pt x="186" y="465"/>
                  </a:lnTo>
                  <a:lnTo>
                    <a:pt x="186" y="465"/>
                  </a:lnTo>
                  <a:lnTo>
                    <a:pt x="218" y="465"/>
                  </a:lnTo>
                  <a:cubicBezTo>
                    <a:pt x="218" y="496"/>
                    <a:pt x="218" y="496"/>
                    <a:pt x="248" y="496"/>
                  </a:cubicBezTo>
                  <a:lnTo>
                    <a:pt x="248" y="496"/>
                  </a:lnTo>
                  <a:lnTo>
                    <a:pt x="279" y="496"/>
                  </a:lnTo>
                  <a:lnTo>
                    <a:pt x="310" y="496"/>
                  </a:lnTo>
                  <a:lnTo>
                    <a:pt x="310" y="496"/>
                  </a:lnTo>
                  <a:lnTo>
                    <a:pt x="342" y="496"/>
                  </a:lnTo>
                  <a:cubicBezTo>
                    <a:pt x="342" y="496"/>
                    <a:pt x="342" y="496"/>
                    <a:pt x="372" y="496"/>
                  </a:cubicBezTo>
                  <a:lnTo>
                    <a:pt x="372" y="496"/>
                  </a:lnTo>
                  <a:lnTo>
                    <a:pt x="372" y="496"/>
                  </a:lnTo>
                  <a:cubicBezTo>
                    <a:pt x="403" y="465"/>
                    <a:pt x="403" y="465"/>
                    <a:pt x="403" y="465"/>
                  </a:cubicBezTo>
                  <a:cubicBezTo>
                    <a:pt x="434" y="433"/>
                    <a:pt x="434" y="433"/>
                    <a:pt x="434" y="433"/>
                  </a:cubicBezTo>
                  <a:cubicBezTo>
                    <a:pt x="466" y="433"/>
                    <a:pt x="466" y="433"/>
                    <a:pt x="466" y="433"/>
                  </a:cubicBezTo>
                  <a:cubicBezTo>
                    <a:pt x="466" y="433"/>
                    <a:pt x="496" y="433"/>
                    <a:pt x="527" y="465"/>
                  </a:cubicBezTo>
                  <a:lnTo>
                    <a:pt x="527" y="465"/>
                  </a:lnTo>
                  <a:cubicBezTo>
                    <a:pt x="558" y="465"/>
                    <a:pt x="558" y="465"/>
                    <a:pt x="558" y="465"/>
                  </a:cubicBezTo>
                  <a:cubicBezTo>
                    <a:pt x="558" y="465"/>
                    <a:pt x="558" y="465"/>
                    <a:pt x="590" y="465"/>
                  </a:cubicBezTo>
                  <a:lnTo>
                    <a:pt x="590" y="465"/>
                  </a:lnTo>
                  <a:lnTo>
                    <a:pt x="620" y="433"/>
                  </a:lnTo>
                  <a:cubicBezTo>
                    <a:pt x="590" y="433"/>
                    <a:pt x="590" y="433"/>
                    <a:pt x="590" y="403"/>
                  </a:cubicBezTo>
                  <a:lnTo>
                    <a:pt x="590" y="403"/>
                  </a:lnTo>
                  <a:lnTo>
                    <a:pt x="590" y="403"/>
                  </a:lnTo>
                  <a:lnTo>
                    <a:pt x="590" y="372"/>
                  </a:lnTo>
                  <a:lnTo>
                    <a:pt x="590" y="372"/>
                  </a:lnTo>
                  <a:cubicBezTo>
                    <a:pt x="590" y="341"/>
                    <a:pt x="590" y="341"/>
                    <a:pt x="590" y="341"/>
                  </a:cubicBezTo>
                  <a:lnTo>
                    <a:pt x="558" y="309"/>
                  </a:lnTo>
                  <a:lnTo>
                    <a:pt x="558" y="309"/>
                  </a:lnTo>
                  <a:lnTo>
                    <a:pt x="527" y="279"/>
                  </a:lnTo>
                  <a:cubicBezTo>
                    <a:pt x="527" y="279"/>
                    <a:pt x="527" y="279"/>
                    <a:pt x="558" y="248"/>
                  </a:cubicBezTo>
                  <a:lnTo>
                    <a:pt x="558" y="248"/>
                  </a:lnTo>
                  <a:lnTo>
                    <a:pt x="558" y="248"/>
                  </a:lnTo>
                  <a:lnTo>
                    <a:pt x="558" y="248"/>
                  </a:lnTo>
                  <a:lnTo>
                    <a:pt x="558" y="248"/>
                  </a:lnTo>
                  <a:cubicBezTo>
                    <a:pt x="590" y="217"/>
                    <a:pt x="590" y="217"/>
                    <a:pt x="590" y="217"/>
                  </a:cubicBezTo>
                  <a:lnTo>
                    <a:pt x="590" y="217"/>
                  </a:lnTo>
                  <a:cubicBezTo>
                    <a:pt x="590" y="217"/>
                    <a:pt x="590" y="217"/>
                    <a:pt x="590" y="185"/>
                  </a:cubicBezTo>
                  <a:cubicBezTo>
                    <a:pt x="620" y="185"/>
                    <a:pt x="620" y="185"/>
                    <a:pt x="620" y="185"/>
                  </a:cubicBezTo>
                  <a:lnTo>
                    <a:pt x="620" y="185"/>
                  </a:lnTo>
                  <a:lnTo>
                    <a:pt x="620" y="185"/>
                  </a:lnTo>
                  <a:lnTo>
                    <a:pt x="620" y="185"/>
                  </a:lnTo>
                  <a:cubicBezTo>
                    <a:pt x="620" y="155"/>
                    <a:pt x="620" y="155"/>
                    <a:pt x="651" y="124"/>
                  </a:cubicBezTo>
                  <a:cubicBezTo>
                    <a:pt x="620" y="124"/>
                    <a:pt x="620" y="124"/>
                    <a:pt x="620" y="124"/>
                  </a:cubicBezTo>
                  <a:lnTo>
                    <a:pt x="620" y="124"/>
                  </a:lnTo>
                  <a:lnTo>
                    <a:pt x="620" y="124"/>
                  </a:lnTo>
                  <a:cubicBezTo>
                    <a:pt x="590" y="124"/>
                    <a:pt x="590" y="124"/>
                    <a:pt x="590" y="124"/>
                  </a:cubicBezTo>
                  <a:lnTo>
                    <a:pt x="590" y="124"/>
                  </a:lnTo>
                  <a:lnTo>
                    <a:pt x="590" y="124"/>
                  </a:lnTo>
                  <a:lnTo>
                    <a:pt x="590" y="124"/>
                  </a:lnTo>
                  <a:lnTo>
                    <a:pt x="558" y="124"/>
                  </a:lnTo>
                  <a:lnTo>
                    <a:pt x="558" y="124"/>
                  </a:lnTo>
                  <a:lnTo>
                    <a:pt x="558" y="124"/>
                  </a:lnTo>
                  <a:lnTo>
                    <a:pt x="558" y="124"/>
                  </a:lnTo>
                  <a:cubicBezTo>
                    <a:pt x="527" y="124"/>
                    <a:pt x="527" y="93"/>
                    <a:pt x="527" y="93"/>
                  </a:cubicBezTo>
                  <a:lnTo>
                    <a:pt x="527" y="93"/>
                  </a:lnTo>
                  <a:cubicBezTo>
                    <a:pt x="496" y="93"/>
                    <a:pt x="496" y="93"/>
                    <a:pt x="496" y="93"/>
                  </a:cubicBezTo>
                  <a:lnTo>
                    <a:pt x="496" y="93"/>
                  </a:lnTo>
                  <a:lnTo>
                    <a:pt x="466" y="93"/>
                  </a:lnTo>
                  <a:lnTo>
                    <a:pt x="466" y="93"/>
                  </a:lnTo>
                  <a:lnTo>
                    <a:pt x="434" y="61"/>
                  </a:lnTo>
                  <a:cubicBezTo>
                    <a:pt x="434" y="61"/>
                    <a:pt x="403" y="61"/>
                    <a:pt x="403" y="31"/>
                  </a:cubicBezTo>
                  <a:lnTo>
                    <a:pt x="403" y="31"/>
                  </a:lnTo>
                  <a:lnTo>
                    <a:pt x="403" y="31"/>
                  </a:lnTo>
                  <a:cubicBezTo>
                    <a:pt x="372" y="31"/>
                    <a:pt x="372" y="31"/>
                    <a:pt x="372" y="0"/>
                  </a:cubicBezTo>
                  <a:lnTo>
                    <a:pt x="372" y="0"/>
                  </a:lnTo>
                  <a:cubicBezTo>
                    <a:pt x="342" y="0"/>
                    <a:pt x="342" y="0"/>
                    <a:pt x="342" y="0"/>
                  </a:cubicBezTo>
                  <a:lnTo>
                    <a:pt x="342" y="0"/>
                  </a:lnTo>
                  <a:cubicBezTo>
                    <a:pt x="403" y="61"/>
                    <a:pt x="403" y="61"/>
                    <a:pt x="403" y="61"/>
                  </a:cubicBezTo>
                  <a:cubicBezTo>
                    <a:pt x="342" y="61"/>
                    <a:pt x="342" y="61"/>
                    <a:pt x="342" y="61"/>
                  </a:cubicBezTo>
                  <a:lnTo>
                    <a:pt x="342" y="61"/>
                  </a:lnTo>
                  <a:cubicBezTo>
                    <a:pt x="310" y="61"/>
                    <a:pt x="310" y="61"/>
                    <a:pt x="310" y="61"/>
                  </a:cubicBezTo>
                  <a:cubicBezTo>
                    <a:pt x="279" y="93"/>
                    <a:pt x="218" y="124"/>
                    <a:pt x="218" y="124"/>
                  </a:cubicBezTo>
                  <a:cubicBezTo>
                    <a:pt x="186" y="124"/>
                    <a:pt x="186" y="93"/>
                    <a:pt x="155" y="93"/>
                  </a:cubicBezTo>
                  <a:lnTo>
                    <a:pt x="155" y="93"/>
                  </a:lnTo>
                  <a:cubicBezTo>
                    <a:pt x="186" y="124"/>
                    <a:pt x="186" y="124"/>
                    <a:pt x="155" y="155"/>
                  </a:cubicBezTo>
                  <a:cubicBezTo>
                    <a:pt x="155" y="155"/>
                    <a:pt x="155" y="155"/>
                    <a:pt x="124" y="155"/>
                  </a:cubicBezTo>
                  <a:lnTo>
                    <a:pt x="124" y="155"/>
                  </a:lnTo>
                  <a:lnTo>
                    <a:pt x="124" y="155"/>
                  </a:lnTo>
                  <a:lnTo>
                    <a:pt x="124" y="155"/>
                  </a:lnTo>
                  <a:lnTo>
                    <a:pt x="124" y="155"/>
                  </a:lnTo>
                  <a:lnTo>
                    <a:pt x="94" y="155"/>
                  </a:lnTo>
                  <a:cubicBezTo>
                    <a:pt x="94" y="155"/>
                    <a:pt x="62" y="155"/>
                    <a:pt x="62" y="124"/>
                  </a:cubicBezTo>
                  <a:lnTo>
                    <a:pt x="62" y="124"/>
                  </a:lnTo>
                  <a:cubicBezTo>
                    <a:pt x="31" y="155"/>
                    <a:pt x="31" y="155"/>
                    <a:pt x="0" y="155"/>
                  </a:cubicBezTo>
                  <a:lnTo>
                    <a:pt x="0" y="155"/>
                  </a:lnTo>
                  <a:lnTo>
                    <a:pt x="0" y="155"/>
                  </a:lnTo>
                  <a:lnTo>
                    <a:pt x="0" y="155"/>
                  </a:lnTo>
                  <a:lnTo>
                    <a:pt x="0" y="155"/>
                  </a:lnTo>
                  <a:lnTo>
                    <a:pt x="0" y="155"/>
                  </a:lnTo>
                  <a:cubicBezTo>
                    <a:pt x="31" y="155"/>
                    <a:pt x="31" y="155"/>
                    <a:pt x="31" y="155"/>
                  </a:cubicBezTo>
                  <a:cubicBezTo>
                    <a:pt x="31" y="155"/>
                    <a:pt x="31" y="155"/>
                    <a:pt x="62" y="155"/>
                  </a:cubicBezTo>
                  <a:cubicBezTo>
                    <a:pt x="62" y="155"/>
                    <a:pt x="62" y="155"/>
                    <a:pt x="62" y="185"/>
                  </a:cubicBezTo>
                  <a:lnTo>
                    <a:pt x="62" y="185"/>
                  </a:lnTo>
                  <a:lnTo>
                    <a:pt x="94" y="185"/>
                  </a:lnTo>
                  <a:cubicBezTo>
                    <a:pt x="94" y="185"/>
                    <a:pt x="124" y="185"/>
                    <a:pt x="124" y="217"/>
                  </a:cubicBezTo>
                  <a:lnTo>
                    <a:pt x="124" y="217"/>
                  </a:lnTo>
                  <a:lnTo>
                    <a:pt x="124" y="248"/>
                  </a:lnTo>
                  <a:lnTo>
                    <a:pt x="155" y="248"/>
                  </a:lnTo>
                  <a:lnTo>
                    <a:pt x="186" y="279"/>
                  </a:lnTo>
                  <a:cubicBezTo>
                    <a:pt x="218" y="309"/>
                    <a:pt x="218" y="309"/>
                    <a:pt x="186" y="403"/>
                  </a:cubicBezTo>
                  <a:lnTo>
                    <a:pt x="186" y="433"/>
                  </a:lnTo>
                  <a:cubicBezTo>
                    <a:pt x="186" y="433"/>
                    <a:pt x="186" y="433"/>
                    <a:pt x="186" y="46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0" name="Freeform 82"/>
            <p:cNvSpPr>
              <a:spLocks noChangeArrowheads="1"/>
            </p:cNvSpPr>
            <p:nvPr/>
          </p:nvSpPr>
          <p:spPr bwMode="auto">
            <a:xfrm>
              <a:off x="3802063" y="1557338"/>
              <a:ext cx="44450" cy="22225"/>
            </a:xfrm>
            <a:custGeom>
              <a:avLst/>
              <a:gdLst>
                <a:gd name="T0" fmla="*/ 124 w 125"/>
                <a:gd name="T1" fmla="*/ 0 h 63"/>
                <a:gd name="T2" fmla="*/ 124 w 125"/>
                <a:gd name="T3" fmla="*/ 0 h 63"/>
                <a:gd name="T4" fmla="*/ 94 w 125"/>
                <a:gd name="T5" fmla="*/ 0 h 63"/>
                <a:gd name="T6" fmla="*/ 94 w 125"/>
                <a:gd name="T7" fmla="*/ 0 h 63"/>
                <a:gd name="T8" fmla="*/ 62 w 125"/>
                <a:gd name="T9" fmla="*/ 31 h 63"/>
                <a:gd name="T10" fmla="*/ 62 w 125"/>
                <a:gd name="T11" fmla="*/ 31 h 63"/>
                <a:gd name="T12" fmla="*/ 62 w 125"/>
                <a:gd name="T13" fmla="*/ 31 h 63"/>
                <a:gd name="T14" fmla="*/ 62 w 125"/>
                <a:gd name="T15" fmla="*/ 31 h 63"/>
                <a:gd name="T16" fmla="*/ 31 w 125"/>
                <a:gd name="T17" fmla="*/ 31 h 63"/>
                <a:gd name="T18" fmla="*/ 31 w 125"/>
                <a:gd name="T19" fmla="*/ 31 h 63"/>
                <a:gd name="T20" fmla="*/ 31 w 125"/>
                <a:gd name="T21" fmla="*/ 31 h 63"/>
                <a:gd name="T22" fmla="*/ 0 w 125"/>
                <a:gd name="T23" fmla="*/ 31 h 63"/>
                <a:gd name="T24" fmla="*/ 0 w 125"/>
                <a:gd name="T25" fmla="*/ 62 h 63"/>
                <a:gd name="T26" fmla="*/ 0 w 125"/>
                <a:gd name="T27" fmla="*/ 62 h 63"/>
                <a:gd name="T28" fmla="*/ 0 w 125"/>
                <a:gd name="T29" fmla="*/ 62 h 63"/>
                <a:gd name="T30" fmla="*/ 31 w 125"/>
                <a:gd name="T31" fmla="*/ 62 h 63"/>
                <a:gd name="T32" fmla="*/ 31 w 125"/>
                <a:gd name="T33" fmla="*/ 62 h 63"/>
                <a:gd name="T34" fmla="*/ 31 w 125"/>
                <a:gd name="T35" fmla="*/ 62 h 63"/>
                <a:gd name="T36" fmla="*/ 31 w 125"/>
                <a:gd name="T37" fmla="*/ 62 h 63"/>
                <a:gd name="T38" fmla="*/ 31 w 125"/>
                <a:gd name="T39" fmla="*/ 62 h 63"/>
                <a:gd name="T40" fmla="*/ 62 w 125"/>
                <a:gd name="T41" fmla="*/ 62 h 63"/>
                <a:gd name="T42" fmla="*/ 62 w 125"/>
                <a:gd name="T43" fmla="*/ 62 h 63"/>
                <a:gd name="T44" fmla="*/ 62 w 125"/>
                <a:gd name="T45" fmla="*/ 31 h 63"/>
                <a:gd name="T46" fmla="*/ 62 w 125"/>
                <a:gd name="T47" fmla="*/ 31 h 63"/>
                <a:gd name="T48" fmla="*/ 94 w 125"/>
                <a:gd name="T49" fmla="*/ 31 h 63"/>
                <a:gd name="T50" fmla="*/ 94 w 125"/>
                <a:gd name="T51" fmla="*/ 62 h 63"/>
                <a:gd name="T52" fmla="*/ 124 w 125"/>
                <a:gd name="T53" fmla="*/ 31 h 63"/>
                <a:gd name="T54" fmla="*/ 124 w 125"/>
                <a:gd name="T55" fmla="*/ 31 h 63"/>
                <a:gd name="T56" fmla="*/ 124 w 125"/>
                <a:gd name="T57" fmla="*/ 31 h 63"/>
                <a:gd name="T58" fmla="*/ 124 w 125"/>
                <a:gd name="T59" fmla="*/ 31 h 63"/>
                <a:gd name="T60" fmla="*/ 124 w 125"/>
                <a:gd name="T6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63">
                  <a:moveTo>
                    <a:pt x="124" y="0"/>
                  </a:moveTo>
                  <a:lnTo>
                    <a:pt x="124" y="0"/>
                  </a:lnTo>
                  <a:cubicBezTo>
                    <a:pt x="94" y="0"/>
                    <a:pt x="94" y="0"/>
                    <a:pt x="94" y="0"/>
                  </a:cubicBezTo>
                  <a:lnTo>
                    <a:pt x="94" y="0"/>
                  </a:lnTo>
                  <a:lnTo>
                    <a:pt x="62" y="31"/>
                  </a:lnTo>
                  <a:lnTo>
                    <a:pt x="62" y="31"/>
                  </a:lnTo>
                  <a:lnTo>
                    <a:pt x="62" y="31"/>
                  </a:lnTo>
                  <a:lnTo>
                    <a:pt x="62" y="31"/>
                  </a:lnTo>
                  <a:cubicBezTo>
                    <a:pt x="31" y="31"/>
                    <a:pt x="31" y="31"/>
                    <a:pt x="31" y="31"/>
                  </a:cubicBezTo>
                  <a:lnTo>
                    <a:pt x="31" y="31"/>
                  </a:lnTo>
                  <a:lnTo>
                    <a:pt x="31" y="31"/>
                  </a:lnTo>
                  <a:lnTo>
                    <a:pt x="0" y="31"/>
                  </a:lnTo>
                  <a:lnTo>
                    <a:pt x="0" y="62"/>
                  </a:lnTo>
                  <a:lnTo>
                    <a:pt x="0" y="62"/>
                  </a:lnTo>
                  <a:lnTo>
                    <a:pt x="0" y="62"/>
                  </a:lnTo>
                  <a:lnTo>
                    <a:pt x="31" y="62"/>
                  </a:lnTo>
                  <a:lnTo>
                    <a:pt x="31" y="62"/>
                  </a:lnTo>
                  <a:lnTo>
                    <a:pt x="31" y="62"/>
                  </a:lnTo>
                  <a:lnTo>
                    <a:pt x="31" y="62"/>
                  </a:lnTo>
                  <a:lnTo>
                    <a:pt x="31" y="62"/>
                  </a:lnTo>
                  <a:cubicBezTo>
                    <a:pt x="31" y="62"/>
                    <a:pt x="31" y="62"/>
                    <a:pt x="62" y="62"/>
                  </a:cubicBezTo>
                  <a:lnTo>
                    <a:pt x="62" y="62"/>
                  </a:lnTo>
                  <a:cubicBezTo>
                    <a:pt x="62" y="31"/>
                    <a:pt x="62" y="31"/>
                    <a:pt x="62" y="31"/>
                  </a:cubicBezTo>
                  <a:lnTo>
                    <a:pt x="62" y="31"/>
                  </a:lnTo>
                  <a:cubicBezTo>
                    <a:pt x="94" y="31"/>
                    <a:pt x="94" y="31"/>
                    <a:pt x="94" y="31"/>
                  </a:cubicBezTo>
                  <a:cubicBezTo>
                    <a:pt x="94" y="31"/>
                    <a:pt x="94" y="31"/>
                    <a:pt x="94" y="62"/>
                  </a:cubicBezTo>
                  <a:cubicBezTo>
                    <a:pt x="124" y="31"/>
                    <a:pt x="124" y="31"/>
                    <a:pt x="124" y="31"/>
                  </a:cubicBezTo>
                  <a:lnTo>
                    <a:pt x="124" y="31"/>
                  </a:lnTo>
                  <a:lnTo>
                    <a:pt x="124" y="31"/>
                  </a:lnTo>
                  <a:lnTo>
                    <a:pt x="124" y="31"/>
                  </a:lnTo>
                  <a:lnTo>
                    <a:pt x="124"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1" name="Freeform 83"/>
            <p:cNvSpPr>
              <a:spLocks noChangeArrowheads="1"/>
            </p:cNvSpPr>
            <p:nvPr/>
          </p:nvSpPr>
          <p:spPr bwMode="auto">
            <a:xfrm>
              <a:off x="3802063" y="1579563"/>
              <a:ext cx="190500" cy="144462"/>
            </a:xfrm>
            <a:custGeom>
              <a:avLst/>
              <a:gdLst>
                <a:gd name="T0" fmla="*/ 31 w 527"/>
                <a:gd name="T1" fmla="*/ 124 h 403"/>
                <a:gd name="T2" fmla="*/ 62 w 527"/>
                <a:gd name="T3" fmla="*/ 124 h 403"/>
                <a:gd name="T4" fmla="*/ 94 w 527"/>
                <a:gd name="T5" fmla="*/ 93 h 403"/>
                <a:gd name="T6" fmla="*/ 155 w 527"/>
                <a:gd name="T7" fmla="*/ 124 h 403"/>
                <a:gd name="T8" fmla="*/ 218 w 527"/>
                <a:gd name="T9" fmla="*/ 186 h 403"/>
                <a:gd name="T10" fmla="*/ 218 w 527"/>
                <a:gd name="T11" fmla="*/ 217 h 403"/>
                <a:gd name="T12" fmla="*/ 247 w 527"/>
                <a:gd name="T13" fmla="*/ 217 h 403"/>
                <a:gd name="T14" fmla="*/ 247 w 527"/>
                <a:gd name="T15" fmla="*/ 217 h 403"/>
                <a:gd name="T16" fmla="*/ 309 w 527"/>
                <a:gd name="T17" fmla="*/ 278 h 403"/>
                <a:gd name="T18" fmla="*/ 340 w 527"/>
                <a:gd name="T19" fmla="*/ 310 h 403"/>
                <a:gd name="T20" fmla="*/ 340 w 527"/>
                <a:gd name="T21" fmla="*/ 310 h 403"/>
                <a:gd name="T22" fmla="*/ 402 w 527"/>
                <a:gd name="T23" fmla="*/ 341 h 403"/>
                <a:gd name="T24" fmla="*/ 433 w 527"/>
                <a:gd name="T25" fmla="*/ 341 h 403"/>
                <a:gd name="T26" fmla="*/ 464 w 527"/>
                <a:gd name="T27" fmla="*/ 371 h 403"/>
                <a:gd name="T28" fmla="*/ 464 w 527"/>
                <a:gd name="T29" fmla="*/ 371 h 403"/>
                <a:gd name="T30" fmla="*/ 495 w 527"/>
                <a:gd name="T31" fmla="*/ 402 h 403"/>
                <a:gd name="T32" fmla="*/ 526 w 527"/>
                <a:gd name="T33" fmla="*/ 371 h 403"/>
                <a:gd name="T34" fmla="*/ 495 w 527"/>
                <a:gd name="T35" fmla="*/ 341 h 403"/>
                <a:gd name="T36" fmla="*/ 433 w 527"/>
                <a:gd name="T37" fmla="*/ 310 h 403"/>
                <a:gd name="T38" fmla="*/ 402 w 527"/>
                <a:gd name="T39" fmla="*/ 278 h 403"/>
                <a:gd name="T40" fmla="*/ 371 w 527"/>
                <a:gd name="T41" fmla="*/ 217 h 403"/>
                <a:gd name="T42" fmla="*/ 340 w 527"/>
                <a:gd name="T43" fmla="*/ 217 h 403"/>
                <a:gd name="T44" fmla="*/ 278 w 527"/>
                <a:gd name="T45" fmla="*/ 154 h 403"/>
                <a:gd name="T46" fmla="*/ 278 w 527"/>
                <a:gd name="T47" fmla="*/ 124 h 403"/>
                <a:gd name="T48" fmla="*/ 278 w 527"/>
                <a:gd name="T49" fmla="*/ 62 h 403"/>
                <a:gd name="T50" fmla="*/ 309 w 527"/>
                <a:gd name="T51" fmla="*/ 30 h 403"/>
                <a:gd name="T52" fmla="*/ 340 w 527"/>
                <a:gd name="T53" fmla="*/ 0 h 403"/>
                <a:gd name="T54" fmla="*/ 309 w 527"/>
                <a:gd name="T55" fmla="*/ 0 h 403"/>
                <a:gd name="T56" fmla="*/ 278 w 527"/>
                <a:gd name="T57" fmla="*/ 0 h 403"/>
                <a:gd name="T58" fmla="*/ 247 w 527"/>
                <a:gd name="T59" fmla="*/ 0 h 403"/>
                <a:gd name="T60" fmla="*/ 247 w 527"/>
                <a:gd name="T61" fmla="*/ 0 h 403"/>
                <a:gd name="T62" fmla="*/ 218 w 527"/>
                <a:gd name="T63" fmla="*/ 0 h 403"/>
                <a:gd name="T64" fmla="*/ 218 w 527"/>
                <a:gd name="T65" fmla="*/ 0 h 403"/>
                <a:gd name="T66" fmla="*/ 186 w 527"/>
                <a:gd name="T67" fmla="*/ 30 h 403"/>
                <a:gd name="T68" fmla="*/ 186 w 527"/>
                <a:gd name="T69" fmla="*/ 30 h 403"/>
                <a:gd name="T70" fmla="*/ 155 w 527"/>
                <a:gd name="T71" fmla="*/ 30 h 403"/>
                <a:gd name="T72" fmla="*/ 155 w 527"/>
                <a:gd name="T73" fmla="*/ 30 h 403"/>
                <a:gd name="T74" fmla="*/ 155 w 527"/>
                <a:gd name="T75" fmla="*/ 30 h 403"/>
                <a:gd name="T76" fmla="*/ 124 w 527"/>
                <a:gd name="T77" fmla="*/ 62 h 403"/>
                <a:gd name="T78" fmla="*/ 94 w 527"/>
                <a:gd name="T79" fmla="*/ 62 h 403"/>
                <a:gd name="T80" fmla="*/ 62 w 527"/>
                <a:gd name="T81" fmla="*/ 30 h 403"/>
                <a:gd name="T82" fmla="*/ 31 w 527"/>
                <a:gd name="T83" fmla="*/ 62 h 403"/>
                <a:gd name="T84" fmla="*/ 31 w 527"/>
                <a:gd name="T85" fmla="*/ 62 h 403"/>
                <a:gd name="T86" fmla="*/ 31 w 527"/>
                <a:gd name="T87" fmla="*/ 62 h 403"/>
                <a:gd name="T88" fmla="*/ 0 w 527"/>
                <a:gd name="T89" fmla="*/ 9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7" h="403">
                  <a:moveTo>
                    <a:pt x="31" y="124"/>
                  </a:moveTo>
                  <a:lnTo>
                    <a:pt x="31" y="124"/>
                  </a:lnTo>
                  <a:lnTo>
                    <a:pt x="31" y="124"/>
                  </a:lnTo>
                  <a:lnTo>
                    <a:pt x="62" y="124"/>
                  </a:lnTo>
                  <a:lnTo>
                    <a:pt x="62" y="124"/>
                  </a:lnTo>
                  <a:lnTo>
                    <a:pt x="94" y="93"/>
                  </a:lnTo>
                  <a:cubicBezTo>
                    <a:pt x="124" y="93"/>
                    <a:pt x="124" y="93"/>
                    <a:pt x="124" y="93"/>
                  </a:cubicBezTo>
                  <a:lnTo>
                    <a:pt x="155" y="124"/>
                  </a:lnTo>
                  <a:lnTo>
                    <a:pt x="155" y="124"/>
                  </a:lnTo>
                  <a:cubicBezTo>
                    <a:pt x="217" y="124"/>
                    <a:pt x="218" y="186"/>
                    <a:pt x="218" y="186"/>
                  </a:cubicBezTo>
                  <a:lnTo>
                    <a:pt x="218" y="186"/>
                  </a:lnTo>
                  <a:cubicBezTo>
                    <a:pt x="218" y="217"/>
                    <a:pt x="218" y="217"/>
                    <a:pt x="218" y="217"/>
                  </a:cubicBezTo>
                  <a:lnTo>
                    <a:pt x="247" y="217"/>
                  </a:lnTo>
                  <a:lnTo>
                    <a:pt x="247" y="217"/>
                  </a:lnTo>
                  <a:lnTo>
                    <a:pt x="247" y="217"/>
                  </a:lnTo>
                  <a:lnTo>
                    <a:pt x="247" y="217"/>
                  </a:lnTo>
                  <a:cubicBezTo>
                    <a:pt x="278" y="217"/>
                    <a:pt x="278" y="247"/>
                    <a:pt x="278" y="247"/>
                  </a:cubicBezTo>
                  <a:cubicBezTo>
                    <a:pt x="278" y="247"/>
                    <a:pt x="278" y="278"/>
                    <a:pt x="309" y="278"/>
                  </a:cubicBezTo>
                  <a:lnTo>
                    <a:pt x="309" y="278"/>
                  </a:lnTo>
                  <a:lnTo>
                    <a:pt x="340" y="310"/>
                  </a:lnTo>
                  <a:lnTo>
                    <a:pt x="340" y="310"/>
                  </a:lnTo>
                  <a:lnTo>
                    <a:pt x="340" y="310"/>
                  </a:lnTo>
                  <a:cubicBezTo>
                    <a:pt x="371" y="310"/>
                    <a:pt x="371" y="310"/>
                    <a:pt x="402" y="310"/>
                  </a:cubicBezTo>
                  <a:cubicBezTo>
                    <a:pt x="402" y="341"/>
                    <a:pt x="402" y="341"/>
                    <a:pt x="402" y="341"/>
                  </a:cubicBezTo>
                  <a:lnTo>
                    <a:pt x="402" y="341"/>
                  </a:lnTo>
                  <a:cubicBezTo>
                    <a:pt x="433" y="341"/>
                    <a:pt x="433" y="341"/>
                    <a:pt x="433" y="341"/>
                  </a:cubicBezTo>
                  <a:cubicBezTo>
                    <a:pt x="464" y="341"/>
                    <a:pt x="464" y="371"/>
                    <a:pt x="464" y="371"/>
                  </a:cubicBezTo>
                  <a:lnTo>
                    <a:pt x="464" y="371"/>
                  </a:lnTo>
                  <a:lnTo>
                    <a:pt x="464" y="371"/>
                  </a:lnTo>
                  <a:lnTo>
                    <a:pt x="464" y="371"/>
                  </a:lnTo>
                  <a:lnTo>
                    <a:pt x="464" y="371"/>
                  </a:lnTo>
                  <a:cubicBezTo>
                    <a:pt x="495" y="371"/>
                    <a:pt x="495" y="371"/>
                    <a:pt x="495" y="402"/>
                  </a:cubicBezTo>
                  <a:cubicBezTo>
                    <a:pt x="526" y="371"/>
                    <a:pt x="526" y="371"/>
                    <a:pt x="526" y="371"/>
                  </a:cubicBezTo>
                  <a:lnTo>
                    <a:pt x="526" y="371"/>
                  </a:lnTo>
                  <a:cubicBezTo>
                    <a:pt x="526" y="371"/>
                    <a:pt x="526" y="341"/>
                    <a:pt x="495" y="341"/>
                  </a:cubicBezTo>
                  <a:lnTo>
                    <a:pt x="495" y="341"/>
                  </a:lnTo>
                  <a:cubicBezTo>
                    <a:pt x="464" y="310"/>
                    <a:pt x="464" y="310"/>
                    <a:pt x="464" y="310"/>
                  </a:cubicBezTo>
                  <a:lnTo>
                    <a:pt x="433" y="310"/>
                  </a:lnTo>
                  <a:cubicBezTo>
                    <a:pt x="402" y="278"/>
                    <a:pt x="402" y="278"/>
                    <a:pt x="402" y="278"/>
                  </a:cubicBezTo>
                  <a:lnTo>
                    <a:pt x="402" y="278"/>
                  </a:lnTo>
                  <a:cubicBezTo>
                    <a:pt x="371" y="278"/>
                    <a:pt x="371" y="247"/>
                    <a:pt x="371" y="247"/>
                  </a:cubicBezTo>
                  <a:cubicBezTo>
                    <a:pt x="371" y="217"/>
                    <a:pt x="371" y="217"/>
                    <a:pt x="371" y="217"/>
                  </a:cubicBezTo>
                  <a:lnTo>
                    <a:pt x="340" y="217"/>
                  </a:lnTo>
                  <a:lnTo>
                    <a:pt x="340" y="217"/>
                  </a:lnTo>
                  <a:cubicBezTo>
                    <a:pt x="340" y="186"/>
                    <a:pt x="340" y="186"/>
                    <a:pt x="309" y="186"/>
                  </a:cubicBezTo>
                  <a:cubicBezTo>
                    <a:pt x="309" y="186"/>
                    <a:pt x="278" y="186"/>
                    <a:pt x="278" y="154"/>
                  </a:cubicBezTo>
                  <a:lnTo>
                    <a:pt x="278" y="124"/>
                  </a:lnTo>
                  <a:lnTo>
                    <a:pt x="278" y="124"/>
                  </a:lnTo>
                  <a:lnTo>
                    <a:pt x="278" y="93"/>
                  </a:lnTo>
                  <a:cubicBezTo>
                    <a:pt x="278" y="93"/>
                    <a:pt x="278" y="93"/>
                    <a:pt x="278" y="62"/>
                  </a:cubicBezTo>
                  <a:cubicBezTo>
                    <a:pt x="278" y="62"/>
                    <a:pt x="278" y="30"/>
                    <a:pt x="309" y="30"/>
                  </a:cubicBezTo>
                  <a:lnTo>
                    <a:pt x="309" y="30"/>
                  </a:lnTo>
                  <a:lnTo>
                    <a:pt x="340" y="30"/>
                  </a:lnTo>
                  <a:lnTo>
                    <a:pt x="340" y="0"/>
                  </a:lnTo>
                  <a:cubicBezTo>
                    <a:pt x="309" y="0"/>
                    <a:pt x="309" y="0"/>
                    <a:pt x="309" y="0"/>
                  </a:cubicBezTo>
                  <a:lnTo>
                    <a:pt x="309" y="0"/>
                  </a:lnTo>
                  <a:lnTo>
                    <a:pt x="309" y="0"/>
                  </a:lnTo>
                  <a:cubicBezTo>
                    <a:pt x="278" y="0"/>
                    <a:pt x="278" y="0"/>
                    <a:pt x="278" y="0"/>
                  </a:cubicBezTo>
                  <a:lnTo>
                    <a:pt x="278" y="0"/>
                  </a:lnTo>
                  <a:cubicBezTo>
                    <a:pt x="278" y="0"/>
                    <a:pt x="278" y="0"/>
                    <a:pt x="247" y="0"/>
                  </a:cubicBezTo>
                  <a:lnTo>
                    <a:pt x="247" y="0"/>
                  </a:lnTo>
                  <a:lnTo>
                    <a:pt x="247" y="0"/>
                  </a:lnTo>
                  <a:cubicBezTo>
                    <a:pt x="247" y="0"/>
                    <a:pt x="247" y="0"/>
                    <a:pt x="218" y="0"/>
                  </a:cubicBezTo>
                  <a:lnTo>
                    <a:pt x="218" y="0"/>
                  </a:lnTo>
                  <a:lnTo>
                    <a:pt x="218" y="0"/>
                  </a:lnTo>
                  <a:lnTo>
                    <a:pt x="218" y="0"/>
                  </a:lnTo>
                  <a:lnTo>
                    <a:pt x="186" y="0"/>
                  </a:lnTo>
                  <a:cubicBezTo>
                    <a:pt x="186" y="30"/>
                    <a:pt x="186" y="30"/>
                    <a:pt x="186" y="30"/>
                  </a:cubicBezTo>
                  <a:lnTo>
                    <a:pt x="186" y="30"/>
                  </a:lnTo>
                  <a:lnTo>
                    <a:pt x="186" y="30"/>
                  </a:lnTo>
                  <a:cubicBezTo>
                    <a:pt x="186" y="30"/>
                    <a:pt x="186" y="30"/>
                    <a:pt x="155" y="30"/>
                  </a:cubicBezTo>
                  <a:lnTo>
                    <a:pt x="155" y="30"/>
                  </a:lnTo>
                  <a:lnTo>
                    <a:pt x="155" y="30"/>
                  </a:lnTo>
                  <a:lnTo>
                    <a:pt x="155" y="30"/>
                  </a:lnTo>
                  <a:lnTo>
                    <a:pt x="155" y="30"/>
                  </a:lnTo>
                  <a:lnTo>
                    <a:pt x="155" y="30"/>
                  </a:lnTo>
                  <a:cubicBezTo>
                    <a:pt x="155" y="62"/>
                    <a:pt x="124" y="62"/>
                    <a:pt x="124" y="62"/>
                  </a:cubicBezTo>
                  <a:lnTo>
                    <a:pt x="124" y="62"/>
                  </a:lnTo>
                  <a:cubicBezTo>
                    <a:pt x="94" y="62"/>
                    <a:pt x="94" y="62"/>
                    <a:pt x="94" y="62"/>
                  </a:cubicBezTo>
                  <a:lnTo>
                    <a:pt x="94" y="62"/>
                  </a:lnTo>
                  <a:lnTo>
                    <a:pt x="94" y="62"/>
                  </a:lnTo>
                  <a:cubicBezTo>
                    <a:pt x="94" y="30"/>
                    <a:pt x="94" y="30"/>
                    <a:pt x="62" y="30"/>
                  </a:cubicBezTo>
                  <a:lnTo>
                    <a:pt x="62" y="30"/>
                  </a:lnTo>
                  <a:cubicBezTo>
                    <a:pt x="62" y="62"/>
                    <a:pt x="31" y="62"/>
                    <a:pt x="31" y="62"/>
                  </a:cubicBezTo>
                  <a:lnTo>
                    <a:pt x="31" y="62"/>
                  </a:lnTo>
                  <a:lnTo>
                    <a:pt x="31" y="62"/>
                  </a:lnTo>
                  <a:lnTo>
                    <a:pt x="31" y="62"/>
                  </a:lnTo>
                  <a:lnTo>
                    <a:pt x="31" y="62"/>
                  </a:lnTo>
                  <a:cubicBezTo>
                    <a:pt x="31" y="62"/>
                    <a:pt x="31" y="93"/>
                    <a:pt x="0" y="93"/>
                  </a:cubicBezTo>
                  <a:lnTo>
                    <a:pt x="0" y="93"/>
                  </a:lnTo>
                  <a:cubicBezTo>
                    <a:pt x="31" y="93"/>
                    <a:pt x="31" y="93"/>
                    <a:pt x="31"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2" name="Freeform 84"/>
            <p:cNvSpPr>
              <a:spLocks noChangeArrowheads="1"/>
            </p:cNvSpPr>
            <p:nvPr/>
          </p:nvSpPr>
          <p:spPr bwMode="auto">
            <a:xfrm>
              <a:off x="3970338" y="1612900"/>
              <a:ext cx="11112" cy="22225"/>
            </a:xfrm>
            <a:custGeom>
              <a:avLst/>
              <a:gdLst>
                <a:gd name="T0" fmla="*/ 0 w 32"/>
                <a:gd name="T1" fmla="*/ 0 h 62"/>
                <a:gd name="T2" fmla="*/ 0 w 32"/>
                <a:gd name="T3" fmla="*/ 0 h 62"/>
                <a:gd name="T4" fmla="*/ 0 w 32"/>
                <a:gd name="T5" fmla="*/ 0 h 62"/>
                <a:gd name="T6" fmla="*/ 0 w 32"/>
                <a:gd name="T7" fmla="*/ 31 h 62"/>
                <a:gd name="T8" fmla="*/ 0 w 32"/>
                <a:gd name="T9" fmla="*/ 31 h 62"/>
                <a:gd name="T10" fmla="*/ 0 w 32"/>
                <a:gd name="T11" fmla="*/ 31 h 62"/>
                <a:gd name="T12" fmla="*/ 31 w 32"/>
                <a:gd name="T13" fmla="*/ 61 h 62"/>
                <a:gd name="T14" fmla="*/ 31 w 32"/>
                <a:gd name="T15" fmla="*/ 31 h 62"/>
                <a:gd name="T16" fmla="*/ 31 w 32"/>
                <a:gd name="T17" fmla="*/ 31 h 62"/>
                <a:gd name="T18" fmla="*/ 0 w 32"/>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62">
                  <a:moveTo>
                    <a:pt x="0" y="0"/>
                  </a:moveTo>
                  <a:lnTo>
                    <a:pt x="0" y="0"/>
                  </a:lnTo>
                  <a:lnTo>
                    <a:pt x="0" y="0"/>
                  </a:lnTo>
                  <a:lnTo>
                    <a:pt x="0" y="31"/>
                  </a:lnTo>
                  <a:lnTo>
                    <a:pt x="0" y="31"/>
                  </a:lnTo>
                  <a:lnTo>
                    <a:pt x="0" y="31"/>
                  </a:lnTo>
                  <a:cubicBezTo>
                    <a:pt x="0" y="61"/>
                    <a:pt x="31" y="61"/>
                    <a:pt x="31" y="61"/>
                  </a:cubicBezTo>
                  <a:cubicBezTo>
                    <a:pt x="31" y="61"/>
                    <a:pt x="31" y="61"/>
                    <a:pt x="31" y="31"/>
                  </a:cubicBezTo>
                  <a:lnTo>
                    <a:pt x="31" y="31"/>
                  </a:lnTo>
                  <a:cubicBezTo>
                    <a:pt x="0" y="31"/>
                    <a:pt x="0" y="31"/>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3" name="Freeform 85"/>
            <p:cNvSpPr>
              <a:spLocks noChangeArrowheads="1"/>
            </p:cNvSpPr>
            <p:nvPr/>
          </p:nvSpPr>
          <p:spPr bwMode="auto">
            <a:xfrm>
              <a:off x="3981450" y="1590675"/>
              <a:ext cx="22225" cy="11113"/>
            </a:xfrm>
            <a:custGeom>
              <a:avLst/>
              <a:gdLst>
                <a:gd name="T0" fmla="*/ 62 w 63"/>
                <a:gd name="T1" fmla="*/ 0 h 33"/>
                <a:gd name="T2" fmla="*/ 62 w 63"/>
                <a:gd name="T3" fmla="*/ 0 h 33"/>
                <a:gd name="T4" fmla="*/ 31 w 63"/>
                <a:gd name="T5" fmla="*/ 0 h 33"/>
                <a:gd name="T6" fmla="*/ 31 w 63"/>
                <a:gd name="T7" fmla="*/ 0 h 33"/>
                <a:gd name="T8" fmla="*/ 0 w 63"/>
                <a:gd name="T9" fmla="*/ 0 h 33"/>
                <a:gd name="T10" fmla="*/ 0 w 63"/>
                <a:gd name="T11" fmla="*/ 32 h 33"/>
                <a:gd name="T12" fmla="*/ 0 w 63"/>
                <a:gd name="T13" fmla="*/ 32 h 33"/>
                <a:gd name="T14" fmla="*/ 0 w 63"/>
                <a:gd name="T15" fmla="*/ 32 h 33"/>
                <a:gd name="T16" fmla="*/ 31 w 63"/>
                <a:gd name="T17" fmla="*/ 32 h 33"/>
                <a:gd name="T18" fmla="*/ 31 w 63"/>
                <a:gd name="T19" fmla="*/ 32 h 33"/>
                <a:gd name="T20" fmla="*/ 31 w 63"/>
                <a:gd name="T21" fmla="*/ 32 h 33"/>
                <a:gd name="T22" fmla="*/ 31 w 63"/>
                <a:gd name="T23" fmla="*/ 32 h 33"/>
                <a:gd name="T24" fmla="*/ 31 w 63"/>
                <a:gd name="T25" fmla="*/ 32 h 33"/>
                <a:gd name="T26" fmla="*/ 62 w 63"/>
                <a:gd name="T27" fmla="*/ 32 h 33"/>
                <a:gd name="T28" fmla="*/ 62 w 63"/>
                <a:gd name="T29" fmla="*/ 32 h 33"/>
                <a:gd name="T30" fmla="*/ 62 w 63"/>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33">
                  <a:moveTo>
                    <a:pt x="62" y="0"/>
                  </a:moveTo>
                  <a:lnTo>
                    <a:pt x="62" y="0"/>
                  </a:lnTo>
                  <a:lnTo>
                    <a:pt x="31" y="0"/>
                  </a:lnTo>
                  <a:lnTo>
                    <a:pt x="31" y="0"/>
                  </a:lnTo>
                  <a:cubicBezTo>
                    <a:pt x="31" y="0"/>
                    <a:pt x="31" y="0"/>
                    <a:pt x="0" y="0"/>
                  </a:cubicBezTo>
                  <a:cubicBezTo>
                    <a:pt x="0" y="0"/>
                    <a:pt x="0" y="0"/>
                    <a:pt x="0" y="32"/>
                  </a:cubicBezTo>
                  <a:lnTo>
                    <a:pt x="0" y="32"/>
                  </a:lnTo>
                  <a:lnTo>
                    <a:pt x="0" y="32"/>
                  </a:lnTo>
                  <a:cubicBezTo>
                    <a:pt x="31" y="32"/>
                    <a:pt x="31" y="32"/>
                    <a:pt x="31" y="32"/>
                  </a:cubicBezTo>
                  <a:lnTo>
                    <a:pt x="31" y="32"/>
                  </a:lnTo>
                  <a:lnTo>
                    <a:pt x="31" y="32"/>
                  </a:lnTo>
                  <a:lnTo>
                    <a:pt x="31" y="32"/>
                  </a:lnTo>
                  <a:lnTo>
                    <a:pt x="31" y="32"/>
                  </a:lnTo>
                  <a:cubicBezTo>
                    <a:pt x="62" y="32"/>
                    <a:pt x="62" y="32"/>
                    <a:pt x="62" y="32"/>
                  </a:cubicBezTo>
                  <a:lnTo>
                    <a:pt x="62" y="32"/>
                  </a:lnTo>
                  <a:cubicBezTo>
                    <a:pt x="62" y="0"/>
                    <a:pt x="62" y="0"/>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4" name="Freeform 86"/>
            <p:cNvSpPr>
              <a:spLocks noChangeArrowheads="1"/>
            </p:cNvSpPr>
            <p:nvPr/>
          </p:nvSpPr>
          <p:spPr bwMode="auto">
            <a:xfrm>
              <a:off x="4371975" y="1914525"/>
              <a:ext cx="33338" cy="55563"/>
            </a:xfrm>
            <a:custGeom>
              <a:avLst/>
              <a:gdLst>
                <a:gd name="T0" fmla="*/ 93 w 94"/>
                <a:gd name="T1" fmla="*/ 61 h 156"/>
                <a:gd name="T2" fmla="*/ 93 w 94"/>
                <a:gd name="T3" fmla="*/ 61 h 156"/>
                <a:gd name="T4" fmla="*/ 62 w 94"/>
                <a:gd name="T5" fmla="*/ 31 h 156"/>
                <a:gd name="T6" fmla="*/ 62 w 94"/>
                <a:gd name="T7" fmla="*/ 31 h 156"/>
                <a:gd name="T8" fmla="*/ 62 w 94"/>
                <a:gd name="T9" fmla="*/ 0 h 156"/>
                <a:gd name="T10" fmla="*/ 62 w 94"/>
                <a:gd name="T11" fmla="*/ 0 h 156"/>
                <a:gd name="T12" fmla="*/ 62 w 94"/>
                <a:gd name="T13" fmla="*/ 0 h 156"/>
                <a:gd name="T14" fmla="*/ 31 w 94"/>
                <a:gd name="T15" fmla="*/ 0 h 156"/>
                <a:gd name="T16" fmla="*/ 31 w 94"/>
                <a:gd name="T17" fmla="*/ 0 h 156"/>
                <a:gd name="T18" fmla="*/ 31 w 94"/>
                <a:gd name="T19" fmla="*/ 0 h 156"/>
                <a:gd name="T20" fmla="*/ 0 w 94"/>
                <a:gd name="T21" fmla="*/ 31 h 156"/>
                <a:gd name="T22" fmla="*/ 0 w 94"/>
                <a:gd name="T23" fmla="*/ 31 h 156"/>
                <a:gd name="T24" fmla="*/ 0 w 94"/>
                <a:gd name="T25" fmla="*/ 61 h 156"/>
                <a:gd name="T26" fmla="*/ 0 w 94"/>
                <a:gd name="T27" fmla="*/ 61 h 156"/>
                <a:gd name="T28" fmla="*/ 0 w 94"/>
                <a:gd name="T29" fmla="*/ 61 h 156"/>
                <a:gd name="T30" fmla="*/ 0 w 94"/>
                <a:gd name="T31" fmla="*/ 92 h 156"/>
                <a:gd name="T32" fmla="*/ 0 w 94"/>
                <a:gd name="T33" fmla="*/ 124 h 156"/>
                <a:gd name="T34" fmla="*/ 0 w 94"/>
                <a:gd name="T35" fmla="*/ 124 h 156"/>
                <a:gd name="T36" fmla="*/ 0 w 94"/>
                <a:gd name="T37" fmla="*/ 124 h 156"/>
                <a:gd name="T38" fmla="*/ 0 w 94"/>
                <a:gd name="T39" fmla="*/ 155 h 156"/>
                <a:gd name="T40" fmla="*/ 0 w 94"/>
                <a:gd name="T41" fmla="*/ 155 h 156"/>
                <a:gd name="T42" fmla="*/ 31 w 94"/>
                <a:gd name="T43" fmla="*/ 155 h 156"/>
                <a:gd name="T44" fmla="*/ 31 w 94"/>
                <a:gd name="T45" fmla="*/ 124 h 156"/>
                <a:gd name="T46" fmla="*/ 93 w 94"/>
                <a:gd name="T47" fmla="*/ 92 h 156"/>
                <a:gd name="T48" fmla="*/ 93 w 94"/>
                <a:gd name="T49" fmla="*/ 92 h 156"/>
                <a:gd name="T50" fmla="*/ 93 w 94"/>
                <a:gd name="T51" fmla="*/ 92 h 156"/>
                <a:gd name="T52" fmla="*/ 93 w 94"/>
                <a:gd name="T53" fmla="*/ 92 h 156"/>
                <a:gd name="T54" fmla="*/ 93 w 94"/>
                <a:gd name="T55" fmla="*/ 6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156">
                  <a:moveTo>
                    <a:pt x="93" y="61"/>
                  </a:moveTo>
                  <a:lnTo>
                    <a:pt x="93" y="61"/>
                  </a:lnTo>
                  <a:cubicBezTo>
                    <a:pt x="62" y="61"/>
                    <a:pt x="62" y="61"/>
                    <a:pt x="62" y="31"/>
                  </a:cubicBezTo>
                  <a:lnTo>
                    <a:pt x="62" y="31"/>
                  </a:lnTo>
                  <a:cubicBezTo>
                    <a:pt x="62" y="31"/>
                    <a:pt x="62" y="31"/>
                    <a:pt x="62" y="0"/>
                  </a:cubicBezTo>
                  <a:lnTo>
                    <a:pt x="62" y="0"/>
                  </a:lnTo>
                  <a:lnTo>
                    <a:pt x="62" y="0"/>
                  </a:lnTo>
                  <a:lnTo>
                    <a:pt x="31" y="0"/>
                  </a:lnTo>
                  <a:lnTo>
                    <a:pt x="31" y="0"/>
                  </a:lnTo>
                  <a:lnTo>
                    <a:pt x="31" y="0"/>
                  </a:lnTo>
                  <a:cubicBezTo>
                    <a:pt x="31" y="31"/>
                    <a:pt x="31" y="31"/>
                    <a:pt x="0" y="31"/>
                  </a:cubicBezTo>
                  <a:lnTo>
                    <a:pt x="0" y="31"/>
                  </a:lnTo>
                  <a:cubicBezTo>
                    <a:pt x="0" y="31"/>
                    <a:pt x="0" y="31"/>
                    <a:pt x="0" y="61"/>
                  </a:cubicBezTo>
                  <a:lnTo>
                    <a:pt x="0" y="61"/>
                  </a:lnTo>
                  <a:lnTo>
                    <a:pt x="0" y="61"/>
                  </a:lnTo>
                  <a:cubicBezTo>
                    <a:pt x="31" y="61"/>
                    <a:pt x="0" y="92"/>
                    <a:pt x="0" y="92"/>
                  </a:cubicBezTo>
                  <a:lnTo>
                    <a:pt x="0" y="124"/>
                  </a:lnTo>
                  <a:lnTo>
                    <a:pt x="0" y="124"/>
                  </a:lnTo>
                  <a:lnTo>
                    <a:pt x="0" y="124"/>
                  </a:lnTo>
                  <a:cubicBezTo>
                    <a:pt x="0" y="124"/>
                    <a:pt x="0" y="124"/>
                    <a:pt x="0" y="155"/>
                  </a:cubicBezTo>
                  <a:lnTo>
                    <a:pt x="0" y="155"/>
                  </a:lnTo>
                  <a:cubicBezTo>
                    <a:pt x="0" y="155"/>
                    <a:pt x="0" y="155"/>
                    <a:pt x="31" y="155"/>
                  </a:cubicBezTo>
                  <a:lnTo>
                    <a:pt x="31" y="124"/>
                  </a:lnTo>
                  <a:cubicBezTo>
                    <a:pt x="31" y="124"/>
                    <a:pt x="62" y="92"/>
                    <a:pt x="93" y="92"/>
                  </a:cubicBezTo>
                  <a:lnTo>
                    <a:pt x="93" y="92"/>
                  </a:lnTo>
                  <a:lnTo>
                    <a:pt x="93" y="92"/>
                  </a:lnTo>
                  <a:lnTo>
                    <a:pt x="93" y="92"/>
                  </a:lnTo>
                  <a:lnTo>
                    <a:pt x="93" y="6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5" name="Freeform 87"/>
            <p:cNvSpPr>
              <a:spLocks noChangeArrowheads="1"/>
            </p:cNvSpPr>
            <p:nvPr/>
          </p:nvSpPr>
          <p:spPr bwMode="auto">
            <a:xfrm>
              <a:off x="4383088" y="1801813"/>
              <a:ext cx="100012" cy="88900"/>
            </a:xfrm>
            <a:custGeom>
              <a:avLst/>
              <a:gdLst>
                <a:gd name="T0" fmla="*/ 31 w 280"/>
                <a:gd name="T1" fmla="*/ 94 h 249"/>
                <a:gd name="T2" fmla="*/ 31 w 280"/>
                <a:gd name="T3" fmla="*/ 94 h 249"/>
                <a:gd name="T4" fmla="*/ 31 w 280"/>
                <a:gd name="T5" fmla="*/ 94 h 249"/>
                <a:gd name="T6" fmla="*/ 31 w 280"/>
                <a:gd name="T7" fmla="*/ 124 h 249"/>
                <a:gd name="T8" fmla="*/ 62 w 280"/>
                <a:gd name="T9" fmla="*/ 155 h 249"/>
                <a:gd name="T10" fmla="*/ 62 w 280"/>
                <a:gd name="T11" fmla="*/ 187 h 249"/>
                <a:gd name="T12" fmla="*/ 62 w 280"/>
                <a:gd name="T13" fmla="*/ 187 h 249"/>
                <a:gd name="T14" fmla="*/ 31 w 280"/>
                <a:gd name="T15" fmla="*/ 187 h 249"/>
                <a:gd name="T16" fmla="*/ 31 w 280"/>
                <a:gd name="T17" fmla="*/ 187 h 249"/>
                <a:gd name="T18" fmla="*/ 31 w 280"/>
                <a:gd name="T19" fmla="*/ 187 h 249"/>
                <a:gd name="T20" fmla="*/ 31 w 280"/>
                <a:gd name="T21" fmla="*/ 218 h 249"/>
                <a:gd name="T22" fmla="*/ 0 w 280"/>
                <a:gd name="T23" fmla="*/ 248 h 249"/>
                <a:gd name="T24" fmla="*/ 31 w 280"/>
                <a:gd name="T25" fmla="*/ 248 h 249"/>
                <a:gd name="T26" fmla="*/ 31 w 280"/>
                <a:gd name="T27" fmla="*/ 248 h 249"/>
                <a:gd name="T28" fmla="*/ 31 w 280"/>
                <a:gd name="T29" fmla="*/ 248 h 249"/>
                <a:gd name="T30" fmla="*/ 62 w 280"/>
                <a:gd name="T31" fmla="*/ 248 h 249"/>
                <a:gd name="T32" fmla="*/ 62 w 280"/>
                <a:gd name="T33" fmla="*/ 248 h 249"/>
                <a:gd name="T34" fmla="*/ 124 w 280"/>
                <a:gd name="T35" fmla="*/ 218 h 249"/>
                <a:gd name="T36" fmla="*/ 124 w 280"/>
                <a:gd name="T37" fmla="*/ 187 h 249"/>
                <a:gd name="T38" fmla="*/ 124 w 280"/>
                <a:gd name="T39" fmla="*/ 187 h 249"/>
                <a:gd name="T40" fmla="*/ 216 w 280"/>
                <a:gd name="T41" fmla="*/ 155 h 249"/>
                <a:gd name="T42" fmla="*/ 248 w 280"/>
                <a:gd name="T43" fmla="*/ 94 h 249"/>
                <a:gd name="T44" fmla="*/ 279 w 280"/>
                <a:gd name="T45" fmla="*/ 94 h 249"/>
                <a:gd name="T46" fmla="*/ 248 w 280"/>
                <a:gd name="T47" fmla="*/ 63 h 249"/>
                <a:gd name="T48" fmla="*/ 248 w 280"/>
                <a:gd name="T49" fmla="*/ 31 h 249"/>
                <a:gd name="T50" fmla="*/ 248 w 280"/>
                <a:gd name="T51" fmla="*/ 31 h 249"/>
                <a:gd name="T52" fmla="*/ 248 w 280"/>
                <a:gd name="T53" fmla="*/ 31 h 249"/>
                <a:gd name="T54" fmla="*/ 248 w 280"/>
                <a:gd name="T55" fmla="*/ 31 h 249"/>
                <a:gd name="T56" fmla="*/ 248 w 280"/>
                <a:gd name="T57" fmla="*/ 0 h 249"/>
                <a:gd name="T58" fmla="*/ 248 w 280"/>
                <a:gd name="T59" fmla="*/ 0 h 249"/>
                <a:gd name="T60" fmla="*/ 248 w 280"/>
                <a:gd name="T61" fmla="*/ 0 h 249"/>
                <a:gd name="T62" fmla="*/ 216 w 280"/>
                <a:gd name="T63" fmla="*/ 31 h 249"/>
                <a:gd name="T64" fmla="*/ 186 w 280"/>
                <a:gd name="T65" fmla="*/ 31 h 249"/>
                <a:gd name="T66" fmla="*/ 186 w 280"/>
                <a:gd name="T67" fmla="*/ 31 h 249"/>
                <a:gd name="T68" fmla="*/ 155 w 280"/>
                <a:gd name="T69" fmla="*/ 31 h 249"/>
                <a:gd name="T70" fmla="*/ 124 w 280"/>
                <a:gd name="T71" fmla="*/ 31 h 249"/>
                <a:gd name="T72" fmla="*/ 124 w 280"/>
                <a:gd name="T73" fmla="*/ 31 h 249"/>
                <a:gd name="T74" fmla="*/ 124 w 280"/>
                <a:gd name="T75" fmla="*/ 31 h 249"/>
                <a:gd name="T76" fmla="*/ 93 w 280"/>
                <a:gd name="T77" fmla="*/ 31 h 249"/>
                <a:gd name="T78" fmla="*/ 93 w 280"/>
                <a:gd name="T79" fmla="*/ 31 h 249"/>
                <a:gd name="T80" fmla="*/ 93 w 280"/>
                <a:gd name="T81" fmla="*/ 31 h 249"/>
                <a:gd name="T82" fmla="*/ 62 w 280"/>
                <a:gd name="T83" fmla="*/ 31 h 249"/>
                <a:gd name="T84" fmla="*/ 62 w 280"/>
                <a:gd name="T85" fmla="*/ 31 h 249"/>
                <a:gd name="T86" fmla="*/ 62 w 280"/>
                <a:gd name="T87" fmla="*/ 31 h 249"/>
                <a:gd name="T88" fmla="*/ 31 w 280"/>
                <a:gd name="T89" fmla="*/ 63 h 249"/>
                <a:gd name="T90" fmla="*/ 31 w 280"/>
                <a:gd name="T91" fmla="*/ 63 h 249"/>
                <a:gd name="T92" fmla="*/ 31 w 280"/>
                <a:gd name="T93" fmla="*/ 63 h 249"/>
                <a:gd name="T94" fmla="*/ 0 w 280"/>
                <a:gd name="T95" fmla="*/ 63 h 249"/>
                <a:gd name="T96" fmla="*/ 0 w 280"/>
                <a:gd name="T97" fmla="*/ 63 h 249"/>
                <a:gd name="T98" fmla="*/ 0 w 280"/>
                <a:gd name="T99" fmla="*/ 94 h 249"/>
                <a:gd name="T100" fmla="*/ 31 w 280"/>
                <a:gd name="T101" fmla="*/ 9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249">
                  <a:moveTo>
                    <a:pt x="31" y="94"/>
                  </a:moveTo>
                  <a:lnTo>
                    <a:pt x="31" y="94"/>
                  </a:lnTo>
                  <a:lnTo>
                    <a:pt x="31" y="94"/>
                  </a:lnTo>
                  <a:cubicBezTo>
                    <a:pt x="31" y="94"/>
                    <a:pt x="31" y="94"/>
                    <a:pt x="31" y="124"/>
                  </a:cubicBezTo>
                  <a:cubicBezTo>
                    <a:pt x="62" y="124"/>
                    <a:pt x="62" y="124"/>
                    <a:pt x="62" y="155"/>
                  </a:cubicBezTo>
                  <a:cubicBezTo>
                    <a:pt x="62" y="155"/>
                    <a:pt x="62" y="155"/>
                    <a:pt x="62" y="187"/>
                  </a:cubicBezTo>
                  <a:lnTo>
                    <a:pt x="62" y="187"/>
                  </a:lnTo>
                  <a:lnTo>
                    <a:pt x="31" y="187"/>
                  </a:lnTo>
                  <a:lnTo>
                    <a:pt x="31" y="187"/>
                  </a:lnTo>
                  <a:lnTo>
                    <a:pt x="31" y="187"/>
                  </a:lnTo>
                  <a:cubicBezTo>
                    <a:pt x="31" y="218"/>
                    <a:pt x="31" y="218"/>
                    <a:pt x="31" y="218"/>
                  </a:cubicBezTo>
                  <a:lnTo>
                    <a:pt x="0" y="248"/>
                  </a:lnTo>
                  <a:cubicBezTo>
                    <a:pt x="0" y="248"/>
                    <a:pt x="0" y="248"/>
                    <a:pt x="31" y="248"/>
                  </a:cubicBezTo>
                  <a:lnTo>
                    <a:pt x="31" y="248"/>
                  </a:lnTo>
                  <a:lnTo>
                    <a:pt x="31" y="248"/>
                  </a:lnTo>
                  <a:lnTo>
                    <a:pt x="62" y="248"/>
                  </a:lnTo>
                  <a:lnTo>
                    <a:pt x="62" y="248"/>
                  </a:lnTo>
                  <a:cubicBezTo>
                    <a:pt x="62" y="218"/>
                    <a:pt x="93" y="218"/>
                    <a:pt x="124" y="218"/>
                  </a:cubicBezTo>
                  <a:lnTo>
                    <a:pt x="124" y="187"/>
                  </a:lnTo>
                  <a:lnTo>
                    <a:pt x="124" y="187"/>
                  </a:lnTo>
                  <a:cubicBezTo>
                    <a:pt x="155" y="187"/>
                    <a:pt x="216" y="155"/>
                    <a:pt x="216" y="155"/>
                  </a:cubicBezTo>
                  <a:cubicBezTo>
                    <a:pt x="248" y="124"/>
                    <a:pt x="248" y="124"/>
                    <a:pt x="248" y="94"/>
                  </a:cubicBezTo>
                  <a:cubicBezTo>
                    <a:pt x="279" y="94"/>
                    <a:pt x="279" y="94"/>
                    <a:pt x="279" y="94"/>
                  </a:cubicBezTo>
                  <a:cubicBezTo>
                    <a:pt x="248" y="94"/>
                    <a:pt x="248" y="63"/>
                    <a:pt x="248" y="63"/>
                  </a:cubicBezTo>
                  <a:lnTo>
                    <a:pt x="248" y="31"/>
                  </a:lnTo>
                  <a:lnTo>
                    <a:pt x="248" y="31"/>
                  </a:lnTo>
                  <a:lnTo>
                    <a:pt x="248" y="31"/>
                  </a:lnTo>
                  <a:lnTo>
                    <a:pt x="248" y="31"/>
                  </a:lnTo>
                  <a:lnTo>
                    <a:pt x="248" y="0"/>
                  </a:lnTo>
                  <a:lnTo>
                    <a:pt x="248" y="0"/>
                  </a:lnTo>
                  <a:lnTo>
                    <a:pt x="248" y="0"/>
                  </a:lnTo>
                  <a:cubicBezTo>
                    <a:pt x="248" y="0"/>
                    <a:pt x="248" y="0"/>
                    <a:pt x="216" y="31"/>
                  </a:cubicBezTo>
                  <a:cubicBezTo>
                    <a:pt x="216" y="31"/>
                    <a:pt x="216" y="31"/>
                    <a:pt x="186" y="31"/>
                  </a:cubicBezTo>
                  <a:lnTo>
                    <a:pt x="186" y="31"/>
                  </a:lnTo>
                  <a:cubicBezTo>
                    <a:pt x="155" y="31"/>
                    <a:pt x="155" y="31"/>
                    <a:pt x="155" y="31"/>
                  </a:cubicBezTo>
                  <a:cubicBezTo>
                    <a:pt x="155" y="31"/>
                    <a:pt x="155" y="31"/>
                    <a:pt x="124" y="31"/>
                  </a:cubicBezTo>
                  <a:lnTo>
                    <a:pt x="124" y="31"/>
                  </a:lnTo>
                  <a:lnTo>
                    <a:pt x="124" y="31"/>
                  </a:lnTo>
                  <a:cubicBezTo>
                    <a:pt x="93" y="31"/>
                    <a:pt x="93" y="31"/>
                    <a:pt x="93" y="31"/>
                  </a:cubicBezTo>
                  <a:lnTo>
                    <a:pt x="93" y="31"/>
                  </a:lnTo>
                  <a:lnTo>
                    <a:pt x="93" y="31"/>
                  </a:lnTo>
                  <a:cubicBezTo>
                    <a:pt x="62" y="31"/>
                    <a:pt x="62" y="31"/>
                    <a:pt x="62" y="31"/>
                  </a:cubicBezTo>
                  <a:lnTo>
                    <a:pt x="62" y="31"/>
                  </a:lnTo>
                  <a:lnTo>
                    <a:pt x="62" y="31"/>
                  </a:lnTo>
                  <a:cubicBezTo>
                    <a:pt x="62" y="63"/>
                    <a:pt x="31" y="63"/>
                    <a:pt x="31" y="63"/>
                  </a:cubicBezTo>
                  <a:lnTo>
                    <a:pt x="31" y="63"/>
                  </a:lnTo>
                  <a:lnTo>
                    <a:pt x="31" y="63"/>
                  </a:lnTo>
                  <a:cubicBezTo>
                    <a:pt x="31" y="63"/>
                    <a:pt x="31" y="63"/>
                    <a:pt x="0" y="63"/>
                  </a:cubicBezTo>
                  <a:lnTo>
                    <a:pt x="0" y="63"/>
                  </a:lnTo>
                  <a:cubicBezTo>
                    <a:pt x="0" y="94"/>
                    <a:pt x="0" y="94"/>
                    <a:pt x="0" y="94"/>
                  </a:cubicBezTo>
                  <a:cubicBezTo>
                    <a:pt x="0" y="94"/>
                    <a:pt x="0" y="94"/>
                    <a:pt x="31" y="9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6" name="Freeform 88"/>
            <p:cNvSpPr>
              <a:spLocks noChangeArrowheads="1"/>
            </p:cNvSpPr>
            <p:nvPr/>
          </p:nvSpPr>
          <p:spPr bwMode="auto">
            <a:xfrm>
              <a:off x="3924300" y="1490663"/>
              <a:ext cx="100013" cy="22225"/>
            </a:xfrm>
            <a:custGeom>
              <a:avLst/>
              <a:gdLst>
                <a:gd name="T0" fmla="*/ 0 w 280"/>
                <a:gd name="T1" fmla="*/ 30 h 63"/>
                <a:gd name="T2" fmla="*/ 0 w 280"/>
                <a:gd name="T3" fmla="*/ 30 h 63"/>
                <a:gd name="T4" fmla="*/ 0 w 280"/>
                <a:gd name="T5" fmla="*/ 30 h 63"/>
                <a:gd name="T6" fmla="*/ 31 w 280"/>
                <a:gd name="T7" fmla="*/ 62 h 63"/>
                <a:gd name="T8" fmla="*/ 31 w 280"/>
                <a:gd name="T9" fmla="*/ 62 h 63"/>
                <a:gd name="T10" fmla="*/ 62 w 280"/>
                <a:gd name="T11" fmla="*/ 62 h 63"/>
                <a:gd name="T12" fmla="*/ 62 w 280"/>
                <a:gd name="T13" fmla="*/ 62 h 63"/>
                <a:gd name="T14" fmla="*/ 62 w 280"/>
                <a:gd name="T15" fmla="*/ 62 h 63"/>
                <a:gd name="T16" fmla="*/ 93 w 280"/>
                <a:gd name="T17" fmla="*/ 62 h 63"/>
                <a:gd name="T18" fmla="*/ 93 w 280"/>
                <a:gd name="T19" fmla="*/ 62 h 63"/>
                <a:gd name="T20" fmla="*/ 124 w 280"/>
                <a:gd name="T21" fmla="*/ 62 h 63"/>
                <a:gd name="T22" fmla="*/ 124 w 280"/>
                <a:gd name="T23" fmla="*/ 62 h 63"/>
                <a:gd name="T24" fmla="*/ 186 w 280"/>
                <a:gd name="T25" fmla="*/ 62 h 63"/>
                <a:gd name="T26" fmla="*/ 186 w 280"/>
                <a:gd name="T27" fmla="*/ 62 h 63"/>
                <a:gd name="T28" fmla="*/ 186 w 280"/>
                <a:gd name="T29" fmla="*/ 62 h 63"/>
                <a:gd name="T30" fmla="*/ 186 w 280"/>
                <a:gd name="T31" fmla="*/ 62 h 63"/>
                <a:gd name="T32" fmla="*/ 186 w 280"/>
                <a:gd name="T33" fmla="*/ 62 h 63"/>
                <a:gd name="T34" fmla="*/ 217 w 280"/>
                <a:gd name="T35" fmla="*/ 62 h 63"/>
                <a:gd name="T36" fmla="*/ 248 w 280"/>
                <a:gd name="T37" fmla="*/ 62 h 63"/>
                <a:gd name="T38" fmla="*/ 248 w 280"/>
                <a:gd name="T39" fmla="*/ 62 h 63"/>
                <a:gd name="T40" fmla="*/ 248 w 280"/>
                <a:gd name="T41" fmla="*/ 62 h 63"/>
                <a:gd name="T42" fmla="*/ 279 w 280"/>
                <a:gd name="T43" fmla="*/ 30 h 63"/>
                <a:gd name="T44" fmla="*/ 279 w 280"/>
                <a:gd name="T45" fmla="*/ 30 h 63"/>
                <a:gd name="T46" fmla="*/ 279 w 280"/>
                <a:gd name="T47" fmla="*/ 30 h 63"/>
                <a:gd name="T48" fmla="*/ 248 w 280"/>
                <a:gd name="T49" fmla="*/ 30 h 63"/>
                <a:gd name="T50" fmla="*/ 217 w 280"/>
                <a:gd name="T51" fmla="*/ 30 h 63"/>
                <a:gd name="T52" fmla="*/ 217 w 280"/>
                <a:gd name="T53" fmla="*/ 30 h 63"/>
                <a:gd name="T54" fmla="*/ 217 w 280"/>
                <a:gd name="T55" fmla="*/ 30 h 63"/>
                <a:gd name="T56" fmla="*/ 217 w 280"/>
                <a:gd name="T57" fmla="*/ 30 h 63"/>
                <a:gd name="T58" fmla="*/ 217 w 280"/>
                <a:gd name="T59" fmla="*/ 30 h 63"/>
                <a:gd name="T60" fmla="*/ 217 w 280"/>
                <a:gd name="T61" fmla="*/ 30 h 63"/>
                <a:gd name="T62" fmla="*/ 186 w 280"/>
                <a:gd name="T63" fmla="*/ 30 h 63"/>
                <a:gd name="T64" fmla="*/ 186 w 280"/>
                <a:gd name="T65" fmla="*/ 30 h 63"/>
                <a:gd name="T66" fmla="*/ 186 w 280"/>
                <a:gd name="T67" fmla="*/ 30 h 63"/>
                <a:gd name="T68" fmla="*/ 155 w 280"/>
                <a:gd name="T69" fmla="*/ 0 h 63"/>
                <a:gd name="T70" fmla="*/ 155 w 280"/>
                <a:gd name="T71" fmla="*/ 0 h 63"/>
                <a:gd name="T72" fmla="*/ 124 w 280"/>
                <a:gd name="T73" fmla="*/ 0 h 63"/>
                <a:gd name="T74" fmla="*/ 124 w 280"/>
                <a:gd name="T75" fmla="*/ 0 h 63"/>
                <a:gd name="T76" fmla="*/ 124 w 280"/>
                <a:gd name="T77" fmla="*/ 0 h 63"/>
                <a:gd name="T78" fmla="*/ 93 w 280"/>
                <a:gd name="T79" fmla="*/ 0 h 63"/>
                <a:gd name="T80" fmla="*/ 93 w 280"/>
                <a:gd name="T81" fmla="*/ 0 h 63"/>
                <a:gd name="T82" fmla="*/ 93 w 280"/>
                <a:gd name="T83" fmla="*/ 0 h 63"/>
                <a:gd name="T84" fmla="*/ 62 w 280"/>
                <a:gd name="T85" fmla="*/ 0 h 63"/>
                <a:gd name="T86" fmla="*/ 31 w 280"/>
                <a:gd name="T87" fmla="*/ 0 h 63"/>
                <a:gd name="T88" fmla="*/ 31 w 280"/>
                <a:gd name="T89" fmla="*/ 0 h 63"/>
                <a:gd name="T90" fmla="*/ 0 w 280"/>
                <a:gd name="T91" fmla="*/ 0 h 63"/>
                <a:gd name="T92" fmla="*/ 0 w 280"/>
                <a:gd name="T93"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0" h="63">
                  <a:moveTo>
                    <a:pt x="0" y="30"/>
                  </a:moveTo>
                  <a:lnTo>
                    <a:pt x="0" y="30"/>
                  </a:lnTo>
                  <a:lnTo>
                    <a:pt x="0" y="30"/>
                  </a:lnTo>
                  <a:cubicBezTo>
                    <a:pt x="0" y="30"/>
                    <a:pt x="31" y="30"/>
                    <a:pt x="31" y="62"/>
                  </a:cubicBezTo>
                  <a:lnTo>
                    <a:pt x="31" y="62"/>
                  </a:lnTo>
                  <a:cubicBezTo>
                    <a:pt x="62" y="62"/>
                    <a:pt x="62" y="62"/>
                    <a:pt x="62" y="62"/>
                  </a:cubicBezTo>
                  <a:lnTo>
                    <a:pt x="62" y="62"/>
                  </a:lnTo>
                  <a:lnTo>
                    <a:pt x="62" y="62"/>
                  </a:lnTo>
                  <a:lnTo>
                    <a:pt x="93" y="62"/>
                  </a:lnTo>
                  <a:lnTo>
                    <a:pt x="93" y="62"/>
                  </a:lnTo>
                  <a:lnTo>
                    <a:pt x="124" y="62"/>
                  </a:lnTo>
                  <a:lnTo>
                    <a:pt x="124" y="62"/>
                  </a:lnTo>
                  <a:cubicBezTo>
                    <a:pt x="155" y="62"/>
                    <a:pt x="155" y="62"/>
                    <a:pt x="186" y="62"/>
                  </a:cubicBezTo>
                  <a:lnTo>
                    <a:pt x="186" y="62"/>
                  </a:lnTo>
                  <a:lnTo>
                    <a:pt x="186" y="62"/>
                  </a:lnTo>
                  <a:lnTo>
                    <a:pt x="186" y="62"/>
                  </a:lnTo>
                  <a:lnTo>
                    <a:pt x="186" y="62"/>
                  </a:lnTo>
                  <a:cubicBezTo>
                    <a:pt x="186" y="62"/>
                    <a:pt x="186" y="62"/>
                    <a:pt x="217" y="62"/>
                  </a:cubicBezTo>
                  <a:cubicBezTo>
                    <a:pt x="217" y="62"/>
                    <a:pt x="217" y="62"/>
                    <a:pt x="248" y="62"/>
                  </a:cubicBezTo>
                  <a:lnTo>
                    <a:pt x="248" y="62"/>
                  </a:lnTo>
                  <a:lnTo>
                    <a:pt x="248" y="62"/>
                  </a:lnTo>
                  <a:lnTo>
                    <a:pt x="279" y="30"/>
                  </a:lnTo>
                  <a:lnTo>
                    <a:pt x="279" y="30"/>
                  </a:lnTo>
                  <a:lnTo>
                    <a:pt x="279" y="30"/>
                  </a:lnTo>
                  <a:lnTo>
                    <a:pt x="248" y="30"/>
                  </a:lnTo>
                  <a:cubicBezTo>
                    <a:pt x="248" y="30"/>
                    <a:pt x="248" y="30"/>
                    <a:pt x="217" y="30"/>
                  </a:cubicBezTo>
                  <a:lnTo>
                    <a:pt x="217" y="30"/>
                  </a:lnTo>
                  <a:lnTo>
                    <a:pt x="217" y="30"/>
                  </a:lnTo>
                  <a:lnTo>
                    <a:pt x="217" y="30"/>
                  </a:lnTo>
                  <a:lnTo>
                    <a:pt x="217" y="30"/>
                  </a:lnTo>
                  <a:lnTo>
                    <a:pt x="217" y="30"/>
                  </a:lnTo>
                  <a:cubicBezTo>
                    <a:pt x="217" y="30"/>
                    <a:pt x="217" y="30"/>
                    <a:pt x="186" y="30"/>
                  </a:cubicBezTo>
                  <a:lnTo>
                    <a:pt x="186" y="30"/>
                  </a:lnTo>
                  <a:lnTo>
                    <a:pt x="186" y="30"/>
                  </a:lnTo>
                  <a:cubicBezTo>
                    <a:pt x="155" y="30"/>
                    <a:pt x="155" y="0"/>
                    <a:pt x="155" y="0"/>
                  </a:cubicBezTo>
                  <a:lnTo>
                    <a:pt x="155" y="0"/>
                  </a:lnTo>
                  <a:lnTo>
                    <a:pt x="124" y="0"/>
                  </a:lnTo>
                  <a:lnTo>
                    <a:pt x="124" y="0"/>
                  </a:lnTo>
                  <a:lnTo>
                    <a:pt x="124" y="0"/>
                  </a:lnTo>
                  <a:cubicBezTo>
                    <a:pt x="93" y="0"/>
                    <a:pt x="93" y="0"/>
                    <a:pt x="93" y="0"/>
                  </a:cubicBezTo>
                  <a:lnTo>
                    <a:pt x="93" y="0"/>
                  </a:lnTo>
                  <a:lnTo>
                    <a:pt x="93" y="0"/>
                  </a:lnTo>
                  <a:lnTo>
                    <a:pt x="62" y="0"/>
                  </a:lnTo>
                  <a:lnTo>
                    <a:pt x="31" y="0"/>
                  </a:lnTo>
                  <a:lnTo>
                    <a:pt x="31" y="0"/>
                  </a:lnTo>
                  <a:lnTo>
                    <a:pt x="0" y="0"/>
                  </a:lnTo>
                  <a:lnTo>
                    <a:pt x="0"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7" name="Freeform 89"/>
            <p:cNvSpPr>
              <a:spLocks noChangeArrowheads="1"/>
            </p:cNvSpPr>
            <p:nvPr/>
          </p:nvSpPr>
          <p:spPr bwMode="auto">
            <a:xfrm>
              <a:off x="3913188" y="1535113"/>
              <a:ext cx="77787" cy="33337"/>
            </a:xfrm>
            <a:custGeom>
              <a:avLst/>
              <a:gdLst>
                <a:gd name="T0" fmla="*/ 62 w 218"/>
                <a:gd name="T1" fmla="*/ 30 h 94"/>
                <a:gd name="T2" fmla="*/ 62 w 218"/>
                <a:gd name="T3" fmla="*/ 30 h 94"/>
                <a:gd name="T4" fmla="*/ 62 w 218"/>
                <a:gd name="T5" fmla="*/ 30 h 94"/>
                <a:gd name="T6" fmla="*/ 31 w 218"/>
                <a:gd name="T7" fmla="*/ 30 h 94"/>
                <a:gd name="T8" fmla="*/ 31 w 218"/>
                <a:gd name="T9" fmla="*/ 62 h 94"/>
                <a:gd name="T10" fmla="*/ 0 w 218"/>
                <a:gd name="T11" fmla="*/ 62 h 94"/>
                <a:gd name="T12" fmla="*/ 0 w 218"/>
                <a:gd name="T13" fmla="*/ 62 h 94"/>
                <a:gd name="T14" fmla="*/ 0 w 218"/>
                <a:gd name="T15" fmla="*/ 62 h 94"/>
                <a:gd name="T16" fmla="*/ 0 w 218"/>
                <a:gd name="T17" fmla="*/ 93 h 94"/>
                <a:gd name="T18" fmla="*/ 0 w 218"/>
                <a:gd name="T19" fmla="*/ 93 h 94"/>
                <a:gd name="T20" fmla="*/ 31 w 218"/>
                <a:gd name="T21" fmla="*/ 93 h 94"/>
                <a:gd name="T22" fmla="*/ 31 w 218"/>
                <a:gd name="T23" fmla="*/ 93 h 94"/>
                <a:gd name="T24" fmla="*/ 62 w 218"/>
                <a:gd name="T25" fmla="*/ 62 h 94"/>
                <a:gd name="T26" fmla="*/ 62 w 218"/>
                <a:gd name="T27" fmla="*/ 93 h 94"/>
                <a:gd name="T28" fmla="*/ 62 w 218"/>
                <a:gd name="T29" fmla="*/ 93 h 94"/>
                <a:gd name="T30" fmla="*/ 62 w 218"/>
                <a:gd name="T31" fmla="*/ 93 h 94"/>
                <a:gd name="T32" fmla="*/ 62 w 218"/>
                <a:gd name="T33" fmla="*/ 93 h 94"/>
                <a:gd name="T34" fmla="*/ 93 w 218"/>
                <a:gd name="T35" fmla="*/ 93 h 94"/>
                <a:gd name="T36" fmla="*/ 93 w 218"/>
                <a:gd name="T37" fmla="*/ 93 h 94"/>
                <a:gd name="T38" fmla="*/ 93 w 218"/>
                <a:gd name="T39" fmla="*/ 93 h 94"/>
                <a:gd name="T40" fmla="*/ 93 w 218"/>
                <a:gd name="T41" fmla="*/ 93 h 94"/>
                <a:gd name="T42" fmla="*/ 93 w 218"/>
                <a:gd name="T43" fmla="*/ 93 h 94"/>
                <a:gd name="T44" fmla="*/ 93 w 218"/>
                <a:gd name="T45" fmla="*/ 93 h 94"/>
                <a:gd name="T46" fmla="*/ 93 w 218"/>
                <a:gd name="T47" fmla="*/ 93 h 94"/>
                <a:gd name="T48" fmla="*/ 93 w 218"/>
                <a:gd name="T49" fmla="*/ 93 h 94"/>
                <a:gd name="T50" fmla="*/ 93 w 218"/>
                <a:gd name="T51" fmla="*/ 93 h 94"/>
                <a:gd name="T52" fmla="*/ 124 w 218"/>
                <a:gd name="T53" fmla="*/ 62 h 94"/>
                <a:gd name="T54" fmla="*/ 124 w 218"/>
                <a:gd name="T55" fmla="*/ 62 h 94"/>
                <a:gd name="T56" fmla="*/ 124 w 218"/>
                <a:gd name="T57" fmla="*/ 93 h 94"/>
                <a:gd name="T58" fmla="*/ 155 w 218"/>
                <a:gd name="T59" fmla="*/ 93 h 94"/>
                <a:gd name="T60" fmla="*/ 155 w 218"/>
                <a:gd name="T61" fmla="*/ 93 h 94"/>
                <a:gd name="T62" fmla="*/ 155 w 218"/>
                <a:gd name="T63" fmla="*/ 62 h 94"/>
                <a:gd name="T64" fmla="*/ 186 w 218"/>
                <a:gd name="T65" fmla="*/ 62 h 94"/>
                <a:gd name="T66" fmla="*/ 186 w 218"/>
                <a:gd name="T67" fmla="*/ 62 h 94"/>
                <a:gd name="T68" fmla="*/ 186 w 218"/>
                <a:gd name="T69" fmla="*/ 62 h 94"/>
                <a:gd name="T70" fmla="*/ 186 w 218"/>
                <a:gd name="T71" fmla="*/ 30 h 94"/>
                <a:gd name="T72" fmla="*/ 186 w 218"/>
                <a:gd name="T73" fmla="*/ 30 h 94"/>
                <a:gd name="T74" fmla="*/ 217 w 218"/>
                <a:gd name="T75" fmla="*/ 30 h 94"/>
                <a:gd name="T76" fmla="*/ 217 w 218"/>
                <a:gd name="T77" fmla="*/ 30 h 94"/>
                <a:gd name="T78" fmla="*/ 217 w 218"/>
                <a:gd name="T79" fmla="*/ 30 h 94"/>
                <a:gd name="T80" fmla="*/ 217 w 218"/>
                <a:gd name="T81" fmla="*/ 30 h 94"/>
                <a:gd name="T82" fmla="*/ 217 w 218"/>
                <a:gd name="T83" fmla="*/ 30 h 94"/>
                <a:gd name="T84" fmla="*/ 217 w 218"/>
                <a:gd name="T85" fmla="*/ 0 h 94"/>
                <a:gd name="T86" fmla="*/ 217 w 218"/>
                <a:gd name="T87" fmla="*/ 0 h 94"/>
                <a:gd name="T88" fmla="*/ 217 w 218"/>
                <a:gd name="T89" fmla="*/ 0 h 94"/>
                <a:gd name="T90" fmla="*/ 217 w 218"/>
                <a:gd name="T91" fmla="*/ 0 h 94"/>
                <a:gd name="T92" fmla="*/ 186 w 218"/>
                <a:gd name="T93" fmla="*/ 0 h 94"/>
                <a:gd name="T94" fmla="*/ 186 w 218"/>
                <a:gd name="T95" fmla="*/ 0 h 94"/>
                <a:gd name="T96" fmla="*/ 186 w 218"/>
                <a:gd name="T97" fmla="*/ 0 h 94"/>
                <a:gd name="T98" fmla="*/ 155 w 218"/>
                <a:gd name="T99" fmla="*/ 0 h 94"/>
                <a:gd name="T100" fmla="*/ 155 w 218"/>
                <a:gd name="T101" fmla="*/ 0 h 94"/>
                <a:gd name="T102" fmla="*/ 155 w 218"/>
                <a:gd name="T103" fmla="*/ 0 h 94"/>
                <a:gd name="T104" fmla="*/ 93 w 218"/>
                <a:gd name="T105" fmla="*/ 0 h 94"/>
                <a:gd name="T106" fmla="*/ 93 w 218"/>
                <a:gd name="T107" fmla="*/ 0 h 94"/>
                <a:gd name="T108" fmla="*/ 93 w 218"/>
                <a:gd name="T109" fmla="*/ 0 h 94"/>
                <a:gd name="T110" fmla="*/ 62 w 218"/>
                <a:gd name="T111" fmla="*/ 0 h 94"/>
                <a:gd name="T112" fmla="*/ 62 w 218"/>
                <a:gd name="T113" fmla="*/ 0 h 94"/>
                <a:gd name="T114" fmla="*/ 62 w 218"/>
                <a:gd name="T115" fmla="*/ 0 h 94"/>
                <a:gd name="T116" fmla="*/ 62 w 218"/>
                <a:gd name="T117" fmla="*/ 3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 h="94">
                  <a:moveTo>
                    <a:pt x="62" y="30"/>
                  </a:moveTo>
                  <a:lnTo>
                    <a:pt x="62" y="30"/>
                  </a:lnTo>
                  <a:lnTo>
                    <a:pt x="62" y="30"/>
                  </a:lnTo>
                  <a:lnTo>
                    <a:pt x="31" y="30"/>
                  </a:lnTo>
                  <a:cubicBezTo>
                    <a:pt x="31" y="62"/>
                    <a:pt x="31" y="62"/>
                    <a:pt x="31" y="62"/>
                  </a:cubicBezTo>
                  <a:cubicBezTo>
                    <a:pt x="0" y="62"/>
                    <a:pt x="0" y="62"/>
                    <a:pt x="0" y="62"/>
                  </a:cubicBezTo>
                  <a:lnTo>
                    <a:pt x="0" y="62"/>
                  </a:lnTo>
                  <a:lnTo>
                    <a:pt x="0" y="62"/>
                  </a:lnTo>
                  <a:cubicBezTo>
                    <a:pt x="0" y="62"/>
                    <a:pt x="0" y="62"/>
                    <a:pt x="0" y="93"/>
                  </a:cubicBezTo>
                  <a:lnTo>
                    <a:pt x="0" y="93"/>
                  </a:lnTo>
                  <a:cubicBezTo>
                    <a:pt x="31" y="93"/>
                    <a:pt x="31" y="93"/>
                    <a:pt x="31" y="93"/>
                  </a:cubicBezTo>
                  <a:lnTo>
                    <a:pt x="31" y="93"/>
                  </a:lnTo>
                  <a:cubicBezTo>
                    <a:pt x="62" y="62"/>
                    <a:pt x="62" y="62"/>
                    <a:pt x="62" y="62"/>
                  </a:cubicBezTo>
                  <a:cubicBezTo>
                    <a:pt x="62" y="93"/>
                    <a:pt x="62" y="93"/>
                    <a:pt x="62" y="93"/>
                  </a:cubicBezTo>
                  <a:lnTo>
                    <a:pt x="62" y="93"/>
                  </a:lnTo>
                  <a:lnTo>
                    <a:pt x="62" y="93"/>
                  </a:lnTo>
                  <a:lnTo>
                    <a:pt x="62" y="93"/>
                  </a:lnTo>
                  <a:lnTo>
                    <a:pt x="93" y="93"/>
                  </a:lnTo>
                  <a:lnTo>
                    <a:pt x="93" y="93"/>
                  </a:lnTo>
                  <a:lnTo>
                    <a:pt x="93" y="93"/>
                  </a:lnTo>
                  <a:lnTo>
                    <a:pt x="93" y="93"/>
                  </a:lnTo>
                  <a:lnTo>
                    <a:pt x="93" y="93"/>
                  </a:lnTo>
                  <a:lnTo>
                    <a:pt x="93" y="93"/>
                  </a:lnTo>
                  <a:lnTo>
                    <a:pt x="93" y="93"/>
                  </a:lnTo>
                  <a:lnTo>
                    <a:pt x="93" y="93"/>
                  </a:lnTo>
                  <a:lnTo>
                    <a:pt x="93" y="93"/>
                  </a:lnTo>
                  <a:lnTo>
                    <a:pt x="124" y="62"/>
                  </a:lnTo>
                  <a:lnTo>
                    <a:pt x="124" y="62"/>
                  </a:lnTo>
                  <a:lnTo>
                    <a:pt x="124" y="93"/>
                  </a:lnTo>
                  <a:cubicBezTo>
                    <a:pt x="155" y="93"/>
                    <a:pt x="155" y="93"/>
                    <a:pt x="155" y="93"/>
                  </a:cubicBezTo>
                  <a:lnTo>
                    <a:pt x="155" y="93"/>
                  </a:lnTo>
                  <a:cubicBezTo>
                    <a:pt x="155" y="62"/>
                    <a:pt x="155" y="62"/>
                    <a:pt x="155" y="62"/>
                  </a:cubicBezTo>
                  <a:cubicBezTo>
                    <a:pt x="186" y="62"/>
                    <a:pt x="186" y="62"/>
                    <a:pt x="186" y="62"/>
                  </a:cubicBezTo>
                  <a:lnTo>
                    <a:pt x="186" y="62"/>
                  </a:lnTo>
                  <a:lnTo>
                    <a:pt x="186" y="62"/>
                  </a:lnTo>
                  <a:cubicBezTo>
                    <a:pt x="186" y="30"/>
                    <a:pt x="186" y="30"/>
                    <a:pt x="186" y="30"/>
                  </a:cubicBezTo>
                  <a:lnTo>
                    <a:pt x="186" y="30"/>
                  </a:lnTo>
                  <a:cubicBezTo>
                    <a:pt x="186" y="30"/>
                    <a:pt x="186" y="30"/>
                    <a:pt x="217" y="30"/>
                  </a:cubicBezTo>
                  <a:lnTo>
                    <a:pt x="217" y="30"/>
                  </a:lnTo>
                  <a:lnTo>
                    <a:pt x="217" y="30"/>
                  </a:lnTo>
                  <a:lnTo>
                    <a:pt x="217" y="30"/>
                  </a:lnTo>
                  <a:lnTo>
                    <a:pt x="217" y="30"/>
                  </a:lnTo>
                  <a:cubicBezTo>
                    <a:pt x="217" y="0"/>
                    <a:pt x="217" y="0"/>
                    <a:pt x="217" y="0"/>
                  </a:cubicBezTo>
                  <a:lnTo>
                    <a:pt x="217" y="0"/>
                  </a:lnTo>
                  <a:lnTo>
                    <a:pt x="217" y="0"/>
                  </a:lnTo>
                  <a:lnTo>
                    <a:pt x="217" y="0"/>
                  </a:lnTo>
                  <a:cubicBezTo>
                    <a:pt x="217" y="0"/>
                    <a:pt x="217" y="0"/>
                    <a:pt x="186" y="0"/>
                  </a:cubicBezTo>
                  <a:lnTo>
                    <a:pt x="186" y="0"/>
                  </a:lnTo>
                  <a:lnTo>
                    <a:pt x="186" y="0"/>
                  </a:lnTo>
                  <a:lnTo>
                    <a:pt x="155" y="0"/>
                  </a:lnTo>
                  <a:lnTo>
                    <a:pt x="155" y="0"/>
                  </a:lnTo>
                  <a:lnTo>
                    <a:pt x="155" y="0"/>
                  </a:lnTo>
                  <a:cubicBezTo>
                    <a:pt x="124" y="0"/>
                    <a:pt x="124" y="0"/>
                    <a:pt x="93" y="0"/>
                  </a:cubicBezTo>
                  <a:lnTo>
                    <a:pt x="93" y="0"/>
                  </a:lnTo>
                  <a:lnTo>
                    <a:pt x="93" y="0"/>
                  </a:lnTo>
                  <a:cubicBezTo>
                    <a:pt x="62" y="0"/>
                    <a:pt x="62" y="0"/>
                    <a:pt x="62" y="0"/>
                  </a:cubicBezTo>
                  <a:lnTo>
                    <a:pt x="62" y="0"/>
                  </a:lnTo>
                  <a:lnTo>
                    <a:pt x="62" y="0"/>
                  </a:lnTo>
                  <a:lnTo>
                    <a:pt x="62"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8" name="Freeform 90"/>
            <p:cNvSpPr>
              <a:spLocks noChangeArrowheads="1"/>
            </p:cNvSpPr>
            <p:nvPr/>
          </p:nvSpPr>
          <p:spPr bwMode="auto">
            <a:xfrm>
              <a:off x="3948113" y="1579563"/>
              <a:ext cx="22225" cy="22225"/>
            </a:xfrm>
            <a:custGeom>
              <a:avLst/>
              <a:gdLst>
                <a:gd name="T0" fmla="*/ 31 w 63"/>
                <a:gd name="T1" fmla="*/ 30 h 63"/>
                <a:gd name="T2" fmla="*/ 31 w 63"/>
                <a:gd name="T3" fmla="*/ 30 h 63"/>
                <a:gd name="T4" fmla="*/ 31 w 63"/>
                <a:gd name="T5" fmla="*/ 30 h 63"/>
                <a:gd name="T6" fmla="*/ 31 w 63"/>
                <a:gd name="T7" fmla="*/ 30 h 63"/>
                <a:gd name="T8" fmla="*/ 62 w 63"/>
                <a:gd name="T9" fmla="*/ 30 h 63"/>
                <a:gd name="T10" fmla="*/ 62 w 63"/>
                <a:gd name="T11" fmla="*/ 30 h 63"/>
                <a:gd name="T12" fmla="*/ 62 w 63"/>
                <a:gd name="T13" fmla="*/ 30 h 63"/>
                <a:gd name="T14" fmla="*/ 62 w 63"/>
                <a:gd name="T15" fmla="*/ 0 h 63"/>
                <a:gd name="T16" fmla="*/ 31 w 63"/>
                <a:gd name="T17" fmla="*/ 0 h 63"/>
                <a:gd name="T18" fmla="*/ 31 w 63"/>
                <a:gd name="T19" fmla="*/ 0 h 63"/>
                <a:gd name="T20" fmla="*/ 31 w 63"/>
                <a:gd name="T21" fmla="*/ 30 h 63"/>
                <a:gd name="T22" fmla="*/ 31 w 63"/>
                <a:gd name="T23" fmla="*/ 30 h 63"/>
                <a:gd name="T24" fmla="*/ 0 w 63"/>
                <a:gd name="T25" fmla="*/ 30 h 63"/>
                <a:gd name="T26" fmla="*/ 0 w 63"/>
                <a:gd name="T27" fmla="*/ 30 h 63"/>
                <a:gd name="T28" fmla="*/ 0 w 63"/>
                <a:gd name="T29" fmla="*/ 30 h 63"/>
                <a:gd name="T30" fmla="*/ 0 w 63"/>
                <a:gd name="T31" fmla="*/ 30 h 63"/>
                <a:gd name="T32" fmla="*/ 0 w 63"/>
                <a:gd name="T33" fmla="*/ 30 h 63"/>
                <a:gd name="T34" fmla="*/ 0 w 63"/>
                <a:gd name="T35" fmla="*/ 30 h 63"/>
                <a:gd name="T36" fmla="*/ 0 w 63"/>
                <a:gd name="T37" fmla="*/ 30 h 63"/>
                <a:gd name="T38" fmla="*/ 0 w 63"/>
                <a:gd name="T39" fmla="*/ 62 h 63"/>
                <a:gd name="T40" fmla="*/ 31 w 63"/>
                <a:gd name="T41"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3">
                  <a:moveTo>
                    <a:pt x="31" y="30"/>
                  </a:moveTo>
                  <a:lnTo>
                    <a:pt x="31" y="30"/>
                  </a:lnTo>
                  <a:lnTo>
                    <a:pt x="31" y="30"/>
                  </a:lnTo>
                  <a:lnTo>
                    <a:pt x="31" y="30"/>
                  </a:lnTo>
                  <a:cubicBezTo>
                    <a:pt x="31" y="30"/>
                    <a:pt x="31" y="30"/>
                    <a:pt x="62" y="30"/>
                  </a:cubicBezTo>
                  <a:lnTo>
                    <a:pt x="62" y="30"/>
                  </a:lnTo>
                  <a:lnTo>
                    <a:pt x="62" y="30"/>
                  </a:lnTo>
                  <a:lnTo>
                    <a:pt x="62" y="0"/>
                  </a:lnTo>
                  <a:cubicBezTo>
                    <a:pt x="62" y="0"/>
                    <a:pt x="62" y="0"/>
                    <a:pt x="31" y="0"/>
                  </a:cubicBezTo>
                  <a:lnTo>
                    <a:pt x="31" y="0"/>
                  </a:lnTo>
                  <a:cubicBezTo>
                    <a:pt x="31" y="30"/>
                    <a:pt x="31" y="30"/>
                    <a:pt x="31" y="30"/>
                  </a:cubicBezTo>
                  <a:lnTo>
                    <a:pt x="31" y="30"/>
                  </a:lnTo>
                  <a:cubicBezTo>
                    <a:pt x="0" y="30"/>
                    <a:pt x="0" y="30"/>
                    <a:pt x="0" y="30"/>
                  </a:cubicBezTo>
                  <a:lnTo>
                    <a:pt x="0" y="30"/>
                  </a:lnTo>
                  <a:lnTo>
                    <a:pt x="0" y="30"/>
                  </a:lnTo>
                  <a:lnTo>
                    <a:pt x="0" y="30"/>
                  </a:lnTo>
                  <a:lnTo>
                    <a:pt x="0" y="30"/>
                  </a:lnTo>
                  <a:lnTo>
                    <a:pt x="0" y="30"/>
                  </a:lnTo>
                  <a:lnTo>
                    <a:pt x="0" y="30"/>
                  </a:lnTo>
                  <a:cubicBezTo>
                    <a:pt x="0" y="62"/>
                    <a:pt x="0" y="62"/>
                    <a:pt x="0" y="62"/>
                  </a:cubicBezTo>
                  <a:cubicBezTo>
                    <a:pt x="0" y="62"/>
                    <a:pt x="0" y="30"/>
                    <a:pt x="31" y="3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9" name="Freeform 91"/>
            <p:cNvSpPr>
              <a:spLocks noChangeArrowheads="1"/>
            </p:cNvSpPr>
            <p:nvPr/>
          </p:nvSpPr>
          <p:spPr bwMode="auto">
            <a:xfrm>
              <a:off x="4037013" y="1590675"/>
              <a:ext cx="66675" cy="77788"/>
            </a:xfrm>
            <a:custGeom>
              <a:avLst/>
              <a:gdLst>
                <a:gd name="T0" fmla="*/ 186 w 187"/>
                <a:gd name="T1" fmla="*/ 156 h 218"/>
                <a:gd name="T2" fmla="*/ 186 w 187"/>
                <a:gd name="T3" fmla="*/ 156 h 218"/>
                <a:gd name="T4" fmla="*/ 186 w 187"/>
                <a:gd name="T5" fmla="*/ 124 h 218"/>
                <a:gd name="T6" fmla="*/ 186 w 187"/>
                <a:gd name="T7" fmla="*/ 124 h 218"/>
                <a:gd name="T8" fmla="*/ 186 w 187"/>
                <a:gd name="T9" fmla="*/ 124 h 218"/>
                <a:gd name="T10" fmla="*/ 155 w 187"/>
                <a:gd name="T11" fmla="*/ 124 h 218"/>
                <a:gd name="T12" fmla="*/ 155 w 187"/>
                <a:gd name="T13" fmla="*/ 124 h 218"/>
                <a:gd name="T14" fmla="*/ 124 w 187"/>
                <a:gd name="T15" fmla="*/ 63 h 218"/>
                <a:gd name="T16" fmla="*/ 93 w 187"/>
                <a:gd name="T17" fmla="*/ 32 h 218"/>
                <a:gd name="T18" fmla="*/ 62 w 187"/>
                <a:gd name="T19" fmla="*/ 0 h 218"/>
                <a:gd name="T20" fmla="*/ 62 w 187"/>
                <a:gd name="T21" fmla="*/ 0 h 218"/>
                <a:gd name="T22" fmla="*/ 62 w 187"/>
                <a:gd name="T23" fmla="*/ 32 h 218"/>
                <a:gd name="T24" fmla="*/ 62 w 187"/>
                <a:gd name="T25" fmla="*/ 32 h 218"/>
                <a:gd name="T26" fmla="*/ 62 w 187"/>
                <a:gd name="T27" fmla="*/ 63 h 218"/>
                <a:gd name="T28" fmla="*/ 62 w 187"/>
                <a:gd name="T29" fmla="*/ 63 h 218"/>
                <a:gd name="T30" fmla="*/ 62 w 187"/>
                <a:gd name="T31" fmla="*/ 94 h 218"/>
                <a:gd name="T32" fmla="*/ 62 w 187"/>
                <a:gd name="T33" fmla="*/ 94 h 218"/>
                <a:gd name="T34" fmla="*/ 62 w 187"/>
                <a:gd name="T35" fmla="*/ 94 h 218"/>
                <a:gd name="T36" fmla="*/ 62 w 187"/>
                <a:gd name="T37" fmla="*/ 94 h 218"/>
                <a:gd name="T38" fmla="*/ 62 w 187"/>
                <a:gd name="T39" fmla="*/ 124 h 218"/>
                <a:gd name="T40" fmla="*/ 62 w 187"/>
                <a:gd name="T41" fmla="*/ 124 h 218"/>
                <a:gd name="T42" fmla="*/ 62 w 187"/>
                <a:gd name="T43" fmla="*/ 124 h 218"/>
                <a:gd name="T44" fmla="*/ 62 w 187"/>
                <a:gd name="T45" fmla="*/ 124 h 218"/>
                <a:gd name="T46" fmla="*/ 31 w 187"/>
                <a:gd name="T47" fmla="*/ 187 h 218"/>
                <a:gd name="T48" fmla="*/ 0 w 187"/>
                <a:gd name="T49" fmla="*/ 187 h 218"/>
                <a:gd name="T50" fmla="*/ 0 w 187"/>
                <a:gd name="T51" fmla="*/ 187 h 218"/>
                <a:gd name="T52" fmla="*/ 31 w 187"/>
                <a:gd name="T53" fmla="*/ 217 h 218"/>
                <a:gd name="T54" fmla="*/ 0 w 187"/>
                <a:gd name="T55" fmla="*/ 217 h 218"/>
                <a:gd name="T56" fmla="*/ 31 w 187"/>
                <a:gd name="T57" fmla="*/ 217 h 218"/>
                <a:gd name="T58" fmla="*/ 31 w 187"/>
                <a:gd name="T59" fmla="*/ 187 h 218"/>
                <a:gd name="T60" fmla="*/ 62 w 187"/>
                <a:gd name="T61" fmla="*/ 187 h 218"/>
                <a:gd name="T62" fmla="*/ 62 w 187"/>
                <a:gd name="T63" fmla="*/ 187 h 218"/>
                <a:gd name="T64" fmla="*/ 93 w 187"/>
                <a:gd name="T65" fmla="*/ 217 h 218"/>
                <a:gd name="T66" fmla="*/ 93 w 187"/>
                <a:gd name="T67" fmla="*/ 217 h 218"/>
                <a:gd name="T68" fmla="*/ 93 w 187"/>
                <a:gd name="T69" fmla="*/ 217 h 218"/>
                <a:gd name="T70" fmla="*/ 93 w 187"/>
                <a:gd name="T71" fmla="*/ 217 h 218"/>
                <a:gd name="T72" fmla="*/ 93 w 187"/>
                <a:gd name="T73" fmla="*/ 217 h 218"/>
                <a:gd name="T74" fmla="*/ 93 w 187"/>
                <a:gd name="T75" fmla="*/ 217 h 218"/>
                <a:gd name="T76" fmla="*/ 124 w 187"/>
                <a:gd name="T77" fmla="*/ 217 h 218"/>
                <a:gd name="T78" fmla="*/ 124 w 187"/>
                <a:gd name="T79" fmla="*/ 217 h 218"/>
                <a:gd name="T80" fmla="*/ 155 w 187"/>
                <a:gd name="T81" fmla="*/ 217 h 218"/>
                <a:gd name="T82" fmla="*/ 186 w 187"/>
                <a:gd name="T83" fmla="*/ 187 h 218"/>
                <a:gd name="T84" fmla="*/ 186 w 187"/>
                <a:gd name="T85" fmla="*/ 217 h 218"/>
                <a:gd name="T86" fmla="*/ 186 w 187"/>
                <a:gd name="T87" fmla="*/ 187 h 218"/>
                <a:gd name="T88" fmla="*/ 186 w 187"/>
                <a:gd name="T89" fmla="*/ 187 h 218"/>
                <a:gd name="T90" fmla="*/ 186 w 187"/>
                <a:gd name="T91" fmla="*/ 187 h 218"/>
                <a:gd name="T92" fmla="*/ 186 w 187"/>
                <a:gd name="T93" fmla="*/ 187 h 218"/>
                <a:gd name="T94" fmla="*/ 186 w 187"/>
                <a:gd name="T95" fmla="*/ 15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218">
                  <a:moveTo>
                    <a:pt x="186" y="156"/>
                  </a:moveTo>
                  <a:lnTo>
                    <a:pt x="186" y="156"/>
                  </a:lnTo>
                  <a:lnTo>
                    <a:pt x="186" y="124"/>
                  </a:lnTo>
                  <a:lnTo>
                    <a:pt x="186" y="124"/>
                  </a:lnTo>
                  <a:lnTo>
                    <a:pt x="186" y="124"/>
                  </a:lnTo>
                  <a:cubicBezTo>
                    <a:pt x="155" y="124"/>
                    <a:pt x="155" y="124"/>
                    <a:pt x="155" y="124"/>
                  </a:cubicBezTo>
                  <a:lnTo>
                    <a:pt x="155" y="124"/>
                  </a:lnTo>
                  <a:cubicBezTo>
                    <a:pt x="155" y="94"/>
                    <a:pt x="124" y="94"/>
                    <a:pt x="124" y="63"/>
                  </a:cubicBezTo>
                  <a:cubicBezTo>
                    <a:pt x="93" y="63"/>
                    <a:pt x="93" y="32"/>
                    <a:pt x="93" y="32"/>
                  </a:cubicBezTo>
                  <a:cubicBezTo>
                    <a:pt x="93" y="32"/>
                    <a:pt x="62" y="32"/>
                    <a:pt x="62" y="0"/>
                  </a:cubicBezTo>
                  <a:lnTo>
                    <a:pt x="62" y="0"/>
                  </a:lnTo>
                  <a:cubicBezTo>
                    <a:pt x="62" y="32"/>
                    <a:pt x="62" y="32"/>
                    <a:pt x="62" y="32"/>
                  </a:cubicBezTo>
                  <a:lnTo>
                    <a:pt x="62" y="32"/>
                  </a:lnTo>
                  <a:cubicBezTo>
                    <a:pt x="62" y="63"/>
                    <a:pt x="62" y="63"/>
                    <a:pt x="62" y="63"/>
                  </a:cubicBezTo>
                  <a:lnTo>
                    <a:pt x="62" y="63"/>
                  </a:lnTo>
                  <a:lnTo>
                    <a:pt x="62" y="94"/>
                  </a:lnTo>
                  <a:lnTo>
                    <a:pt x="62" y="94"/>
                  </a:lnTo>
                  <a:lnTo>
                    <a:pt x="62" y="94"/>
                  </a:lnTo>
                  <a:lnTo>
                    <a:pt x="62" y="94"/>
                  </a:lnTo>
                  <a:lnTo>
                    <a:pt x="62" y="124"/>
                  </a:lnTo>
                  <a:lnTo>
                    <a:pt x="62" y="124"/>
                  </a:lnTo>
                  <a:lnTo>
                    <a:pt x="62" y="124"/>
                  </a:lnTo>
                  <a:lnTo>
                    <a:pt x="62" y="124"/>
                  </a:lnTo>
                  <a:cubicBezTo>
                    <a:pt x="62" y="156"/>
                    <a:pt x="31" y="187"/>
                    <a:pt x="31" y="187"/>
                  </a:cubicBezTo>
                  <a:cubicBezTo>
                    <a:pt x="0" y="187"/>
                    <a:pt x="0" y="187"/>
                    <a:pt x="0" y="187"/>
                  </a:cubicBezTo>
                  <a:lnTo>
                    <a:pt x="0" y="187"/>
                  </a:lnTo>
                  <a:cubicBezTo>
                    <a:pt x="31" y="217"/>
                    <a:pt x="31" y="217"/>
                    <a:pt x="31" y="217"/>
                  </a:cubicBezTo>
                  <a:cubicBezTo>
                    <a:pt x="0" y="217"/>
                    <a:pt x="0" y="217"/>
                    <a:pt x="0" y="217"/>
                  </a:cubicBezTo>
                  <a:cubicBezTo>
                    <a:pt x="31" y="217"/>
                    <a:pt x="31" y="217"/>
                    <a:pt x="31" y="217"/>
                  </a:cubicBezTo>
                  <a:cubicBezTo>
                    <a:pt x="31" y="217"/>
                    <a:pt x="31" y="217"/>
                    <a:pt x="31" y="187"/>
                  </a:cubicBezTo>
                  <a:cubicBezTo>
                    <a:pt x="31" y="187"/>
                    <a:pt x="31" y="187"/>
                    <a:pt x="62" y="187"/>
                  </a:cubicBezTo>
                  <a:lnTo>
                    <a:pt x="62" y="187"/>
                  </a:lnTo>
                  <a:lnTo>
                    <a:pt x="93" y="217"/>
                  </a:lnTo>
                  <a:lnTo>
                    <a:pt x="93" y="217"/>
                  </a:lnTo>
                  <a:lnTo>
                    <a:pt x="93" y="217"/>
                  </a:lnTo>
                  <a:lnTo>
                    <a:pt x="93" y="217"/>
                  </a:lnTo>
                  <a:lnTo>
                    <a:pt x="93" y="217"/>
                  </a:lnTo>
                  <a:lnTo>
                    <a:pt x="93" y="217"/>
                  </a:lnTo>
                  <a:cubicBezTo>
                    <a:pt x="93" y="217"/>
                    <a:pt x="93" y="217"/>
                    <a:pt x="124" y="217"/>
                  </a:cubicBezTo>
                  <a:lnTo>
                    <a:pt x="124" y="217"/>
                  </a:lnTo>
                  <a:cubicBezTo>
                    <a:pt x="124" y="217"/>
                    <a:pt x="124" y="217"/>
                    <a:pt x="155" y="217"/>
                  </a:cubicBezTo>
                  <a:cubicBezTo>
                    <a:pt x="155" y="217"/>
                    <a:pt x="155" y="187"/>
                    <a:pt x="186" y="187"/>
                  </a:cubicBezTo>
                  <a:cubicBezTo>
                    <a:pt x="186" y="187"/>
                    <a:pt x="186" y="187"/>
                    <a:pt x="186" y="217"/>
                  </a:cubicBezTo>
                  <a:cubicBezTo>
                    <a:pt x="186" y="187"/>
                    <a:pt x="186" y="187"/>
                    <a:pt x="186" y="187"/>
                  </a:cubicBezTo>
                  <a:lnTo>
                    <a:pt x="186" y="187"/>
                  </a:lnTo>
                  <a:lnTo>
                    <a:pt x="186" y="187"/>
                  </a:lnTo>
                  <a:lnTo>
                    <a:pt x="186" y="187"/>
                  </a:lnTo>
                  <a:cubicBezTo>
                    <a:pt x="186" y="156"/>
                    <a:pt x="186" y="156"/>
                    <a:pt x="186" y="15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0" name="Freeform 92"/>
            <p:cNvSpPr>
              <a:spLocks noChangeArrowheads="1"/>
            </p:cNvSpPr>
            <p:nvPr/>
          </p:nvSpPr>
          <p:spPr bwMode="auto">
            <a:xfrm>
              <a:off x="3992563" y="1612900"/>
              <a:ext cx="44450" cy="44450"/>
            </a:xfrm>
            <a:custGeom>
              <a:avLst/>
              <a:gdLst>
                <a:gd name="T0" fmla="*/ 124 w 125"/>
                <a:gd name="T1" fmla="*/ 31 h 125"/>
                <a:gd name="T2" fmla="*/ 124 w 125"/>
                <a:gd name="T3" fmla="*/ 31 h 125"/>
                <a:gd name="T4" fmla="*/ 124 w 125"/>
                <a:gd name="T5" fmla="*/ 31 h 125"/>
                <a:gd name="T6" fmla="*/ 124 w 125"/>
                <a:gd name="T7" fmla="*/ 31 h 125"/>
                <a:gd name="T8" fmla="*/ 124 w 125"/>
                <a:gd name="T9" fmla="*/ 31 h 125"/>
                <a:gd name="T10" fmla="*/ 124 w 125"/>
                <a:gd name="T11" fmla="*/ 31 h 125"/>
                <a:gd name="T12" fmla="*/ 93 w 125"/>
                <a:gd name="T13" fmla="*/ 31 h 125"/>
                <a:gd name="T14" fmla="*/ 93 w 125"/>
                <a:gd name="T15" fmla="*/ 31 h 125"/>
                <a:gd name="T16" fmla="*/ 93 w 125"/>
                <a:gd name="T17" fmla="*/ 31 h 125"/>
                <a:gd name="T18" fmla="*/ 93 w 125"/>
                <a:gd name="T19" fmla="*/ 31 h 125"/>
                <a:gd name="T20" fmla="*/ 0 w 125"/>
                <a:gd name="T21" fmla="*/ 0 h 125"/>
                <a:gd name="T22" fmla="*/ 0 w 125"/>
                <a:gd name="T23" fmla="*/ 0 h 125"/>
                <a:gd name="T24" fmla="*/ 0 w 125"/>
                <a:gd name="T25" fmla="*/ 31 h 125"/>
                <a:gd name="T26" fmla="*/ 0 w 125"/>
                <a:gd name="T27" fmla="*/ 31 h 125"/>
                <a:gd name="T28" fmla="*/ 31 w 125"/>
                <a:gd name="T29" fmla="*/ 31 h 125"/>
                <a:gd name="T30" fmla="*/ 62 w 125"/>
                <a:gd name="T31" fmla="*/ 61 h 125"/>
                <a:gd name="T32" fmla="*/ 62 w 125"/>
                <a:gd name="T33" fmla="*/ 93 h 125"/>
                <a:gd name="T34" fmla="*/ 62 w 125"/>
                <a:gd name="T35" fmla="*/ 93 h 125"/>
                <a:gd name="T36" fmla="*/ 62 w 125"/>
                <a:gd name="T37" fmla="*/ 93 h 125"/>
                <a:gd name="T38" fmla="*/ 93 w 125"/>
                <a:gd name="T39" fmla="*/ 124 h 125"/>
                <a:gd name="T40" fmla="*/ 124 w 125"/>
                <a:gd name="T41" fmla="*/ 93 h 125"/>
                <a:gd name="T42" fmla="*/ 124 w 125"/>
                <a:gd name="T43" fmla="*/ 61 h 125"/>
                <a:gd name="T44" fmla="*/ 124 w 125"/>
                <a:gd name="T45" fmla="*/ 3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5">
                  <a:moveTo>
                    <a:pt x="124" y="31"/>
                  </a:moveTo>
                  <a:lnTo>
                    <a:pt x="124" y="31"/>
                  </a:lnTo>
                  <a:lnTo>
                    <a:pt x="124" y="31"/>
                  </a:lnTo>
                  <a:lnTo>
                    <a:pt x="124" y="31"/>
                  </a:lnTo>
                  <a:lnTo>
                    <a:pt x="124" y="31"/>
                  </a:lnTo>
                  <a:lnTo>
                    <a:pt x="124" y="31"/>
                  </a:lnTo>
                  <a:cubicBezTo>
                    <a:pt x="93" y="31"/>
                    <a:pt x="93" y="31"/>
                    <a:pt x="93" y="31"/>
                  </a:cubicBezTo>
                  <a:lnTo>
                    <a:pt x="93" y="31"/>
                  </a:lnTo>
                  <a:lnTo>
                    <a:pt x="93" y="31"/>
                  </a:lnTo>
                  <a:lnTo>
                    <a:pt x="93" y="31"/>
                  </a:lnTo>
                  <a:cubicBezTo>
                    <a:pt x="62" y="31"/>
                    <a:pt x="31" y="0"/>
                    <a:pt x="0" y="0"/>
                  </a:cubicBezTo>
                  <a:lnTo>
                    <a:pt x="0" y="0"/>
                  </a:lnTo>
                  <a:cubicBezTo>
                    <a:pt x="0" y="0"/>
                    <a:pt x="0" y="0"/>
                    <a:pt x="0" y="31"/>
                  </a:cubicBezTo>
                  <a:lnTo>
                    <a:pt x="0" y="31"/>
                  </a:lnTo>
                  <a:cubicBezTo>
                    <a:pt x="0" y="31"/>
                    <a:pt x="0" y="31"/>
                    <a:pt x="31" y="31"/>
                  </a:cubicBezTo>
                  <a:cubicBezTo>
                    <a:pt x="31" y="61"/>
                    <a:pt x="31" y="61"/>
                    <a:pt x="62" y="61"/>
                  </a:cubicBezTo>
                  <a:cubicBezTo>
                    <a:pt x="62" y="93"/>
                    <a:pt x="62" y="93"/>
                    <a:pt x="62" y="93"/>
                  </a:cubicBezTo>
                  <a:lnTo>
                    <a:pt x="62" y="93"/>
                  </a:lnTo>
                  <a:lnTo>
                    <a:pt x="62" y="93"/>
                  </a:lnTo>
                  <a:cubicBezTo>
                    <a:pt x="93" y="93"/>
                    <a:pt x="93" y="124"/>
                    <a:pt x="93" y="124"/>
                  </a:cubicBezTo>
                  <a:cubicBezTo>
                    <a:pt x="93" y="93"/>
                    <a:pt x="93" y="93"/>
                    <a:pt x="124" y="93"/>
                  </a:cubicBezTo>
                  <a:cubicBezTo>
                    <a:pt x="124" y="61"/>
                    <a:pt x="124" y="61"/>
                    <a:pt x="124" y="61"/>
                  </a:cubicBezTo>
                  <a:cubicBezTo>
                    <a:pt x="124" y="61"/>
                    <a:pt x="124" y="61"/>
                    <a:pt x="124"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1" name="Freeform 93"/>
            <p:cNvSpPr>
              <a:spLocks noChangeArrowheads="1"/>
            </p:cNvSpPr>
            <p:nvPr/>
          </p:nvSpPr>
          <p:spPr bwMode="auto">
            <a:xfrm>
              <a:off x="4081463" y="1712913"/>
              <a:ext cx="33337" cy="44450"/>
            </a:xfrm>
            <a:custGeom>
              <a:avLst/>
              <a:gdLst>
                <a:gd name="T0" fmla="*/ 62 w 94"/>
                <a:gd name="T1" fmla="*/ 0 h 125"/>
                <a:gd name="T2" fmla="*/ 62 w 94"/>
                <a:gd name="T3" fmla="*/ 0 h 125"/>
                <a:gd name="T4" fmla="*/ 31 w 94"/>
                <a:gd name="T5" fmla="*/ 0 h 125"/>
                <a:gd name="T6" fmla="*/ 31 w 94"/>
                <a:gd name="T7" fmla="*/ 0 h 125"/>
                <a:gd name="T8" fmla="*/ 31 w 94"/>
                <a:gd name="T9" fmla="*/ 0 h 125"/>
                <a:gd name="T10" fmla="*/ 31 w 94"/>
                <a:gd name="T11" fmla="*/ 0 h 125"/>
                <a:gd name="T12" fmla="*/ 31 w 94"/>
                <a:gd name="T13" fmla="*/ 0 h 125"/>
                <a:gd name="T14" fmla="*/ 0 w 94"/>
                <a:gd name="T15" fmla="*/ 31 h 125"/>
                <a:gd name="T16" fmla="*/ 0 w 94"/>
                <a:gd name="T17" fmla="*/ 31 h 125"/>
                <a:gd name="T18" fmla="*/ 0 w 94"/>
                <a:gd name="T19" fmla="*/ 63 h 125"/>
                <a:gd name="T20" fmla="*/ 0 w 94"/>
                <a:gd name="T21" fmla="*/ 63 h 125"/>
                <a:gd name="T22" fmla="*/ 0 w 94"/>
                <a:gd name="T23" fmla="*/ 63 h 125"/>
                <a:gd name="T24" fmla="*/ 0 w 94"/>
                <a:gd name="T25" fmla="*/ 124 h 125"/>
                <a:gd name="T26" fmla="*/ 0 w 94"/>
                <a:gd name="T27" fmla="*/ 124 h 125"/>
                <a:gd name="T28" fmla="*/ 31 w 94"/>
                <a:gd name="T29" fmla="*/ 124 h 125"/>
                <a:gd name="T30" fmla="*/ 31 w 94"/>
                <a:gd name="T31" fmla="*/ 124 h 125"/>
                <a:gd name="T32" fmla="*/ 62 w 94"/>
                <a:gd name="T33" fmla="*/ 124 h 125"/>
                <a:gd name="T34" fmla="*/ 62 w 94"/>
                <a:gd name="T35" fmla="*/ 124 h 125"/>
                <a:gd name="T36" fmla="*/ 62 w 94"/>
                <a:gd name="T37" fmla="*/ 124 h 125"/>
                <a:gd name="T38" fmla="*/ 62 w 94"/>
                <a:gd name="T39" fmla="*/ 94 h 125"/>
                <a:gd name="T40" fmla="*/ 93 w 94"/>
                <a:gd name="T41" fmla="*/ 63 h 125"/>
                <a:gd name="T42" fmla="*/ 62 w 9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125">
                  <a:moveTo>
                    <a:pt x="62" y="0"/>
                  </a:moveTo>
                  <a:lnTo>
                    <a:pt x="62" y="0"/>
                  </a:lnTo>
                  <a:cubicBezTo>
                    <a:pt x="62" y="0"/>
                    <a:pt x="62" y="0"/>
                    <a:pt x="31" y="0"/>
                  </a:cubicBezTo>
                  <a:lnTo>
                    <a:pt x="31" y="0"/>
                  </a:lnTo>
                  <a:lnTo>
                    <a:pt x="31" y="0"/>
                  </a:lnTo>
                  <a:lnTo>
                    <a:pt x="31" y="0"/>
                  </a:lnTo>
                  <a:lnTo>
                    <a:pt x="31" y="0"/>
                  </a:lnTo>
                  <a:cubicBezTo>
                    <a:pt x="31" y="31"/>
                    <a:pt x="31" y="31"/>
                    <a:pt x="0" y="31"/>
                  </a:cubicBezTo>
                  <a:lnTo>
                    <a:pt x="0" y="31"/>
                  </a:lnTo>
                  <a:lnTo>
                    <a:pt x="0" y="63"/>
                  </a:lnTo>
                  <a:lnTo>
                    <a:pt x="0" y="63"/>
                  </a:lnTo>
                  <a:lnTo>
                    <a:pt x="0" y="63"/>
                  </a:lnTo>
                  <a:cubicBezTo>
                    <a:pt x="0" y="94"/>
                    <a:pt x="0" y="94"/>
                    <a:pt x="0" y="124"/>
                  </a:cubicBezTo>
                  <a:lnTo>
                    <a:pt x="0" y="124"/>
                  </a:lnTo>
                  <a:lnTo>
                    <a:pt x="31" y="124"/>
                  </a:lnTo>
                  <a:lnTo>
                    <a:pt x="31" y="124"/>
                  </a:lnTo>
                  <a:cubicBezTo>
                    <a:pt x="31" y="124"/>
                    <a:pt x="31" y="124"/>
                    <a:pt x="62" y="124"/>
                  </a:cubicBezTo>
                  <a:lnTo>
                    <a:pt x="62" y="124"/>
                  </a:lnTo>
                  <a:lnTo>
                    <a:pt x="62" y="124"/>
                  </a:lnTo>
                  <a:cubicBezTo>
                    <a:pt x="62" y="94"/>
                    <a:pt x="62" y="94"/>
                    <a:pt x="62" y="94"/>
                  </a:cubicBezTo>
                  <a:cubicBezTo>
                    <a:pt x="62" y="94"/>
                    <a:pt x="62" y="63"/>
                    <a:pt x="93" y="63"/>
                  </a:cubicBezTo>
                  <a:cubicBezTo>
                    <a:pt x="62" y="63"/>
                    <a:pt x="62" y="31"/>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2" name="Freeform 94"/>
            <p:cNvSpPr>
              <a:spLocks noChangeArrowheads="1"/>
            </p:cNvSpPr>
            <p:nvPr/>
          </p:nvSpPr>
          <p:spPr bwMode="auto">
            <a:xfrm>
              <a:off x="4148138" y="1322388"/>
              <a:ext cx="68262" cy="34925"/>
            </a:xfrm>
            <a:custGeom>
              <a:avLst/>
              <a:gdLst>
                <a:gd name="T0" fmla="*/ 187 w 188"/>
                <a:gd name="T1" fmla="*/ 63 h 95"/>
                <a:gd name="T2" fmla="*/ 187 w 188"/>
                <a:gd name="T3" fmla="*/ 63 h 95"/>
                <a:gd name="T4" fmla="*/ 187 w 188"/>
                <a:gd name="T5" fmla="*/ 63 h 95"/>
                <a:gd name="T6" fmla="*/ 187 w 188"/>
                <a:gd name="T7" fmla="*/ 63 h 95"/>
                <a:gd name="T8" fmla="*/ 156 w 188"/>
                <a:gd name="T9" fmla="*/ 32 h 95"/>
                <a:gd name="T10" fmla="*/ 156 w 188"/>
                <a:gd name="T11" fmla="*/ 32 h 95"/>
                <a:gd name="T12" fmla="*/ 156 w 188"/>
                <a:gd name="T13" fmla="*/ 32 h 95"/>
                <a:gd name="T14" fmla="*/ 156 w 188"/>
                <a:gd name="T15" fmla="*/ 32 h 95"/>
                <a:gd name="T16" fmla="*/ 156 w 188"/>
                <a:gd name="T17" fmla="*/ 32 h 95"/>
                <a:gd name="T18" fmla="*/ 156 w 188"/>
                <a:gd name="T19" fmla="*/ 32 h 95"/>
                <a:gd name="T20" fmla="*/ 125 w 188"/>
                <a:gd name="T21" fmla="*/ 32 h 95"/>
                <a:gd name="T22" fmla="*/ 125 w 188"/>
                <a:gd name="T23" fmla="*/ 32 h 95"/>
                <a:gd name="T24" fmla="*/ 63 w 188"/>
                <a:gd name="T25" fmla="*/ 0 h 95"/>
                <a:gd name="T26" fmla="*/ 63 w 188"/>
                <a:gd name="T27" fmla="*/ 0 h 95"/>
                <a:gd name="T28" fmla="*/ 32 w 188"/>
                <a:gd name="T29" fmla="*/ 0 h 95"/>
                <a:gd name="T30" fmla="*/ 32 w 188"/>
                <a:gd name="T31" fmla="*/ 0 h 95"/>
                <a:gd name="T32" fmla="*/ 32 w 188"/>
                <a:gd name="T33" fmla="*/ 0 h 95"/>
                <a:gd name="T34" fmla="*/ 32 w 188"/>
                <a:gd name="T35" fmla="*/ 0 h 95"/>
                <a:gd name="T36" fmla="*/ 0 w 188"/>
                <a:gd name="T37" fmla="*/ 32 h 95"/>
                <a:gd name="T38" fmla="*/ 32 w 188"/>
                <a:gd name="T39" fmla="*/ 32 h 95"/>
                <a:gd name="T40" fmla="*/ 32 w 188"/>
                <a:gd name="T41" fmla="*/ 32 h 95"/>
                <a:gd name="T42" fmla="*/ 32 w 188"/>
                <a:gd name="T43" fmla="*/ 32 h 95"/>
                <a:gd name="T44" fmla="*/ 63 w 188"/>
                <a:gd name="T45" fmla="*/ 63 h 95"/>
                <a:gd name="T46" fmla="*/ 63 w 188"/>
                <a:gd name="T47" fmla="*/ 63 h 95"/>
                <a:gd name="T48" fmla="*/ 63 w 188"/>
                <a:gd name="T49" fmla="*/ 63 h 95"/>
                <a:gd name="T50" fmla="*/ 125 w 188"/>
                <a:gd name="T51" fmla="*/ 94 h 95"/>
                <a:gd name="T52" fmla="*/ 125 w 188"/>
                <a:gd name="T53" fmla="*/ 94 h 95"/>
                <a:gd name="T54" fmla="*/ 125 w 188"/>
                <a:gd name="T55" fmla="*/ 94 h 95"/>
                <a:gd name="T56" fmla="*/ 125 w 188"/>
                <a:gd name="T57" fmla="*/ 94 h 95"/>
                <a:gd name="T58" fmla="*/ 125 w 188"/>
                <a:gd name="T59" fmla="*/ 94 h 95"/>
                <a:gd name="T60" fmla="*/ 125 w 188"/>
                <a:gd name="T61" fmla="*/ 94 h 95"/>
                <a:gd name="T62" fmla="*/ 156 w 188"/>
                <a:gd name="T63" fmla="*/ 94 h 95"/>
                <a:gd name="T64" fmla="*/ 187 w 188"/>
                <a:gd name="T65"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8" h="95">
                  <a:moveTo>
                    <a:pt x="187" y="63"/>
                  </a:moveTo>
                  <a:lnTo>
                    <a:pt x="187" y="63"/>
                  </a:lnTo>
                  <a:lnTo>
                    <a:pt x="187" y="63"/>
                  </a:lnTo>
                  <a:lnTo>
                    <a:pt x="187" y="63"/>
                  </a:lnTo>
                  <a:cubicBezTo>
                    <a:pt x="156" y="63"/>
                    <a:pt x="156" y="63"/>
                    <a:pt x="156" y="32"/>
                  </a:cubicBezTo>
                  <a:lnTo>
                    <a:pt x="156" y="32"/>
                  </a:lnTo>
                  <a:lnTo>
                    <a:pt x="156" y="32"/>
                  </a:lnTo>
                  <a:lnTo>
                    <a:pt x="156" y="32"/>
                  </a:lnTo>
                  <a:lnTo>
                    <a:pt x="156" y="32"/>
                  </a:lnTo>
                  <a:lnTo>
                    <a:pt x="156" y="32"/>
                  </a:lnTo>
                  <a:cubicBezTo>
                    <a:pt x="125" y="32"/>
                    <a:pt x="125" y="32"/>
                    <a:pt x="125" y="32"/>
                  </a:cubicBezTo>
                  <a:lnTo>
                    <a:pt x="125" y="32"/>
                  </a:lnTo>
                  <a:cubicBezTo>
                    <a:pt x="94" y="32"/>
                    <a:pt x="94" y="0"/>
                    <a:pt x="63" y="0"/>
                  </a:cubicBezTo>
                  <a:lnTo>
                    <a:pt x="63" y="0"/>
                  </a:lnTo>
                  <a:cubicBezTo>
                    <a:pt x="63" y="0"/>
                    <a:pt x="63" y="0"/>
                    <a:pt x="32" y="0"/>
                  </a:cubicBezTo>
                  <a:lnTo>
                    <a:pt x="32" y="0"/>
                  </a:lnTo>
                  <a:lnTo>
                    <a:pt x="32" y="0"/>
                  </a:lnTo>
                  <a:lnTo>
                    <a:pt x="32" y="0"/>
                  </a:lnTo>
                  <a:cubicBezTo>
                    <a:pt x="32" y="32"/>
                    <a:pt x="32" y="32"/>
                    <a:pt x="0" y="32"/>
                  </a:cubicBezTo>
                  <a:cubicBezTo>
                    <a:pt x="0" y="32"/>
                    <a:pt x="0" y="32"/>
                    <a:pt x="32" y="32"/>
                  </a:cubicBezTo>
                  <a:lnTo>
                    <a:pt x="32" y="32"/>
                  </a:lnTo>
                  <a:lnTo>
                    <a:pt x="32" y="32"/>
                  </a:lnTo>
                  <a:lnTo>
                    <a:pt x="63" y="63"/>
                  </a:lnTo>
                  <a:lnTo>
                    <a:pt x="63" y="63"/>
                  </a:lnTo>
                  <a:lnTo>
                    <a:pt x="63" y="63"/>
                  </a:lnTo>
                  <a:cubicBezTo>
                    <a:pt x="94" y="63"/>
                    <a:pt x="125" y="63"/>
                    <a:pt x="125" y="94"/>
                  </a:cubicBezTo>
                  <a:lnTo>
                    <a:pt x="125" y="94"/>
                  </a:lnTo>
                  <a:lnTo>
                    <a:pt x="125" y="94"/>
                  </a:lnTo>
                  <a:lnTo>
                    <a:pt x="125" y="94"/>
                  </a:lnTo>
                  <a:lnTo>
                    <a:pt x="125" y="94"/>
                  </a:lnTo>
                  <a:lnTo>
                    <a:pt x="125" y="94"/>
                  </a:lnTo>
                  <a:cubicBezTo>
                    <a:pt x="156" y="94"/>
                    <a:pt x="156" y="94"/>
                    <a:pt x="156" y="94"/>
                  </a:cubicBezTo>
                  <a:cubicBezTo>
                    <a:pt x="156" y="63"/>
                    <a:pt x="187" y="63"/>
                    <a:pt x="187"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3" name="Freeform 95"/>
            <p:cNvSpPr>
              <a:spLocks noChangeArrowheads="1"/>
            </p:cNvSpPr>
            <p:nvPr/>
          </p:nvSpPr>
          <p:spPr bwMode="auto">
            <a:xfrm>
              <a:off x="4148138" y="1277938"/>
              <a:ext cx="57150" cy="34925"/>
            </a:xfrm>
            <a:custGeom>
              <a:avLst/>
              <a:gdLst>
                <a:gd name="T0" fmla="*/ 125 w 157"/>
                <a:gd name="T1" fmla="*/ 32 h 95"/>
                <a:gd name="T2" fmla="*/ 125 w 157"/>
                <a:gd name="T3" fmla="*/ 32 h 95"/>
                <a:gd name="T4" fmla="*/ 63 w 157"/>
                <a:gd name="T5" fmla="*/ 0 h 95"/>
                <a:gd name="T6" fmla="*/ 63 w 157"/>
                <a:gd name="T7" fmla="*/ 0 h 95"/>
                <a:gd name="T8" fmla="*/ 32 w 157"/>
                <a:gd name="T9" fmla="*/ 0 h 95"/>
                <a:gd name="T10" fmla="*/ 0 w 157"/>
                <a:gd name="T11" fmla="*/ 32 h 95"/>
                <a:gd name="T12" fmla="*/ 0 w 157"/>
                <a:gd name="T13" fmla="*/ 32 h 95"/>
                <a:gd name="T14" fmla="*/ 0 w 157"/>
                <a:gd name="T15" fmla="*/ 32 h 95"/>
                <a:gd name="T16" fmla="*/ 0 w 157"/>
                <a:gd name="T17" fmla="*/ 32 h 95"/>
                <a:gd name="T18" fmla="*/ 32 w 157"/>
                <a:gd name="T19" fmla="*/ 63 h 95"/>
                <a:gd name="T20" fmla="*/ 32 w 157"/>
                <a:gd name="T21" fmla="*/ 63 h 95"/>
                <a:gd name="T22" fmla="*/ 94 w 157"/>
                <a:gd name="T23" fmla="*/ 94 h 95"/>
                <a:gd name="T24" fmla="*/ 125 w 157"/>
                <a:gd name="T25" fmla="*/ 94 h 95"/>
                <a:gd name="T26" fmla="*/ 125 w 157"/>
                <a:gd name="T27" fmla="*/ 94 h 95"/>
                <a:gd name="T28" fmla="*/ 156 w 157"/>
                <a:gd name="T29" fmla="*/ 94 h 95"/>
                <a:gd name="T30" fmla="*/ 156 w 157"/>
                <a:gd name="T31" fmla="*/ 63 h 95"/>
                <a:gd name="T32" fmla="*/ 156 w 157"/>
                <a:gd name="T33" fmla="*/ 63 h 95"/>
                <a:gd name="T34" fmla="*/ 156 w 157"/>
                <a:gd name="T35" fmla="*/ 32 h 95"/>
                <a:gd name="T36" fmla="*/ 156 w 157"/>
                <a:gd name="T37" fmla="*/ 32 h 95"/>
                <a:gd name="T38" fmla="*/ 125 w 157"/>
                <a:gd name="T39" fmla="*/ 3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95">
                  <a:moveTo>
                    <a:pt x="125" y="32"/>
                  </a:moveTo>
                  <a:lnTo>
                    <a:pt x="125" y="32"/>
                  </a:lnTo>
                  <a:cubicBezTo>
                    <a:pt x="94" y="32"/>
                    <a:pt x="94" y="32"/>
                    <a:pt x="63" y="0"/>
                  </a:cubicBezTo>
                  <a:lnTo>
                    <a:pt x="63" y="0"/>
                  </a:lnTo>
                  <a:lnTo>
                    <a:pt x="32" y="0"/>
                  </a:lnTo>
                  <a:cubicBezTo>
                    <a:pt x="32" y="0"/>
                    <a:pt x="32" y="0"/>
                    <a:pt x="0" y="32"/>
                  </a:cubicBezTo>
                  <a:lnTo>
                    <a:pt x="0" y="32"/>
                  </a:lnTo>
                  <a:lnTo>
                    <a:pt x="0" y="32"/>
                  </a:lnTo>
                  <a:lnTo>
                    <a:pt x="0" y="32"/>
                  </a:lnTo>
                  <a:cubicBezTo>
                    <a:pt x="0" y="32"/>
                    <a:pt x="0" y="63"/>
                    <a:pt x="32" y="63"/>
                  </a:cubicBezTo>
                  <a:lnTo>
                    <a:pt x="32" y="63"/>
                  </a:lnTo>
                  <a:cubicBezTo>
                    <a:pt x="63" y="63"/>
                    <a:pt x="94" y="63"/>
                    <a:pt x="94" y="94"/>
                  </a:cubicBezTo>
                  <a:lnTo>
                    <a:pt x="125" y="94"/>
                  </a:lnTo>
                  <a:lnTo>
                    <a:pt x="125" y="94"/>
                  </a:lnTo>
                  <a:lnTo>
                    <a:pt x="156" y="94"/>
                  </a:lnTo>
                  <a:lnTo>
                    <a:pt x="156" y="63"/>
                  </a:lnTo>
                  <a:lnTo>
                    <a:pt x="156" y="63"/>
                  </a:lnTo>
                  <a:lnTo>
                    <a:pt x="156" y="32"/>
                  </a:lnTo>
                  <a:lnTo>
                    <a:pt x="156" y="32"/>
                  </a:lnTo>
                  <a:lnTo>
                    <a:pt x="125" y="3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4" name="Freeform 96"/>
            <p:cNvSpPr>
              <a:spLocks noChangeArrowheads="1"/>
            </p:cNvSpPr>
            <p:nvPr/>
          </p:nvSpPr>
          <p:spPr bwMode="auto">
            <a:xfrm>
              <a:off x="4092575" y="1044575"/>
              <a:ext cx="190500" cy="212725"/>
            </a:xfrm>
            <a:custGeom>
              <a:avLst/>
              <a:gdLst>
                <a:gd name="T0" fmla="*/ 372 w 528"/>
                <a:gd name="T1" fmla="*/ 93 h 590"/>
                <a:gd name="T2" fmla="*/ 372 w 528"/>
                <a:gd name="T3" fmla="*/ 62 h 590"/>
                <a:gd name="T4" fmla="*/ 372 w 528"/>
                <a:gd name="T5" fmla="*/ 31 h 590"/>
                <a:gd name="T6" fmla="*/ 372 w 528"/>
                <a:gd name="T7" fmla="*/ 0 h 590"/>
                <a:gd name="T8" fmla="*/ 372 w 528"/>
                <a:gd name="T9" fmla="*/ 0 h 590"/>
                <a:gd name="T10" fmla="*/ 310 w 528"/>
                <a:gd name="T11" fmla="*/ 0 h 590"/>
                <a:gd name="T12" fmla="*/ 310 w 528"/>
                <a:gd name="T13" fmla="*/ 0 h 590"/>
                <a:gd name="T14" fmla="*/ 279 w 528"/>
                <a:gd name="T15" fmla="*/ 0 h 590"/>
                <a:gd name="T16" fmla="*/ 248 w 528"/>
                <a:gd name="T17" fmla="*/ 62 h 590"/>
                <a:gd name="T18" fmla="*/ 217 w 528"/>
                <a:gd name="T19" fmla="*/ 93 h 590"/>
                <a:gd name="T20" fmla="*/ 154 w 528"/>
                <a:gd name="T21" fmla="*/ 93 h 590"/>
                <a:gd name="T22" fmla="*/ 124 w 528"/>
                <a:gd name="T23" fmla="*/ 93 h 590"/>
                <a:gd name="T24" fmla="*/ 154 w 528"/>
                <a:gd name="T25" fmla="*/ 124 h 590"/>
                <a:gd name="T26" fmla="*/ 154 w 528"/>
                <a:gd name="T27" fmla="*/ 124 h 590"/>
                <a:gd name="T28" fmla="*/ 154 w 528"/>
                <a:gd name="T29" fmla="*/ 155 h 590"/>
                <a:gd name="T30" fmla="*/ 186 w 528"/>
                <a:gd name="T31" fmla="*/ 186 h 590"/>
                <a:gd name="T32" fmla="*/ 186 w 528"/>
                <a:gd name="T33" fmla="*/ 186 h 590"/>
                <a:gd name="T34" fmla="*/ 154 w 528"/>
                <a:gd name="T35" fmla="*/ 217 h 590"/>
                <a:gd name="T36" fmla="*/ 248 w 528"/>
                <a:gd name="T37" fmla="*/ 279 h 590"/>
                <a:gd name="T38" fmla="*/ 217 w 528"/>
                <a:gd name="T39" fmla="*/ 341 h 590"/>
                <a:gd name="T40" fmla="*/ 186 w 528"/>
                <a:gd name="T41" fmla="*/ 310 h 590"/>
                <a:gd name="T42" fmla="*/ 124 w 528"/>
                <a:gd name="T43" fmla="*/ 372 h 590"/>
                <a:gd name="T44" fmla="*/ 93 w 528"/>
                <a:gd name="T45" fmla="*/ 402 h 590"/>
                <a:gd name="T46" fmla="*/ 62 w 528"/>
                <a:gd name="T47" fmla="*/ 402 h 590"/>
                <a:gd name="T48" fmla="*/ 31 w 528"/>
                <a:gd name="T49" fmla="*/ 496 h 590"/>
                <a:gd name="T50" fmla="*/ 31 w 528"/>
                <a:gd name="T51" fmla="*/ 558 h 590"/>
                <a:gd name="T52" fmla="*/ 31 w 528"/>
                <a:gd name="T53" fmla="*/ 558 h 590"/>
                <a:gd name="T54" fmla="*/ 62 w 528"/>
                <a:gd name="T55" fmla="*/ 589 h 590"/>
                <a:gd name="T56" fmla="*/ 93 w 528"/>
                <a:gd name="T57" fmla="*/ 589 h 590"/>
                <a:gd name="T58" fmla="*/ 154 w 528"/>
                <a:gd name="T59" fmla="*/ 589 h 590"/>
                <a:gd name="T60" fmla="*/ 186 w 528"/>
                <a:gd name="T61" fmla="*/ 589 h 590"/>
                <a:gd name="T62" fmla="*/ 217 w 528"/>
                <a:gd name="T63" fmla="*/ 558 h 590"/>
                <a:gd name="T64" fmla="*/ 279 w 528"/>
                <a:gd name="T65" fmla="*/ 558 h 590"/>
                <a:gd name="T66" fmla="*/ 279 w 528"/>
                <a:gd name="T67" fmla="*/ 558 h 590"/>
                <a:gd name="T68" fmla="*/ 310 w 528"/>
                <a:gd name="T69" fmla="*/ 558 h 590"/>
                <a:gd name="T70" fmla="*/ 341 w 528"/>
                <a:gd name="T71" fmla="*/ 558 h 590"/>
                <a:gd name="T72" fmla="*/ 372 w 528"/>
                <a:gd name="T73" fmla="*/ 526 h 590"/>
                <a:gd name="T74" fmla="*/ 403 w 528"/>
                <a:gd name="T75" fmla="*/ 526 h 590"/>
                <a:gd name="T76" fmla="*/ 434 w 528"/>
                <a:gd name="T77" fmla="*/ 496 h 590"/>
                <a:gd name="T78" fmla="*/ 527 w 528"/>
                <a:gd name="T79" fmla="*/ 434 h 590"/>
                <a:gd name="T80" fmla="*/ 527 w 528"/>
                <a:gd name="T81" fmla="*/ 434 h 590"/>
                <a:gd name="T82" fmla="*/ 527 w 528"/>
                <a:gd name="T83" fmla="*/ 434 h 590"/>
                <a:gd name="T84" fmla="*/ 496 w 528"/>
                <a:gd name="T85" fmla="*/ 434 h 590"/>
                <a:gd name="T86" fmla="*/ 465 w 528"/>
                <a:gd name="T87" fmla="*/ 402 h 590"/>
                <a:gd name="T88" fmla="*/ 434 w 528"/>
                <a:gd name="T89" fmla="*/ 372 h 590"/>
                <a:gd name="T90" fmla="*/ 465 w 528"/>
                <a:gd name="T91" fmla="*/ 341 h 590"/>
                <a:gd name="T92" fmla="*/ 434 w 528"/>
                <a:gd name="T93" fmla="*/ 310 h 590"/>
                <a:gd name="T94" fmla="*/ 434 w 528"/>
                <a:gd name="T95" fmla="*/ 248 h 590"/>
                <a:gd name="T96" fmla="*/ 434 w 528"/>
                <a:gd name="T97" fmla="*/ 217 h 590"/>
                <a:gd name="T98" fmla="*/ 434 w 528"/>
                <a:gd name="T99" fmla="*/ 217 h 590"/>
                <a:gd name="T100" fmla="*/ 403 w 528"/>
                <a:gd name="T101" fmla="*/ 186 h 590"/>
                <a:gd name="T102" fmla="*/ 403 w 528"/>
                <a:gd name="T103" fmla="*/ 155 h 590"/>
                <a:gd name="T104" fmla="*/ 403 w 528"/>
                <a:gd name="T105" fmla="*/ 124 h 590"/>
                <a:gd name="T106" fmla="*/ 403 w 528"/>
                <a:gd name="T107" fmla="*/ 124 h 590"/>
                <a:gd name="T108" fmla="*/ 403 w 528"/>
                <a:gd name="T109" fmla="*/ 12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8" h="590">
                  <a:moveTo>
                    <a:pt x="372" y="93"/>
                  </a:moveTo>
                  <a:lnTo>
                    <a:pt x="372" y="93"/>
                  </a:lnTo>
                  <a:lnTo>
                    <a:pt x="372" y="93"/>
                  </a:lnTo>
                  <a:lnTo>
                    <a:pt x="372" y="62"/>
                  </a:lnTo>
                  <a:lnTo>
                    <a:pt x="372" y="62"/>
                  </a:lnTo>
                  <a:cubicBezTo>
                    <a:pt x="372" y="31"/>
                    <a:pt x="372" y="31"/>
                    <a:pt x="372" y="31"/>
                  </a:cubicBezTo>
                  <a:lnTo>
                    <a:pt x="372" y="31"/>
                  </a:lnTo>
                  <a:cubicBezTo>
                    <a:pt x="372" y="31"/>
                    <a:pt x="372" y="31"/>
                    <a:pt x="372" y="0"/>
                  </a:cubicBezTo>
                  <a:lnTo>
                    <a:pt x="372" y="0"/>
                  </a:lnTo>
                  <a:lnTo>
                    <a:pt x="372" y="0"/>
                  </a:lnTo>
                  <a:cubicBezTo>
                    <a:pt x="341" y="0"/>
                    <a:pt x="341" y="0"/>
                    <a:pt x="341" y="0"/>
                  </a:cubicBezTo>
                  <a:cubicBezTo>
                    <a:pt x="341" y="0"/>
                    <a:pt x="341" y="0"/>
                    <a:pt x="310" y="0"/>
                  </a:cubicBezTo>
                  <a:lnTo>
                    <a:pt x="310" y="0"/>
                  </a:lnTo>
                  <a:lnTo>
                    <a:pt x="310" y="0"/>
                  </a:lnTo>
                  <a:cubicBezTo>
                    <a:pt x="279" y="0"/>
                    <a:pt x="279" y="0"/>
                    <a:pt x="279" y="0"/>
                  </a:cubicBezTo>
                  <a:lnTo>
                    <a:pt x="279" y="0"/>
                  </a:lnTo>
                  <a:cubicBezTo>
                    <a:pt x="279" y="31"/>
                    <a:pt x="248" y="62"/>
                    <a:pt x="248" y="62"/>
                  </a:cubicBezTo>
                  <a:lnTo>
                    <a:pt x="248" y="62"/>
                  </a:lnTo>
                  <a:cubicBezTo>
                    <a:pt x="248" y="62"/>
                    <a:pt x="248" y="62"/>
                    <a:pt x="217" y="62"/>
                  </a:cubicBezTo>
                  <a:lnTo>
                    <a:pt x="217" y="93"/>
                  </a:lnTo>
                  <a:lnTo>
                    <a:pt x="186" y="93"/>
                  </a:lnTo>
                  <a:lnTo>
                    <a:pt x="154" y="93"/>
                  </a:lnTo>
                  <a:lnTo>
                    <a:pt x="154" y="93"/>
                  </a:lnTo>
                  <a:lnTo>
                    <a:pt x="124" y="93"/>
                  </a:lnTo>
                  <a:lnTo>
                    <a:pt x="124" y="93"/>
                  </a:lnTo>
                  <a:cubicBezTo>
                    <a:pt x="124" y="93"/>
                    <a:pt x="154" y="93"/>
                    <a:pt x="154" y="124"/>
                  </a:cubicBezTo>
                  <a:lnTo>
                    <a:pt x="154" y="124"/>
                  </a:lnTo>
                  <a:lnTo>
                    <a:pt x="154" y="124"/>
                  </a:lnTo>
                  <a:cubicBezTo>
                    <a:pt x="154" y="155"/>
                    <a:pt x="154" y="155"/>
                    <a:pt x="154" y="155"/>
                  </a:cubicBezTo>
                  <a:lnTo>
                    <a:pt x="154" y="155"/>
                  </a:lnTo>
                  <a:lnTo>
                    <a:pt x="154" y="155"/>
                  </a:lnTo>
                  <a:cubicBezTo>
                    <a:pt x="154" y="155"/>
                    <a:pt x="154" y="155"/>
                    <a:pt x="186" y="186"/>
                  </a:cubicBezTo>
                  <a:lnTo>
                    <a:pt x="186" y="186"/>
                  </a:lnTo>
                  <a:lnTo>
                    <a:pt x="186" y="186"/>
                  </a:lnTo>
                  <a:cubicBezTo>
                    <a:pt x="154" y="186"/>
                    <a:pt x="154" y="217"/>
                    <a:pt x="154" y="217"/>
                  </a:cubicBezTo>
                  <a:lnTo>
                    <a:pt x="154" y="217"/>
                  </a:lnTo>
                  <a:lnTo>
                    <a:pt x="186" y="217"/>
                  </a:lnTo>
                  <a:cubicBezTo>
                    <a:pt x="217" y="217"/>
                    <a:pt x="248" y="248"/>
                    <a:pt x="248" y="279"/>
                  </a:cubicBezTo>
                  <a:lnTo>
                    <a:pt x="248" y="310"/>
                  </a:lnTo>
                  <a:lnTo>
                    <a:pt x="217" y="341"/>
                  </a:lnTo>
                  <a:lnTo>
                    <a:pt x="186" y="310"/>
                  </a:lnTo>
                  <a:lnTo>
                    <a:pt x="186" y="310"/>
                  </a:lnTo>
                  <a:cubicBezTo>
                    <a:pt x="186" y="341"/>
                    <a:pt x="154" y="341"/>
                    <a:pt x="154" y="341"/>
                  </a:cubicBezTo>
                  <a:cubicBezTo>
                    <a:pt x="154" y="341"/>
                    <a:pt x="154" y="372"/>
                    <a:pt x="124" y="372"/>
                  </a:cubicBezTo>
                  <a:lnTo>
                    <a:pt x="124" y="372"/>
                  </a:lnTo>
                  <a:cubicBezTo>
                    <a:pt x="93" y="402"/>
                    <a:pt x="93" y="402"/>
                    <a:pt x="93" y="402"/>
                  </a:cubicBezTo>
                  <a:cubicBezTo>
                    <a:pt x="62" y="402"/>
                    <a:pt x="62" y="402"/>
                    <a:pt x="62" y="402"/>
                  </a:cubicBezTo>
                  <a:lnTo>
                    <a:pt x="62" y="402"/>
                  </a:lnTo>
                  <a:cubicBezTo>
                    <a:pt x="62" y="434"/>
                    <a:pt x="0" y="465"/>
                    <a:pt x="0" y="465"/>
                  </a:cubicBezTo>
                  <a:cubicBezTo>
                    <a:pt x="0" y="465"/>
                    <a:pt x="0" y="465"/>
                    <a:pt x="31" y="496"/>
                  </a:cubicBezTo>
                  <a:lnTo>
                    <a:pt x="31" y="496"/>
                  </a:lnTo>
                  <a:cubicBezTo>
                    <a:pt x="31" y="526"/>
                    <a:pt x="31" y="526"/>
                    <a:pt x="31" y="558"/>
                  </a:cubicBezTo>
                  <a:lnTo>
                    <a:pt x="31" y="558"/>
                  </a:lnTo>
                  <a:lnTo>
                    <a:pt x="31" y="558"/>
                  </a:lnTo>
                  <a:cubicBezTo>
                    <a:pt x="62" y="558"/>
                    <a:pt x="62" y="589"/>
                    <a:pt x="62" y="589"/>
                  </a:cubicBezTo>
                  <a:lnTo>
                    <a:pt x="62" y="589"/>
                  </a:lnTo>
                  <a:lnTo>
                    <a:pt x="62" y="589"/>
                  </a:lnTo>
                  <a:lnTo>
                    <a:pt x="93" y="589"/>
                  </a:lnTo>
                  <a:cubicBezTo>
                    <a:pt x="93" y="589"/>
                    <a:pt x="93" y="589"/>
                    <a:pt x="124" y="589"/>
                  </a:cubicBezTo>
                  <a:cubicBezTo>
                    <a:pt x="124" y="589"/>
                    <a:pt x="124" y="589"/>
                    <a:pt x="154" y="589"/>
                  </a:cubicBezTo>
                  <a:lnTo>
                    <a:pt x="154" y="589"/>
                  </a:lnTo>
                  <a:cubicBezTo>
                    <a:pt x="186" y="589"/>
                    <a:pt x="186" y="589"/>
                    <a:pt x="186" y="589"/>
                  </a:cubicBezTo>
                  <a:cubicBezTo>
                    <a:pt x="186" y="589"/>
                    <a:pt x="217" y="589"/>
                    <a:pt x="217" y="558"/>
                  </a:cubicBezTo>
                  <a:lnTo>
                    <a:pt x="217" y="558"/>
                  </a:lnTo>
                  <a:cubicBezTo>
                    <a:pt x="248" y="558"/>
                    <a:pt x="248" y="558"/>
                    <a:pt x="248" y="558"/>
                  </a:cubicBezTo>
                  <a:lnTo>
                    <a:pt x="279" y="558"/>
                  </a:lnTo>
                  <a:lnTo>
                    <a:pt x="279" y="558"/>
                  </a:lnTo>
                  <a:lnTo>
                    <a:pt x="279" y="558"/>
                  </a:lnTo>
                  <a:cubicBezTo>
                    <a:pt x="310" y="558"/>
                    <a:pt x="310" y="558"/>
                    <a:pt x="310" y="558"/>
                  </a:cubicBezTo>
                  <a:lnTo>
                    <a:pt x="310" y="558"/>
                  </a:lnTo>
                  <a:cubicBezTo>
                    <a:pt x="341" y="558"/>
                    <a:pt x="341" y="558"/>
                    <a:pt x="341" y="558"/>
                  </a:cubicBezTo>
                  <a:lnTo>
                    <a:pt x="341" y="558"/>
                  </a:lnTo>
                  <a:lnTo>
                    <a:pt x="341" y="558"/>
                  </a:lnTo>
                  <a:lnTo>
                    <a:pt x="372" y="526"/>
                  </a:lnTo>
                  <a:lnTo>
                    <a:pt x="372" y="526"/>
                  </a:lnTo>
                  <a:cubicBezTo>
                    <a:pt x="372" y="526"/>
                    <a:pt x="372" y="526"/>
                    <a:pt x="403" y="526"/>
                  </a:cubicBezTo>
                  <a:cubicBezTo>
                    <a:pt x="403" y="526"/>
                    <a:pt x="403" y="526"/>
                    <a:pt x="434" y="496"/>
                  </a:cubicBezTo>
                  <a:lnTo>
                    <a:pt x="434" y="496"/>
                  </a:lnTo>
                  <a:cubicBezTo>
                    <a:pt x="434" y="496"/>
                    <a:pt x="434" y="496"/>
                    <a:pt x="465" y="465"/>
                  </a:cubicBezTo>
                  <a:cubicBezTo>
                    <a:pt x="465" y="465"/>
                    <a:pt x="496" y="434"/>
                    <a:pt x="527" y="434"/>
                  </a:cubicBezTo>
                  <a:lnTo>
                    <a:pt x="527" y="434"/>
                  </a:lnTo>
                  <a:lnTo>
                    <a:pt x="527" y="434"/>
                  </a:lnTo>
                  <a:lnTo>
                    <a:pt x="527" y="434"/>
                  </a:lnTo>
                  <a:lnTo>
                    <a:pt x="527" y="434"/>
                  </a:lnTo>
                  <a:lnTo>
                    <a:pt x="527" y="434"/>
                  </a:lnTo>
                  <a:lnTo>
                    <a:pt x="496" y="434"/>
                  </a:lnTo>
                  <a:lnTo>
                    <a:pt x="496" y="402"/>
                  </a:lnTo>
                  <a:cubicBezTo>
                    <a:pt x="465" y="402"/>
                    <a:pt x="465" y="402"/>
                    <a:pt x="465" y="402"/>
                  </a:cubicBezTo>
                  <a:cubicBezTo>
                    <a:pt x="434" y="372"/>
                    <a:pt x="434" y="372"/>
                    <a:pt x="434" y="372"/>
                  </a:cubicBezTo>
                  <a:lnTo>
                    <a:pt x="434" y="372"/>
                  </a:lnTo>
                  <a:cubicBezTo>
                    <a:pt x="434" y="372"/>
                    <a:pt x="434" y="341"/>
                    <a:pt x="465" y="341"/>
                  </a:cubicBezTo>
                  <a:lnTo>
                    <a:pt x="465" y="341"/>
                  </a:lnTo>
                  <a:cubicBezTo>
                    <a:pt x="434" y="341"/>
                    <a:pt x="434" y="310"/>
                    <a:pt x="434" y="310"/>
                  </a:cubicBezTo>
                  <a:lnTo>
                    <a:pt x="434" y="310"/>
                  </a:lnTo>
                  <a:lnTo>
                    <a:pt x="434" y="279"/>
                  </a:lnTo>
                  <a:lnTo>
                    <a:pt x="434" y="248"/>
                  </a:lnTo>
                  <a:lnTo>
                    <a:pt x="434" y="248"/>
                  </a:lnTo>
                  <a:lnTo>
                    <a:pt x="434" y="217"/>
                  </a:lnTo>
                  <a:lnTo>
                    <a:pt x="434" y="217"/>
                  </a:lnTo>
                  <a:lnTo>
                    <a:pt x="434" y="217"/>
                  </a:lnTo>
                  <a:cubicBezTo>
                    <a:pt x="434" y="217"/>
                    <a:pt x="403" y="217"/>
                    <a:pt x="403" y="186"/>
                  </a:cubicBezTo>
                  <a:lnTo>
                    <a:pt x="403" y="186"/>
                  </a:lnTo>
                  <a:lnTo>
                    <a:pt x="403" y="186"/>
                  </a:lnTo>
                  <a:cubicBezTo>
                    <a:pt x="403" y="186"/>
                    <a:pt x="403" y="186"/>
                    <a:pt x="403" y="155"/>
                  </a:cubicBezTo>
                  <a:cubicBezTo>
                    <a:pt x="403" y="155"/>
                    <a:pt x="403" y="155"/>
                    <a:pt x="403" y="124"/>
                  </a:cubicBezTo>
                  <a:lnTo>
                    <a:pt x="403" y="124"/>
                  </a:lnTo>
                  <a:lnTo>
                    <a:pt x="403" y="124"/>
                  </a:lnTo>
                  <a:lnTo>
                    <a:pt x="403" y="124"/>
                  </a:lnTo>
                  <a:lnTo>
                    <a:pt x="403" y="124"/>
                  </a:lnTo>
                  <a:lnTo>
                    <a:pt x="403" y="124"/>
                  </a:lnTo>
                  <a:lnTo>
                    <a:pt x="372"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5" name="Freeform 97"/>
            <p:cNvSpPr>
              <a:spLocks noChangeArrowheads="1"/>
            </p:cNvSpPr>
            <p:nvPr/>
          </p:nvSpPr>
          <p:spPr bwMode="auto">
            <a:xfrm>
              <a:off x="4114800" y="1457325"/>
              <a:ext cx="334963" cy="157163"/>
            </a:xfrm>
            <a:custGeom>
              <a:avLst/>
              <a:gdLst>
                <a:gd name="T0" fmla="*/ 682 w 931"/>
                <a:gd name="T1" fmla="*/ 63 h 436"/>
                <a:gd name="T2" fmla="*/ 682 w 931"/>
                <a:gd name="T3" fmla="*/ 63 h 436"/>
                <a:gd name="T4" fmla="*/ 620 w 931"/>
                <a:gd name="T5" fmla="*/ 63 h 436"/>
                <a:gd name="T6" fmla="*/ 589 w 931"/>
                <a:gd name="T7" fmla="*/ 0 h 436"/>
                <a:gd name="T8" fmla="*/ 527 w 931"/>
                <a:gd name="T9" fmla="*/ 0 h 436"/>
                <a:gd name="T10" fmla="*/ 496 w 931"/>
                <a:gd name="T11" fmla="*/ 0 h 436"/>
                <a:gd name="T12" fmla="*/ 465 w 931"/>
                <a:gd name="T13" fmla="*/ 32 h 436"/>
                <a:gd name="T14" fmla="*/ 434 w 931"/>
                <a:gd name="T15" fmla="*/ 63 h 436"/>
                <a:gd name="T16" fmla="*/ 372 w 931"/>
                <a:gd name="T17" fmla="*/ 63 h 436"/>
                <a:gd name="T18" fmla="*/ 341 w 931"/>
                <a:gd name="T19" fmla="*/ 32 h 436"/>
                <a:gd name="T20" fmla="*/ 310 w 931"/>
                <a:gd name="T21" fmla="*/ 32 h 436"/>
                <a:gd name="T22" fmla="*/ 279 w 931"/>
                <a:gd name="T23" fmla="*/ 32 h 436"/>
                <a:gd name="T24" fmla="*/ 248 w 931"/>
                <a:gd name="T25" fmla="*/ 32 h 436"/>
                <a:gd name="T26" fmla="*/ 186 w 931"/>
                <a:gd name="T27" fmla="*/ 0 h 436"/>
                <a:gd name="T28" fmla="*/ 92 w 931"/>
                <a:gd name="T29" fmla="*/ 32 h 436"/>
                <a:gd name="T30" fmla="*/ 92 w 931"/>
                <a:gd name="T31" fmla="*/ 32 h 436"/>
                <a:gd name="T32" fmla="*/ 92 w 931"/>
                <a:gd name="T33" fmla="*/ 63 h 436"/>
                <a:gd name="T34" fmla="*/ 62 w 931"/>
                <a:gd name="T35" fmla="*/ 124 h 436"/>
                <a:gd name="T36" fmla="*/ 31 w 931"/>
                <a:gd name="T37" fmla="*/ 124 h 436"/>
                <a:gd name="T38" fmla="*/ 31 w 931"/>
                <a:gd name="T39" fmla="*/ 156 h 436"/>
                <a:gd name="T40" fmla="*/ 0 w 931"/>
                <a:gd name="T41" fmla="*/ 187 h 436"/>
                <a:gd name="T42" fmla="*/ 0 w 931"/>
                <a:gd name="T43" fmla="*/ 218 h 436"/>
                <a:gd name="T44" fmla="*/ 0 w 931"/>
                <a:gd name="T45" fmla="*/ 218 h 436"/>
                <a:gd name="T46" fmla="*/ 92 w 931"/>
                <a:gd name="T47" fmla="*/ 218 h 436"/>
                <a:gd name="T48" fmla="*/ 155 w 931"/>
                <a:gd name="T49" fmla="*/ 218 h 436"/>
                <a:gd name="T50" fmla="*/ 217 w 931"/>
                <a:gd name="T51" fmla="*/ 218 h 436"/>
                <a:gd name="T52" fmla="*/ 217 w 931"/>
                <a:gd name="T53" fmla="*/ 187 h 436"/>
                <a:gd name="T54" fmla="*/ 248 w 931"/>
                <a:gd name="T55" fmla="*/ 187 h 436"/>
                <a:gd name="T56" fmla="*/ 248 w 931"/>
                <a:gd name="T57" fmla="*/ 187 h 436"/>
                <a:gd name="T58" fmla="*/ 310 w 931"/>
                <a:gd name="T59" fmla="*/ 187 h 436"/>
                <a:gd name="T60" fmla="*/ 341 w 931"/>
                <a:gd name="T61" fmla="*/ 218 h 436"/>
                <a:gd name="T62" fmla="*/ 403 w 931"/>
                <a:gd name="T63" fmla="*/ 248 h 436"/>
                <a:gd name="T64" fmla="*/ 434 w 931"/>
                <a:gd name="T65" fmla="*/ 311 h 436"/>
                <a:gd name="T66" fmla="*/ 496 w 931"/>
                <a:gd name="T67" fmla="*/ 280 h 436"/>
                <a:gd name="T68" fmla="*/ 527 w 931"/>
                <a:gd name="T69" fmla="*/ 342 h 436"/>
                <a:gd name="T70" fmla="*/ 589 w 931"/>
                <a:gd name="T71" fmla="*/ 311 h 436"/>
                <a:gd name="T72" fmla="*/ 651 w 931"/>
                <a:gd name="T73" fmla="*/ 342 h 436"/>
                <a:gd name="T74" fmla="*/ 620 w 931"/>
                <a:gd name="T75" fmla="*/ 404 h 436"/>
                <a:gd name="T76" fmla="*/ 651 w 931"/>
                <a:gd name="T77" fmla="*/ 435 h 436"/>
                <a:gd name="T78" fmla="*/ 682 w 931"/>
                <a:gd name="T79" fmla="*/ 435 h 436"/>
                <a:gd name="T80" fmla="*/ 682 w 931"/>
                <a:gd name="T81" fmla="*/ 404 h 436"/>
                <a:gd name="T82" fmla="*/ 651 w 931"/>
                <a:gd name="T83" fmla="*/ 311 h 436"/>
                <a:gd name="T84" fmla="*/ 713 w 931"/>
                <a:gd name="T85" fmla="*/ 311 h 436"/>
                <a:gd name="T86" fmla="*/ 775 w 931"/>
                <a:gd name="T87" fmla="*/ 311 h 436"/>
                <a:gd name="T88" fmla="*/ 837 w 931"/>
                <a:gd name="T89" fmla="*/ 280 h 436"/>
                <a:gd name="T90" fmla="*/ 868 w 931"/>
                <a:gd name="T91" fmla="*/ 218 h 436"/>
                <a:gd name="T92" fmla="*/ 930 w 931"/>
                <a:gd name="T93" fmla="*/ 218 h 436"/>
                <a:gd name="T94" fmla="*/ 930 w 931"/>
                <a:gd name="T95" fmla="*/ 218 h 436"/>
                <a:gd name="T96" fmla="*/ 930 w 931"/>
                <a:gd name="T97" fmla="*/ 156 h 436"/>
                <a:gd name="T98" fmla="*/ 930 w 931"/>
                <a:gd name="T99" fmla="*/ 156 h 436"/>
                <a:gd name="T100" fmla="*/ 868 w 931"/>
                <a:gd name="T101" fmla="*/ 124 h 436"/>
                <a:gd name="T102" fmla="*/ 837 w 931"/>
                <a:gd name="T103" fmla="*/ 124 h 436"/>
                <a:gd name="T104" fmla="*/ 806 w 931"/>
                <a:gd name="T105" fmla="*/ 124 h 436"/>
                <a:gd name="T106" fmla="*/ 775 w 931"/>
                <a:gd name="T107" fmla="*/ 124 h 436"/>
                <a:gd name="T108" fmla="*/ 744 w 931"/>
                <a:gd name="T109" fmla="*/ 124 h 436"/>
                <a:gd name="T110" fmla="*/ 713 w 931"/>
                <a:gd name="T111" fmla="*/ 12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1" h="436">
                  <a:moveTo>
                    <a:pt x="682" y="94"/>
                  </a:moveTo>
                  <a:lnTo>
                    <a:pt x="682" y="94"/>
                  </a:lnTo>
                  <a:lnTo>
                    <a:pt x="682" y="63"/>
                  </a:lnTo>
                  <a:lnTo>
                    <a:pt x="682" y="63"/>
                  </a:lnTo>
                  <a:lnTo>
                    <a:pt x="682" y="63"/>
                  </a:lnTo>
                  <a:lnTo>
                    <a:pt x="682" y="63"/>
                  </a:lnTo>
                  <a:cubicBezTo>
                    <a:pt x="651" y="63"/>
                    <a:pt x="651" y="63"/>
                    <a:pt x="651" y="63"/>
                  </a:cubicBezTo>
                  <a:lnTo>
                    <a:pt x="620" y="63"/>
                  </a:lnTo>
                  <a:lnTo>
                    <a:pt x="620" y="63"/>
                  </a:lnTo>
                  <a:cubicBezTo>
                    <a:pt x="620" y="32"/>
                    <a:pt x="620" y="32"/>
                    <a:pt x="620" y="32"/>
                  </a:cubicBezTo>
                  <a:cubicBezTo>
                    <a:pt x="620" y="0"/>
                    <a:pt x="620" y="0"/>
                    <a:pt x="620" y="0"/>
                  </a:cubicBezTo>
                  <a:cubicBezTo>
                    <a:pt x="620" y="0"/>
                    <a:pt x="620" y="0"/>
                    <a:pt x="589" y="0"/>
                  </a:cubicBezTo>
                  <a:lnTo>
                    <a:pt x="589" y="0"/>
                  </a:lnTo>
                  <a:cubicBezTo>
                    <a:pt x="558" y="0"/>
                    <a:pt x="558" y="0"/>
                    <a:pt x="558" y="0"/>
                  </a:cubicBezTo>
                  <a:lnTo>
                    <a:pt x="527" y="0"/>
                  </a:lnTo>
                  <a:lnTo>
                    <a:pt x="527" y="0"/>
                  </a:lnTo>
                  <a:lnTo>
                    <a:pt x="527" y="0"/>
                  </a:lnTo>
                  <a:cubicBezTo>
                    <a:pt x="496" y="0"/>
                    <a:pt x="496" y="0"/>
                    <a:pt x="496" y="0"/>
                  </a:cubicBezTo>
                  <a:cubicBezTo>
                    <a:pt x="496" y="0"/>
                    <a:pt x="496" y="0"/>
                    <a:pt x="465" y="0"/>
                  </a:cubicBezTo>
                  <a:lnTo>
                    <a:pt x="465" y="0"/>
                  </a:lnTo>
                  <a:cubicBezTo>
                    <a:pt x="465" y="32"/>
                    <a:pt x="465" y="32"/>
                    <a:pt x="465" y="32"/>
                  </a:cubicBezTo>
                  <a:lnTo>
                    <a:pt x="465" y="32"/>
                  </a:lnTo>
                  <a:cubicBezTo>
                    <a:pt x="465" y="63"/>
                    <a:pt x="434" y="63"/>
                    <a:pt x="434" y="63"/>
                  </a:cubicBezTo>
                  <a:lnTo>
                    <a:pt x="434" y="63"/>
                  </a:lnTo>
                  <a:lnTo>
                    <a:pt x="434" y="63"/>
                  </a:lnTo>
                  <a:cubicBezTo>
                    <a:pt x="403" y="63"/>
                    <a:pt x="403" y="63"/>
                    <a:pt x="403" y="32"/>
                  </a:cubicBezTo>
                  <a:cubicBezTo>
                    <a:pt x="403" y="63"/>
                    <a:pt x="403" y="63"/>
                    <a:pt x="372" y="63"/>
                  </a:cubicBezTo>
                  <a:lnTo>
                    <a:pt x="372" y="63"/>
                  </a:lnTo>
                  <a:lnTo>
                    <a:pt x="372" y="32"/>
                  </a:lnTo>
                  <a:lnTo>
                    <a:pt x="341" y="32"/>
                  </a:lnTo>
                  <a:lnTo>
                    <a:pt x="341" y="32"/>
                  </a:lnTo>
                  <a:cubicBezTo>
                    <a:pt x="310" y="32"/>
                    <a:pt x="310" y="32"/>
                    <a:pt x="310" y="32"/>
                  </a:cubicBezTo>
                  <a:lnTo>
                    <a:pt x="310" y="32"/>
                  </a:lnTo>
                  <a:lnTo>
                    <a:pt x="310" y="32"/>
                  </a:lnTo>
                  <a:lnTo>
                    <a:pt x="279" y="32"/>
                  </a:lnTo>
                  <a:lnTo>
                    <a:pt x="279" y="32"/>
                  </a:lnTo>
                  <a:lnTo>
                    <a:pt x="279" y="32"/>
                  </a:lnTo>
                  <a:lnTo>
                    <a:pt x="248" y="32"/>
                  </a:lnTo>
                  <a:lnTo>
                    <a:pt x="248" y="32"/>
                  </a:lnTo>
                  <a:cubicBezTo>
                    <a:pt x="248" y="32"/>
                    <a:pt x="217" y="0"/>
                    <a:pt x="186" y="0"/>
                  </a:cubicBezTo>
                  <a:lnTo>
                    <a:pt x="186" y="0"/>
                  </a:lnTo>
                  <a:lnTo>
                    <a:pt x="186" y="0"/>
                  </a:lnTo>
                  <a:cubicBezTo>
                    <a:pt x="186" y="0"/>
                    <a:pt x="186" y="0"/>
                    <a:pt x="155" y="0"/>
                  </a:cubicBezTo>
                  <a:cubicBezTo>
                    <a:pt x="155" y="0"/>
                    <a:pt x="124" y="0"/>
                    <a:pt x="124" y="32"/>
                  </a:cubicBezTo>
                  <a:lnTo>
                    <a:pt x="92" y="32"/>
                  </a:lnTo>
                  <a:lnTo>
                    <a:pt x="92" y="32"/>
                  </a:lnTo>
                  <a:lnTo>
                    <a:pt x="92" y="32"/>
                  </a:lnTo>
                  <a:lnTo>
                    <a:pt x="92" y="32"/>
                  </a:lnTo>
                  <a:lnTo>
                    <a:pt x="92" y="63"/>
                  </a:lnTo>
                  <a:lnTo>
                    <a:pt x="92" y="63"/>
                  </a:lnTo>
                  <a:lnTo>
                    <a:pt x="92" y="63"/>
                  </a:lnTo>
                  <a:cubicBezTo>
                    <a:pt x="92" y="94"/>
                    <a:pt x="92" y="124"/>
                    <a:pt x="62" y="124"/>
                  </a:cubicBezTo>
                  <a:lnTo>
                    <a:pt x="62" y="124"/>
                  </a:lnTo>
                  <a:lnTo>
                    <a:pt x="62" y="124"/>
                  </a:lnTo>
                  <a:lnTo>
                    <a:pt x="62" y="124"/>
                  </a:lnTo>
                  <a:lnTo>
                    <a:pt x="31" y="124"/>
                  </a:lnTo>
                  <a:lnTo>
                    <a:pt x="31" y="124"/>
                  </a:lnTo>
                  <a:lnTo>
                    <a:pt x="31" y="124"/>
                  </a:lnTo>
                  <a:lnTo>
                    <a:pt x="31" y="156"/>
                  </a:lnTo>
                  <a:lnTo>
                    <a:pt x="31" y="156"/>
                  </a:lnTo>
                  <a:lnTo>
                    <a:pt x="31" y="156"/>
                  </a:lnTo>
                  <a:lnTo>
                    <a:pt x="31" y="187"/>
                  </a:lnTo>
                  <a:lnTo>
                    <a:pt x="0" y="187"/>
                  </a:lnTo>
                  <a:lnTo>
                    <a:pt x="0" y="187"/>
                  </a:lnTo>
                  <a:cubicBezTo>
                    <a:pt x="0" y="187"/>
                    <a:pt x="0" y="187"/>
                    <a:pt x="0" y="218"/>
                  </a:cubicBezTo>
                  <a:lnTo>
                    <a:pt x="0" y="218"/>
                  </a:lnTo>
                  <a:lnTo>
                    <a:pt x="0" y="218"/>
                  </a:lnTo>
                  <a:lnTo>
                    <a:pt x="0" y="218"/>
                  </a:lnTo>
                  <a:lnTo>
                    <a:pt x="0" y="218"/>
                  </a:lnTo>
                  <a:cubicBezTo>
                    <a:pt x="31" y="218"/>
                    <a:pt x="31" y="218"/>
                    <a:pt x="31" y="218"/>
                  </a:cubicBezTo>
                  <a:cubicBezTo>
                    <a:pt x="31" y="218"/>
                    <a:pt x="31" y="218"/>
                    <a:pt x="62" y="218"/>
                  </a:cubicBezTo>
                  <a:lnTo>
                    <a:pt x="92" y="218"/>
                  </a:lnTo>
                  <a:lnTo>
                    <a:pt x="92" y="218"/>
                  </a:lnTo>
                  <a:lnTo>
                    <a:pt x="124" y="218"/>
                  </a:lnTo>
                  <a:cubicBezTo>
                    <a:pt x="124" y="218"/>
                    <a:pt x="124" y="218"/>
                    <a:pt x="155" y="218"/>
                  </a:cubicBezTo>
                  <a:lnTo>
                    <a:pt x="155" y="218"/>
                  </a:lnTo>
                  <a:cubicBezTo>
                    <a:pt x="155" y="218"/>
                    <a:pt x="155" y="218"/>
                    <a:pt x="186" y="218"/>
                  </a:cubicBezTo>
                  <a:lnTo>
                    <a:pt x="217" y="218"/>
                  </a:lnTo>
                  <a:lnTo>
                    <a:pt x="217" y="218"/>
                  </a:lnTo>
                  <a:lnTo>
                    <a:pt x="217" y="218"/>
                  </a:lnTo>
                  <a:cubicBezTo>
                    <a:pt x="217" y="218"/>
                    <a:pt x="217" y="218"/>
                    <a:pt x="217" y="187"/>
                  </a:cubicBezTo>
                  <a:lnTo>
                    <a:pt x="217" y="187"/>
                  </a:lnTo>
                  <a:lnTo>
                    <a:pt x="217" y="187"/>
                  </a:lnTo>
                  <a:lnTo>
                    <a:pt x="248" y="187"/>
                  </a:lnTo>
                  <a:lnTo>
                    <a:pt x="248" y="187"/>
                  </a:lnTo>
                  <a:lnTo>
                    <a:pt x="248" y="187"/>
                  </a:lnTo>
                  <a:lnTo>
                    <a:pt x="248" y="187"/>
                  </a:lnTo>
                  <a:lnTo>
                    <a:pt x="248" y="187"/>
                  </a:lnTo>
                  <a:lnTo>
                    <a:pt x="279" y="187"/>
                  </a:lnTo>
                  <a:lnTo>
                    <a:pt x="310" y="187"/>
                  </a:lnTo>
                  <a:cubicBezTo>
                    <a:pt x="310" y="187"/>
                    <a:pt x="341" y="187"/>
                    <a:pt x="341" y="218"/>
                  </a:cubicBezTo>
                  <a:lnTo>
                    <a:pt x="341" y="218"/>
                  </a:lnTo>
                  <a:lnTo>
                    <a:pt x="341" y="218"/>
                  </a:lnTo>
                  <a:cubicBezTo>
                    <a:pt x="372" y="218"/>
                    <a:pt x="403" y="218"/>
                    <a:pt x="403" y="248"/>
                  </a:cubicBezTo>
                  <a:lnTo>
                    <a:pt x="403" y="248"/>
                  </a:lnTo>
                  <a:lnTo>
                    <a:pt x="403" y="248"/>
                  </a:lnTo>
                  <a:cubicBezTo>
                    <a:pt x="403" y="248"/>
                    <a:pt x="403" y="248"/>
                    <a:pt x="403" y="280"/>
                  </a:cubicBezTo>
                  <a:lnTo>
                    <a:pt x="403" y="280"/>
                  </a:lnTo>
                  <a:cubicBezTo>
                    <a:pt x="434" y="280"/>
                    <a:pt x="434" y="311"/>
                    <a:pt x="434" y="311"/>
                  </a:cubicBezTo>
                  <a:lnTo>
                    <a:pt x="434" y="311"/>
                  </a:lnTo>
                  <a:lnTo>
                    <a:pt x="434" y="311"/>
                  </a:lnTo>
                  <a:cubicBezTo>
                    <a:pt x="465" y="311"/>
                    <a:pt x="465" y="280"/>
                    <a:pt x="496" y="280"/>
                  </a:cubicBezTo>
                  <a:lnTo>
                    <a:pt x="496" y="280"/>
                  </a:lnTo>
                  <a:cubicBezTo>
                    <a:pt x="527" y="280"/>
                    <a:pt x="527" y="311"/>
                    <a:pt x="527" y="311"/>
                  </a:cubicBezTo>
                  <a:cubicBezTo>
                    <a:pt x="527" y="311"/>
                    <a:pt x="527" y="311"/>
                    <a:pt x="527" y="342"/>
                  </a:cubicBezTo>
                  <a:lnTo>
                    <a:pt x="527" y="342"/>
                  </a:lnTo>
                  <a:cubicBezTo>
                    <a:pt x="527" y="342"/>
                    <a:pt x="558" y="342"/>
                    <a:pt x="558" y="311"/>
                  </a:cubicBezTo>
                  <a:lnTo>
                    <a:pt x="589" y="311"/>
                  </a:lnTo>
                  <a:lnTo>
                    <a:pt x="589" y="311"/>
                  </a:lnTo>
                  <a:lnTo>
                    <a:pt x="620" y="342"/>
                  </a:lnTo>
                  <a:cubicBezTo>
                    <a:pt x="651" y="342"/>
                    <a:pt x="651" y="342"/>
                    <a:pt x="651" y="342"/>
                  </a:cubicBezTo>
                  <a:cubicBezTo>
                    <a:pt x="620" y="404"/>
                    <a:pt x="620" y="404"/>
                    <a:pt x="620" y="404"/>
                  </a:cubicBezTo>
                  <a:lnTo>
                    <a:pt x="620" y="404"/>
                  </a:lnTo>
                  <a:lnTo>
                    <a:pt x="620" y="404"/>
                  </a:lnTo>
                  <a:lnTo>
                    <a:pt x="620" y="404"/>
                  </a:lnTo>
                  <a:lnTo>
                    <a:pt x="620" y="435"/>
                  </a:lnTo>
                  <a:lnTo>
                    <a:pt x="651" y="435"/>
                  </a:lnTo>
                  <a:lnTo>
                    <a:pt x="651" y="435"/>
                  </a:lnTo>
                  <a:lnTo>
                    <a:pt x="651" y="435"/>
                  </a:lnTo>
                  <a:lnTo>
                    <a:pt x="682" y="435"/>
                  </a:lnTo>
                  <a:lnTo>
                    <a:pt x="682" y="435"/>
                  </a:lnTo>
                  <a:cubicBezTo>
                    <a:pt x="682" y="404"/>
                    <a:pt x="682" y="404"/>
                    <a:pt x="682" y="404"/>
                  </a:cubicBezTo>
                  <a:lnTo>
                    <a:pt x="682" y="404"/>
                  </a:lnTo>
                  <a:cubicBezTo>
                    <a:pt x="651" y="404"/>
                    <a:pt x="651" y="372"/>
                    <a:pt x="651" y="372"/>
                  </a:cubicBezTo>
                  <a:cubicBezTo>
                    <a:pt x="651" y="342"/>
                    <a:pt x="651" y="342"/>
                    <a:pt x="651" y="342"/>
                  </a:cubicBezTo>
                  <a:cubicBezTo>
                    <a:pt x="651" y="311"/>
                    <a:pt x="651" y="311"/>
                    <a:pt x="651" y="311"/>
                  </a:cubicBezTo>
                  <a:lnTo>
                    <a:pt x="651" y="311"/>
                  </a:lnTo>
                  <a:cubicBezTo>
                    <a:pt x="682" y="311"/>
                    <a:pt x="682" y="311"/>
                    <a:pt x="713" y="311"/>
                  </a:cubicBezTo>
                  <a:lnTo>
                    <a:pt x="713" y="311"/>
                  </a:lnTo>
                  <a:lnTo>
                    <a:pt x="744" y="311"/>
                  </a:lnTo>
                  <a:cubicBezTo>
                    <a:pt x="744" y="311"/>
                    <a:pt x="744" y="311"/>
                    <a:pt x="775" y="311"/>
                  </a:cubicBezTo>
                  <a:lnTo>
                    <a:pt x="775" y="311"/>
                  </a:lnTo>
                  <a:cubicBezTo>
                    <a:pt x="775" y="311"/>
                    <a:pt x="775" y="311"/>
                    <a:pt x="775" y="280"/>
                  </a:cubicBezTo>
                  <a:cubicBezTo>
                    <a:pt x="806" y="280"/>
                    <a:pt x="806" y="280"/>
                    <a:pt x="806" y="280"/>
                  </a:cubicBezTo>
                  <a:cubicBezTo>
                    <a:pt x="837" y="280"/>
                    <a:pt x="837" y="280"/>
                    <a:pt x="837" y="280"/>
                  </a:cubicBezTo>
                  <a:lnTo>
                    <a:pt x="837" y="280"/>
                  </a:lnTo>
                  <a:cubicBezTo>
                    <a:pt x="837" y="248"/>
                    <a:pt x="868" y="218"/>
                    <a:pt x="868" y="218"/>
                  </a:cubicBezTo>
                  <a:lnTo>
                    <a:pt x="868" y="218"/>
                  </a:lnTo>
                  <a:cubicBezTo>
                    <a:pt x="899" y="218"/>
                    <a:pt x="899" y="218"/>
                    <a:pt x="899" y="218"/>
                  </a:cubicBezTo>
                  <a:lnTo>
                    <a:pt x="930" y="218"/>
                  </a:lnTo>
                  <a:lnTo>
                    <a:pt x="930" y="218"/>
                  </a:lnTo>
                  <a:lnTo>
                    <a:pt x="930" y="218"/>
                  </a:lnTo>
                  <a:lnTo>
                    <a:pt x="930" y="218"/>
                  </a:lnTo>
                  <a:lnTo>
                    <a:pt x="930" y="218"/>
                  </a:lnTo>
                  <a:lnTo>
                    <a:pt x="930" y="187"/>
                  </a:lnTo>
                  <a:lnTo>
                    <a:pt x="930" y="187"/>
                  </a:lnTo>
                  <a:lnTo>
                    <a:pt x="930" y="156"/>
                  </a:lnTo>
                  <a:lnTo>
                    <a:pt x="930" y="156"/>
                  </a:lnTo>
                  <a:lnTo>
                    <a:pt x="930" y="156"/>
                  </a:lnTo>
                  <a:lnTo>
                    <a:pt x="930" y="156"/>
                  </a:lnTo>
                  <a:lnTo>
                    <a:pt x="930" y="156"/>
                  </a:lnTo>
                  <a:cubicBezTo>
                    <a:pt x="899" y="156"/>
                    <a:pt x="899" y="156"/>
                    <a:pt x="899" y="124"/>
                  </a:cubicBezTo>
                  <a:lnTo>
                    <a:pt x="868" y="124"/>
                  </a:lnTo>
                  <a:lnTo>
                    <a:pt x="868" y="124"/>
                  </a:lnTo>
                  <a:cubicBezTo>
                    <a:pt x="837" y="124"/>
                    <a:pt x="837" y="124"/>
                    <a:pt x="837" y="124"/>
                  </a:cubicBezTo>
                  <a:lnTo>
                    <a:pt x="837" y="124"/>
                  </a:lnTo>
                  <a:cubicBezTo>
                    <a:pt x="806" y="124"/>
                    <a:pt x="806" y="124"/>
                    <a:pt x="806" y="124"/>
                  </a:cubicBezTo>
                  <a:lnTo>
                    <a:pt x="806" y="124"/>
                  </a:lnTo>
                  <a:lnTo>
                    <a:pt x="806" y="124"/>
                  </a:lnTo>
                  <a:lnTo>
                    <a:pt x="806" y="124"/>
                  </a:lnTo>
                  <a:cubicBezTo>
                    <a:pt x="806" y="124"/>
                    <a:pt x="806" y="124"/>
                    <a:pt x="775" y="124"/>
                  </a:cubicBezTo>
                  <a:lnTo>
                    <a:pt x="775" y="124"/>
                  </a:lnTo>
                  <a:lnTo>
                    <a:pt x="775" y="124"/>
                  </a:lnTo>
                  <a:cubicBezTo>
                    <a:pt x="775" y="124"/>
                    <a:pt x="775" y="124"/>
                    <a:pt x="744" y="124"/>
                  </a:cubicBezTo>
                  <a:lnTo>
                    <a:pt x="744" y="124"/>
                  </a:lnTo>
                  <a:lnTo>
                    <a:pt x="744" y="124"/>
                  </a:lnTo>
                  <a:lnTo>
                    <a:pt x="744" y="124"/>
                  </a:lnTo>
                  <a:cubicBezTo>
                    <a:pt x="713" y="124"/>
                    <a:pt x="713" y="124"/>
                    <a:pt x="713" y="124"/>
                  </a:cubicBezTo>
                  <a:lnTo>
                    <a:pt x="713" y="124"/>
                  </a:lnTo>
                  <a:cubicBezTo>
                    <a:pt x="682" y="124"/>
                    <a:pt x="682" y="94"/>
                    <a:pt x="682" y="9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6" name="Freeform 98"/>
            <p:cNvSpPr>
              <a:spLocks noChangeArrowheads="1"/>
            </p:cNvSpPr>
            <p:nvPr/>
          </p:nvSpPr>
          <p:spPr bwMode="auto">
            <a:xfrm>
              <a:off x="4148138" y="1366838"/>
              <a:ext cx="146050" cy="88900"/>
            </a:xfrm>
            <a:custGeom>
              <a:avLst/>
              <a:gdLst>
                <a:gd name="T0" fmla="*/ 373 w 405"/>
                <a:gd name="T1" fmla="*/ 94 h 249"/>
                <a:gd name="T2" fmla="*/ 342 w 405"/>
                <a:gd name="T3" fmla="*/ 63 h 249"/>
                <a:gd name="T4" fmla="*/ 342 w 405"/>
                <a:gd name="T5" fmla="*/ 63 h 249"/>
                <a:gd name="T6" fmla="*/ 342 w 405"/>
                <a:gd name="T7" fmla="*/ 31 h 249"/>
                <a:gd name="T8" fmla="*/ 311 w 405"/>
                <a:gd name="T9" fmla="*/ 0 h 249"/>
                <a:gd name="T10" fmla="*/ 280 w 405"/>
                <a:gd name="T11" fmla="*/ 31 h 249"/>
                <a:gd name="T12" fmla="*/ 249 w 405"/>
                <a:gd name="T13" fmla="*/ 0 h 249"/>
                <a:gd name="T14" fmla="*/ 218 w 405"/>
                <a:gd name="T15" fmla="*/ 0 h 249"/>
                <a:gd name="T16" fmla="*/ 218 w 405"/>
                <a:gd name="T17" fmla="*/ 0 h 249"/>
                <a:gd name="T18" fmla="*/ 156 w 405"/>
                <a:gd name="T19" fmla="*/ 31 h 249"/>
                <a:gd name="T20" fmla="*/ 156 w 405"/>
                <a:gd name="T21" fmla="*/ 63 h 249"/>
                <a:gd name="T22" fmla="*/ 94 w 405"/>
                <a:gd name="T23" fmla="*/ 63 h 249"/>
                <a:gd name="T24" fmla="*/ 94 w 405"/>
                <a:gd name="T25" fmla="*/ 63 h 249"/>
                <a:gd name="T26" fmla="*/ 94 w 405"/>
                <a:gd name="T27" fmla="*/ 94 h 249"/>
                <a:gd name="T28" fmla="*/ 63 w 405"/>
                <a:gd name="T29" fmla="*/ 124 h 249"/>
                <a:gd name="T30" fmla="*/ 32 w 405"/>
                <a:gd name="T31" fmla="*/ 124 h 249"/>
                <a:gd name="T32" fmla="*/ 0 w 405"/>
                <a:gd name="T33" fmla="*/ 156 h 249"/>
                <a:gd name="T34" fmla="*/ 0 w 405"/>
                <a:gd name="T35" fmla="*/ 156 h 249"/>
                <a:gd name="T36" fmla="*/ 0 w 405"/>
                <a:gd name="T37" fmla="*/ 187 h 249"/>
                <a:gd name="T38" fmla="*/ 0 w 405"/>
                <a:gd name="T39" fmla="*/ 218 h 249"/>
                <a:gd name="T40" fmla="*/ 0 w 405"/>
                <a:gd name="T41" fmla="*/ 218 h 249"/>
                <a:gd name="T42" fmla="*/ 0 w 405"/>
                <a:gd name="T43" fmla="*/ 218 h 249"/>
                <a:gd name="T44" fmla="*/ 94 w 405"/>
                <a:gd name="T45" fmla="*/ 218 h 249"/>
                <a:gd name="T46" fmla="*/ 187 w 405"/>
                <a:gd name="T47" fmla="*/ 218 h 249"/>
                <a:gd name="T48" fmla="*/ 187 w 405"/>
                <a:gd name="T49" fmla="*/ 218 h 249"/>
                <a:gd name="T50" fmla="*/ 218 w 405"/>
                <a:gd name="T51" fmla="*/ 218 h 249"/>
                <a:gd name="T52" fmla="*/ 249 w 405"/>
                <a:gd name="T53" fmla="*/ 218 h 249"/>
                <a:gd name="T54" fmla="*/ 249 w 405"/>
                <a:gd name="T55" fmla="*/ 218 h 249"/>
                <a:gd name="T56" fmla="*/ 280 w 405"/>
                <a:gd name="T57" fmla="*/ 248 h 249"/>
                <a:gd name="T58" fmla="*/ 280 w 405"/>
                <a:gd name="T59" fmla="*/ 248 h 249"/>
                <a:gd name="T60" fmla="*/ 311 w 405"/>
                <a:gd name="T61" fmla="*/ 248 h 249"/>
                <a:gd name="T62" fmla="*/ 311 w 405"/>
                <a:gd name="T63" fmla="*/ 248 h 249"/>
                <a:gd name="T64" fmla="*/ 342 w 405"/>
                <a:gd name="T65" fmla="*/ 248 h 249"/>
                <a:gd name="T66" fmla="*/ 342 w 405"/>
                <a:gd name="T67" fmla="*/ 187 h 249"/>
                <a:gd name="T68" fmla="*/ 373 w 405"/>
                <a:gd name="T69" fmla="*/ 187 h 249"/>
                <a:gd name="T70" fmla="*/ 373 w 405"/>
                <a:gd name="T71" fmla="*/ 156 h 249"/>
                <a:gd name="T72" fmla="*/ 373 w 405"/>
                <a:gd name="T73" fmla="*/ 156 h 249"/>
                <a:gd name="T74" fmla="*/ 373 w 405"/>
                <a:gd name="T75" fmla="*/ 124 h 249"/>
                <a:gd name="T76" fmla="*/ 404 w 405"/>
                <a:gd name="T77" fmla="*/ 124 h 249"/>
                <a:gd name="T78" fmla="*/ 373 w 405"/>
                <a:gd name="T79" fmla="*/ 9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5" h="249">
                  <a:moveTo>
                    <a:pt x="373" y="94"/>
                  </a:moveTo>
                  <a:lnTo>
                    <a:pt x="373" y="94"/>
                  </a:lnTo>
                  <a:lnTo>
                    <a:pt x="373" y="94"/>
                  </a:lnTo>
                  <a:cubicBezTo>
                    <a:pt x="373" y="94"/>
                    <a:pt x="342" y="94"/>
                    <a:pt x="342" y="63"/>
                  </a:cubicBezTo>
                  <a:lnTo>
                    <a:pt x="342" y="63"/>
                  </a:lnTo>
                  <a:lnTo>
                    <a:pt x="342" y="63"/>
                  </a:lnTo>
                  <a:cubicBezTo>
                    <a:pt x="342" y="31"/>
                    <a:pt x="342" y="31"/>
                    <a:pt x="342" y="31"/>
                  </a:cubicBezTo>
                  <a:lnTo>
                    <a:pt x="342" y="31"/>
                  </a:lnTo>
                  <a:cubicBezTo>
                    <a:pt x="342" y="31"/>
                    <a:pt x="342" y="31"/>
                    <a:pt x="342" y="0"/>
                  </a:cubicBezTo>
                  <a:cubicBezTo>
                    <a:pt x="342" y="0"/>
                    <a:pt x="342" y="0"/>
                    <a:pt x="311" y="0"/>
                  </a:cubicBezTo>
                  <a:cubicBezTo>
                    <a:pt x="311" y="31"/>
                    <a:pt x="311" y="31"/>
                    <a:pt x="311" y="31"/>
                  </a:cubicBezTo>
                  <a:cubicBezTo>
                    <a:pt x="311" y="31"/>
                    <a:pt x="311" y="31"/>
                    <a:pt x="280" y="31"/>
                  </a:cubicBezTo>
                  <a:cubicBezTo>
                    <a:pt x="280" y="31"/>
                    <a:pt x="280" y="0"/>
                    <a:pt x="249" y="0"/>
                  </a:cubicBezTo>
                  <a:lnTo>
                    <a:pt x="249" y="0"/>
                  </a:lnTo>
                  <a:cubicBezTo>
                    <a:pt x="218" y="0"/>
                    <a:pt x="218" y="0"/>
                    <a:pt x="218" y="0"/>
                  </a:cubicBezTo>
                  <a:lnTo>
                    <a:pt x="218" y="0"/>
                  </a:lnTo>
                  <a:lnTo>
                    <a:pt x="218" y="0"/>
                  </a:lnTo>
                  <a:lnTo>
                    <a:pt x="218" y="0"/>
                  </a:lnTo>
                  <a:cubicBezTo>
                    <a:pt x="187" y="0"/>
                    <a:pt x="187" y="0"/>
                    <a:pt x="187" y="0"/>
                  </a:cubicBezTo>
                  <a:cubicBezTo>
                    <a:pt x="187" y="0"/>
                    <a:pt x="156" y="0"/>
                    <a:pt x="156" y="31"/>
                  </a:cubicBezTo>
                  <a:lnTo>
                    <a:pt x="156" y="31"/>
                  </a:lnTo>
                  <a:cubicBezTo>
                    <a:pt x="156" y="31"/>
                    <a:pt x="156" y="31"/>
                    <a:pt x="156" y="63"/>
                  </a:cubicBezTo>
                  <a:cubicBezTo>
                    <a:pt x="125" y="63"/>
                    <a:pt x="125" y="63"/>
                    <a:pt x="125" y="63"/>
                  </a:cubicBezTo>
                  <a:lnTo>
                    <a:pt x="94" y="63"/>
                  </a:lnTo>
                  <a:lnTo>
                    <a:pt x="94" y="63"/>
                  </a:lnTo>
                  <a:lnTo>
                    <a:pt x="94" y="63"/>
                  </a:lnTo>
                  <a:lnTo>
                    <a:pt x="94" y="94"/>
                  </a:lnTo>
                  <a:lnTo>
                    <a:pt x="94" y="94"/>
                  </a:lnTo>
                  <a:cubicBezTo>
                    <a:pt x="94" y="124"/>
                    <a:pt x="63" y="124"/>
                    <a:pt x="63" y="124"/>
                  </a:cubicBezTo>
                  <a:lnTo>
                    <a:pt x="63" y="124"/>
                  </a:lnTo>
                  <a:cubicBezTo>
                    <a:pt x="63" y="124"/>
                    <a:pt x="63" y="124"/>
                    <a:pt x="32" y="124"/>
                  </a:cubicBezTo>
                  <a:lnTo>
                    <a:pt x="32" y="124"/>
                  </a:lnTo>
                  <a:lnTo>
                    <a:pt x="32" y="124"/>
                  </a:lnTo>
                  <a:lnTo>
                    <a:pt x="0" y="156"/>
                  </a:lnTo>
                  <a:lnTo>
                    <a:pt x="0" y="156"/>
                  </a:lnTo>
                  <a:lnTo>
                    <a:pt x="0" y="156"/>
                  </a:lnTo>
                  <a:lnTo>
                    <a:pt x="0" y="156"/>
                  </a:lnTo>
                  <a:lnTo>
                    <a:pt x="0" y="187"/>
                  </a:lnTo>
                  <a:lnTo>
                    <a:pt x="0" y="218"/>
                  </a:lnTo>
                  <a:lnTo>
                    <a:pt x="0" y="218"/>
                  </a:lnTo>
                  <a:lnTo>
                    <a:pt x="0" y="218"/>
                  </a:lnTo>
                  <a:lnTo>
                    <a:pt x="0" y="218"/>
                  </a:lnTo>
                  <a:lnTo>
                    <a:pt x="0" y="218"/>
                  </a:lnTo>
                  <a:lnTo>
                    <a:pt x="0" y="218"/>
                  </a:lnTo>
                  <a:cubicBezTo>
                    <a:pt x="32" y="218"/>
                    <a:pt x="32" y="218"/>
                    <a:pt x="63" y="218"/>
                  </a:cubicBezTo>
                  <a:cubicBezTo>
                    <a:pt x="94" y="218"/>
                    <a:pt x="94" y="218"/>
                    <a:pt x="94" y="218"/>
                  </a:cubicBezTo>
                  <a:lnTo>
                    <a:pt x="94" y="218"/>
                  </a:lnTo>
                  <a:cubicBezTo>
                    <a:pt x="125" y="218"/>
                    <a:pt x="156" y="218"/>
                    <a:pt x="187" y="218"/>
                  </a:cubicBezTo>
                  <a:lnTo>
                    <a:pt x="187" y="218"/>
                  </a:lnTo>
                  <a:lnTo>
                    <a:pt x="187" y="218"/>
                  </a:lnTo>
                  <a:lnTo>
                    <a:pt x="187" y="218"/>
                  </a:lnTo>
                  <a:lnTo>
                    <a:pt x="218" y="218"/>
                  </a:lnTo>
                  <a:cubicBezTo>
                    <a:pt x="218" y="218"/>
                    <a:pt x="218" y="218"/>
                    <a:pt x="249" y="218"/>
                  </a:cubicBezTo>
                  <a:lnTo>
                    <a:pt x="249" y="218"/>
                  </a:lnTo>
                  <a:lnTo>
                    <a:pt x="249" y="218"/>
                  </a:lnTo>
                  <a:lnTo>
                    <a:pt x="249" y="218"/>
                  </a:lnTo>
                  <a:lnTo>
                    <a:pt x="249" y="218"/>
                  </a:lnTo>
                  <a:cubicBezTo>
                    <a:pt x="280" y="218"/>
                    <a:pt x="280" y="218"/>
                    <a:pt x="280" y="248"/>
                  </a:cubicBezTo>
                  <a:lnTo>
                    <a:pt x="280" y="248"/>
                  </a:lnTo>
                  <a:lnTo>
                    <a:pt x="280" y="248"/>
                  </a:lnTo>
                  <a:cubicBezTo>
                    <a:pt x="280" y="248"/>
                    <a:pt x="280" y="248"/>
                    <a:pt x="311" y="248"/>
                  </a:cubicBezTo>
                  <a:lnTo>
                    <a:pt x="311" y="248"/>
                  </a:lnTo>
                  <a:lnTo>
                    <a:pt x="311" y="248"/>
                  </a:lnTo>
                  <a:lnTo>
                    <a:pt x="311" y="248"/>
                  </a:lnTo>
                  <a:lnTo>
                    <a:pt x="311" y="248"/>
                  </a:lnTo>
                  <a:cubicBezTo>
                    <a:pt x="311" y="248"/>
                    <a:pt x="311" y="248"/>
                    <a:pt x="342" y="248"/>
                  </a:cubicBezTo>
                  <a:cubicBezTo>
                    <a:pt x="342" y="218"/>
                    <a:pt x="342" y="218"/>
                    <a:pt x="342" y="218"/>
                  </a:cubicBezTo>
                  <a:lnTo>
                    <a:pt x="342" y="187"/>
                  </a:lnTo>
                  <a:lnTo>
                    <a:pt x="373" y="187"/>
                  </a:lnTo>
                  <a:lnTo>
                    <a:pt x="373" y="187"/>
                  </a:lnTo>
                  <a:lnTo>
                    <a:pt x="373" y="187"/>
                  </a:lnTo>
                  <a:cubicBezTo>
                    <a:pt x="373" y="187"/>
                    <a:pt x="373" y="187"/>
                    <a:pt x="373" y="156"/>
                  </a:cubicBezTo>
                  <a:lnTo>
                    <a:pt x="373" y="156"/>
                  </a:lnTo>
                  <a:lnTo>
                    <a:pt x="373" y="156"/>
                  </a:lnTo>
                  <a:lnTo>
                    <a:pt x="373" y="156"/>
                  </a:lnTo>
                  <a:lnTo>
                    <a:pt x="373" y="124"/>
                  </a:lnTo>
                  <a:lnTo>
                    <a:pt x="373" y="124"/>
                  </a:lnTo>
                  <a:cubicBezTo>
                    <a:pt x="404" y="124"/>
                    <a:pt x="404" y="124"/>
                    <a:pt x="404" y="124"/>
                  </a:cubicBezTo>
                  <a:lnTo>
                    <a:pt x="404" y="124"/>
                  </a:lnTo>
                  <a:cubicBezTo>
                    <a:pt x="404" y="124"/>
                    <a:pt x="373" y="124"/>
                    <a:pt x="373" y="9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7" name="Freeform 99"/>
            <p:cNvSpPr>
              <a:spLocks noChangeArrowheads="1"/>
            </p:cNvSpPr>
            <p:nvPr/>
          </p:nvSpPr>
          <p:spPr bwMode="auto">
            <a:xfrm>
              <a:off x="3948113" y="809625"/>
              <a:ext cx="100012" cy="66675"/>
            </a:xfrm>
            <a:custGeom>
              <a:avLst/>
              <a:gdLst>
                <a:gd name="T0" fmla="*/ 155 w 280"/>
                <a:gd name="T1" fmla="*/ 31 h 187"/>
                <a:gd name="T2" fmla="*/ 155 w 280"/>
                <a:gd name="T3" fmla="*/ 31 h 187"/>
                <a:gd name="T4" fmla="*/ 155 w 280"/>
                <a:gd name="T5" fmla="*/ 62 h 187"/>
                <a:gd name="T6" fmla="*/ 155 w 280"/>
                <a:gd name="T7" fmla="*/ 93 h 187"/>
                <a:gd name="T8" fmla="*/ 155 w 280"/>
                <a:gd name="T9" fmla="*/ 124 h 187"/>
                <a:gd name="T10" fmla="*/ 124 w 280"/>
                <a:gd name="T11" fmla="*/ 124 h 187"/>
                <a:gd name="T12" fmla="*/ 93 w 280"/>
                <a:gd name="T13" fmla="*/ 124 h 187"/>
                <a:gd name="T14" fmla="*/ 93 w 280"/>
                <a:gd name="T15" fmla="*/ 124 h 187"/>
                <a:gd name="T16" fmla="*/ 62 w 280"/>
                <a:gd name="T17" fmla="*/ 124 h 187"/>
                <a:gd name="T18" fmla="*/ 62 w 280"/>
                <a:gd name="T19" fmla="*/ 124 h 187"/>
                <a:gd name="T20" fmla="*/ 31 w 280"/>
                <a:gd name="T21" fmla="*/ 155 h 187"/>
                <a:gd name="T22" fmla="*/ 0 w 280"/>
                <a:gd name="T23" fmla="*/ 155 h 187"/>
                <a:gd name="T24" fmla="*/ 0 w 280"/>
                <a:gd name="T25" fmla="*/ 155 h 187"/>
                <a:gd name="T26" fmla="*/ 31 w 280"/>
                <a:gd name="T27" fmla="*/ 155 h 187"/>
                <a:gd name="T28" fmla="*/ 93 w 280"/>
                <a:gd name="T29" fmla="*/ 186 h 187"/>
                <a:gd name="T30" fmla="*/ 124 w 280"/>
                <a:gd name="T31" fmla="*/ 186 h 187"/>
                <a:gd name="T32" fmla="*/ 155 w 280"/>
                <a:gd name="T33" fmla="*/ 155 h 187"/>
                <a:gd name="T34" fmla="*/ 155 w 280"/>
                <a:gd name="T35" fmla="*/ 155 h 187"/>
                <a:gd name="T36" fmla="*/ 217 w 280"/>
                <a:gd name="T37" fmla="*/ 124 h 187"/>
                <a:gd name="T38" fmla="*/ 217 w 280"/>
                <a:gd name="T39" fmla="*/ 124 h 187"/>
                <a:gd name="T40" fmla="*/ 217 w 280"/>
                <a:gd name="T41" fmla="*/ 93 h 187"/>
                <a:gd name="T42" fmla="*/ 248 w 280"/>
                <a:gd name="T43" fmla="*/ 93 h 187"/>
                <a:gd name="T44" fmla="*/ 248 w 280"/>
                <a:gd name="T45" fmla="*/ 93 h 187"/>
                <a:gd name="T46" fmla="*/ 279 w 280"/>
                <a:gd name="T47" fmla="*/ 62 h 187"/>
                <a:gd name="T48" fmla="*/ 279 w 280"/>
                <a:gd name="T49" fmla="*/ 62 h 187"/>
                <a:gd name="T50" fmla="*/ 279 w 280"/>
                <a:gd name="T51" fmla="*/ 62 h 187"/>
                <a:gd name="T52" fmla="*/ 217 w 280"/>
                <a:gd name="T53" fmla="*/ 31 h 187"/>
                <a:gd name="T54" fmla="*/ 217 w 280"/>
                <a:gd name="T55" fmla="*/ 31 h 187"/>
                <a:gd name="T56" fmla="*/ 217 w 280"/>
                <a:gd name="T57" fmla="*/ 31 h 187"/>
                <a:gd name="T58" fmla="*/ 217 w 280"/>
                <a:gd name="T59" fmla="*/ 31 h 187"/>
                <a:gd name="T60" fmla="*/ 186 w 280"/>
                <a:gd name="T61" fmla="*/ 0 h 187"/>
                <a:gd name="T62" fmla="*/ 186 w 280"/>
                <a:gd name="T63" fmla="*/ 0 h 187"/>
                <a:gd name="T64" fmla="*/ 124 w 280"/>
                <a:gd name="T65" fmla="*/ 0 h 187"/>
                <a:gd name="T66" fmla="*/ 155 w 280"/>
                <a:gd name="T67" fmla="*/ 3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187">
                  <a:moveTo>
                    <a:pt x="155" y="31"/>
                  </a:moveTo>
                  <a:lnTo>
                    <a:pt x="155" y="31"/>
                  </a:lnTo>
                  <a:lnTo>
                    <a:pt x="155" y="62"/>
                  </a:lnTo>
                  <a:cubicBezTo>
                    <a:pt x="155" y="62"/>
                    <a:pt x="155" y="62"/>
                    <a:pt x="155" y="93"/>
                  </a:cubicBezTo>
                  <a:lnTo>
                    <a:pt x="155" y="124"/>
                  </a:lnTo>
                  <a:cubicBezTo>
                    <a:pt x="124" y="124"/>
                    <a:pt x="124" y="124"/>
                    <a:pt x="124" y="124"/>
                  </a:cubicBezTo>
                  <a:cubicBezTo>
                    <a:pt x="93" y="124"/>
                    <a:pt x="93" y="124"/>
                    <a:pt x="93" y="124"/>
                  </a:cubicBezTo>
                  <a:lnTo>
                    <a:pt x="93" y="124"/>
                  </a:lnTo>
                  <a:cubicBezTo>
                    <a:pt x="62" y="124"/>
                    <a:pt x="62" y="124"/>
                    <a:pt x="62" y="124"/>
                  </a:cubicBezTo>
                  <a:lnTo>
                    <a:pt x="62" y="124"/>
                  </a:lnTo>
                  <a:cubicBezTo>
                    <a:pt x="62" y="155"/>
                    <a:pt x="31" y="155"/>
                    <a:pt x="31" y="155"/>
                  </a:cubicBezTo>
                  <a:lnTo>
                    <a:pt x="0" y="155"/>
                  </a:lnTo>
                  <a:lnTo>
                    <a:pt x="0" y="155"/>
                  </a:lnTo>
                  <a:lnTo>
                    <a:pt x="31" y="155"/>
                  </a:lnTo>
                  <a:cubicBezTo>
                    <a:pt x="62" y="155"/>
                    <a:pt x="93" y="155"/>
                    <a:pt x="93" y="186"/>
                  </a:cubicBezTo>
                  <a:lnTo>
                    <a:pt x="124" y="186"/>
                  </a:lnTo>
                  <a:cubicBezTo>
                    <a:pt x="124" y="186"/>
                    <a:pt x="124" y="186"/>
                    <a:pt x="155" y="155"/>
                  </a:cubicBezTo>
                  <a:lnTo>
                    <a:pt x="155" y="155"/>
                  </a:lnTo>
                  <a:cubicBezTo>
                    <a:pt x="155" y="155"/>
                    <a:pt x="186" y="124"/>
                    <a:pt x="217" y="124"/>
                  </a:cubicBezTo>
                  <a:lnTo>
                    <a:pt x="217" y="124"/>
                  </a:lnTo>
                  <a:lnTo>
                    <a:pt x="217" y="93"/>
                  </a:lnTo>
                  <a:lnTo>
                    <a:pt x="248" y="93"/>
                  </a:lnTo>
                  <a:lnTo>
                    <a:pt x="248" y="93"/>
                  </a:lnTo>
                  <a:lnTo>
                    <a:pt x="279" y="62"/>
                  </a:lnTo>
                  <a:lnTo>
                    <a:pt x="279" y="62"/>
                  </a:lnTo>
                  <a:lnTo>
                    <a:pt x="279" y="62"/>
                  </a:lnTo>
                  <a:cubicBezTo>
                    <a:pt x="248" y="62"/>
                    <a:pt x="248" y="62"/>
                    <a:pt x="217" y="31"/>
                  </a:cubicBezTo>
                  <a:lnTo>
                    <a:pt x="217" y="31"/>
                  </a:lnTo>
                  <a:lnTo>
                    <a:pt x="217" y="31"/>
                  </a:lnTo>
                  <a:lnTo>
                    <a:pt x="217" y="31"/>
                  </a:lnTo>
                  <a:cubicBezTo>
                    <a:pt x="186" y="31"/>
                    <a:pt x="186" y="31"/>
                    <a:pt x="186" y="0"/>
                  </a:cubicBezTo>
                  <a:lnTo>
                    <a:pt x="186" y="0"/>
                  </a:lnTo>
                  <a:cubicBezTo>
                    <a:pt x="155" y="0"/>
                    <a:pt x="155" y="0"/>
                    <a:pt x="124" y="0"/>
                  </a:cubicBezTo>
                  <a:cubicBezTo>
                    <a:pt x="124" y="31"/>
                    <a:pt x="155" y="31"/>
                    <a:pt x="155"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8" name="Freeform 100"/>
            <p:cNvSpPr>
              <a:spLocks noChangeArrowheads="1"/>
            </p:cNvSpPr>
            <p:nvPr/>
          </p:nvSpPr>
          <p:spPr bwMode="auto">
            <a:xfrm>
              <a:off x="3890963" y="820738"/>
              <a:ext cx="77787" cy="11112"/>
            </a:xfrm>
            <a:custGeom>
              <a:avLst/>
              <a:gdLst>
                <a:gd name="T0" fmla="*/ 31 w 218"/>
                <a:gd name="T1" fmla="*/ 0 h 32"/>
                <a:gd name="T2" fmla="*/ 31 w 218"/>
                <a:gd name="T3" fmla="*/ 0 h 32"/>
                <a:gd name="T4" fmla="*/ 62 w 218"/>
                <a:gd name="T5" fmla="*/ 31 h 32"/>
                <a:gd name="T6" fmla="*/ 93 w 218"/>
                <a:gd name="T7" fmla="*/ 31 h 32"/>
                <a:gd name="T8" fmla="*/ 93 w 218"/>
                <a:gd name="T9" fmla="*/ 31 h 32"/>
                <a:gd name="T10" fmla="*/ 93 w 218"/>
                <a:gd name="T11" fmla="*/ 31 h 32"/>
                <a:gd name="T12" fmla="*/ 124 w 218"/>
                <a:gd name="T13" fmla="*/ 31 h 32"/>
                <a:gd name="T14" fmla="*/ 124 w 218"/>
                <a:gd name="T15" fmla="*/ 31 h 32"/>
                <a:gd name="T16" fmla="*/ 186 w 218"/>
                <a:gd name="T17" fmla="*/ 31 h 32"/>
                <a:gd name="T18" fmla="*/ 186 w 218"/>
                <a:gd name="T19" fmla="*/ 31 h 32"/>
                <a:gd name="T20" fmla="*/ 217 w 218"/>
                <a:gd name="T21" fmla="*/ 0 h 32"/>
                <a:gd name="T22" fmla="*/ 217 w 218"/>
                <a:gd name="T23" fmla="*/ 0 h 32"/>
                <a:gd name="T24" fmla="*/ 186 w 218"/>
                <a:gd name="T25" fmla="*/ 0 h 32"/>
                <a:gd name="T26" fmla="*/ 186 w 218"/>
                <a:gd name="T27" fmla="*/ 0 h 32"/>
                <a:gd name="T28" fmla="*/ 124 w 218"/>
                <a:gd name="T29" fmla="*/ 31 h 32"/>
                <a:gd name="T30" fmla="*/ 93 w 218"/>
                <a:gd name="T31" fmla="*/ 0 h 32"/>
                <a:gd name="T32" fmla="*/ 93 w 218"/>
                <a:gd name="T33" fmla="*/ 0 h 32"/>
                <a:gd name="T34" fmla="*/ 93 w 218"/>
                <a:gd name="T35" fmla="*/ 0 h 32"/>
                <a:gd name="T36" fmla="*/ 62 w 218"/>
                <a:gd name="T37" fmla="*/ 0 h 32"/>
                <a:gd name="T38" fmla="*/ 31 w 218"/>
                <a:gd name="T39" fmla="*/ 0 h 32"/>
                <a:gd name="T40" fmla="*/ 0 w 218"/>
                <a:gd name="T41" fmla="*/ 0 h 32"/>
                <a:gd name="T42" fmla="*/ 0 w 218"/>
                <a:gd name="T43" fmla="*/ 0 h 32"/>
                <a:gd name="T44" fmla="*/ 31 w 218"/>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32">
                  <a:moveTo>
                    <a:pt x="31" y="0"/>
                  </a:moveTo>
                  <a:lnTo>
                    <a:pt x="31" y="0"/>
                  </a:lnTo>
                  <a:lnTo>
                    <a:pt x="62" y="31"/>
                  </a:lnTo>
                  <a:cubicBezTo>
                    <a:pt x="93" y="31"/>
                    <a:pt x="93" y="31"/>
                    <a:pt x="93" y="31"/>
                  </a:cubicBezTo>
                  <a:lnTo>
                    <a:pt x="93" y="31"/>
                  </a:lnTo>
                  <a:lnTo>
                    <a:pt x="93" y="31"/>
                  </a:lnTo>
                  <a:lnTo>
                    <a:pt x="124" y="31"/>
                  </a:lnTo>
                  <a:lnTo>
                    <a:pt x="124" y="31"/>
                  </a:lnTo>
                  <a:cubicBezTo>
                    <a:pt x="124" y="31"/>
                    <a:pt x="155" y="31"/>
                    <a:pt x="186" y="31"/>
                  </a:cubicBezTo>
                  <a:lnTo>
                    <a:pt x="186" y="31"/>
                  </a:lnTo>
                  <a:cubicBezTo>
                    <a:pt x="186" y="31"/>
                    <a:pt x="186" y="0"/>
                    <a:pt x="217" y="0"/>
                  </a:cubicBezTo>
                  <a:lnTo>
                    <a:pt x="217" y="0"/>
                  </a:lnTo>
                  <a:cubicBezTo>
                    <a:pt x="186" y="0"/>
                    <a:pt x="186" y="0"/>
                    <a:pt x="186" y="0"/>
                  </a:cubicBezTo>
                  <a:lnTo>
                    <a:pt x="186" y="0"/>
                  </a:lnTo>
                  <a:cubicBezTo>
                    <a:pt x="155" y="0"/>
                    <a:pt x="155" y="31"/>
                    <a:pt x="124" y="31"/>
                  </a:cubicBezTo>
                  <a:cubicBezTo>
                    <a:pt x="124" y="31"/>
                    <a:pt x="124" y="31"/>
                    <a:pt x="93" y="0"/>
                  </a:cubicBezTo>
                  <a:lnTo>
                    <a:pt x="93" y="0"/>
                  </a:lnTo>
                  <a:lnTo>
                    <a:pt x="93" y="0"/>
                  </a:lnTo>
                  <a:lnTo>
                    <a:pt x="62" y="0"/>
                  </a:lnTo>
                  <a:cubicBezTo>
                    <a:pt x="62" y="0"/>
                    <a:pt x="62" y="0"/>
                    <a:pt x="31" y="0"/>
                  </a:cubicBezTo>
                  <a:cubicBezTo>
                    <a:pt x="0" y="0"/>
                    <a:pt x="0" y="0"/>
                    <a:pt x="0" y="0"/>
                  </a:cubicBezTo>
                  <a:lnTo>
                    <a:pt x="0" y="0"/>
                  </a:lnTo>
                  <a:cubicBezTo>
                    <a:pt x="0" y="0"/>
                    <a:pt x="0" y="0"/>
                    <a:pt x="31"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9" name="Freeform 101"/>
            <p:cNvSpPr>
              <a:spLocks noChangeArrowheads="1"/>
            </p:cNvSpPr>
            <p:nvPr/>
          </p:nvSpPr>
          <p:spPr bwMode="auto">
            <a:xfrm>
              <a:off x="6469063" y="2728913"/>
              <a:ext cx="168275" cy="157162"/>
            </a:xfrm>
            <a:custGeom>
              <a:avLst/>
              <a:gdLst>
                <a:gd name="T0" fmla="*/ 0 w 466"/>
                <a:gd name="T1" fmla="*/ 217 h 435"/>
                <a:gd name="T2" fmla="*/ 0 w 466"/>
                <a:gd name="T3" fmla="*/ 248 h 435"/>
                <a:gd name="T4" fmla="*/ 0 w 466"/>
                <a:gd name="T5" fmla="*/ 372 h 435"/>
                <a:gd name="T6" fmla="*/ 31 w 466"/>
                <a:gd name="T7" fmla="*/ 372 h 435"/>
                <a:gd name="T8" fmla="*/ 31 w 466"/>
                <a:gd name="T9" fmla="*/ 372 h 435"/>
                <a:gd name="T10" fmla="*/ 93 w 466"/>
                <a:gd name="T11" fmla="*/ 372 h 435"/>
                <a:gd name="T12" fmla="*/ 93 w 466"/>
                <a:gd name="T13" fmla="*/ 372 h 435"/>
                <a:gd name="T14" fmla="*/ 124 w 466"/>
                <a:gd name="T15" fmla="*/ 341 h 435"/>
                <a:gd name="T16" fmla="*/ 186 w 466"/>
                <a:gd name="T17" fmla="*/ 279 h 435"/>
                <a:gd name="T18" fmla="*/ 217 w 466"/>
                <a:gd name="T19" fmla="*/ 279 h 435"/>
                <a:gd name="T20" fmla="*/ 279 w 466"/>
                <a:gd name="T21" fmla="*/ 279 h 435"/>
                <a:gd name="T22" fmla="*/ 310 w 466"/>
                <a:gd name="T23" fmla="*/ 341 h 435"/>
                <a:gd name="T24" fmla="*/ 341 w 466"/>
                <a:gd name="T25" fmla="*/ 372 h 435"/>
                <a:gd name="T26" fmla="*/ 341 w 466"/>
                <a:gd name="T27" fmla="*/ 372 h 435"/>
                <a:gd name="T28" fmla="*/ 372 w 466"/>
                <a:gd name="T29" fmla="*/ 403 h 435"/>
                <a:gd name="T30" fmla="*/ 403 w 466"/>
                <a:gd name="T31" fmla="*/ 403 h 435"/>
                <a:gd name="T32" fmla="*/ 434 w 466"/>
                <a:gd name="T33" fmla="*/ 434 h 435"/>
                <a:gd name="T34" fmla="*/ 434 w 466"/>
                <a:gd name="T35" fmla="*/ 403 h 435"/>
                <a:gd name="T36" fmla="*/ 403 w 466"/>
                <a:gd name="T37" fmla="*/ 372 h 435"/>
                <a:gd name="T38" fmla="*/ 372 w 466"/>
                <a:gd name="T39" fmla="*/ 341 h 435"/>
                <a:gd name="T40" fmla="*/ 341 w 466"/>
                <a:gd name="T41" fmla="*/ 279 h 435"/>
                <a:gd name="T42" fmla="*/ 310 w 466"/>
                <a:gd name="T43" fmla="*/ 217 h 435"/>
                <a:gd name="T44" fmla="*/ 310 w 466"/>
                <a:gd name="T45" fmla="*/ 186 h 435"/>
                <a:gd name="T46" fmla="*/ 248 w 466"/>
                <a:gd name="T47" fmla="*/ 155 h 435"/>
                <a:gd name="T48" fmla="*/ 248 w 466"/>
                <a:gd name="T49" fmla="*/ 93 h 435"/>
                <a:gd name="T50" fmla="*/ 217 w 466"/>
                <a:gd name="T51" fmla="*/ 62 h 435"/>
                <a:gd name="T52" fmla="*/ 186 w 466"/>
                <a:gd name="T53" fmla="*/ 62 h 435"/>
                <a:gd name="T54" fmla="*/ 186 w 466"/>
                <a:gd name="T55" fmla="*/ 62 h 435"/>
                <a:gd name="T56" fmla="*/ 124 w 466"/>
                <a:gd name="T57" fmla="*/ 31 h 435"/>
                <a:gd name="T58" fmla="*/ 124 w 466"/>
                <a:gd name="T59" fmla="*/ 31 h 435"/>
                <a:gd name="T60" fmla="*/ 62 w 466"/>
                <a:gd name="T61" fmla="*/ 0 h 435"/>
                <a:gd name="T62" fmla="*/ 0 w 466"/>
                <a:gd name="T63" fmla="*/ 186 h 435"/>
                <a:gd name="T64" fmla="*/ 0 w 466"/>
                <a:gd name="T65" fmla="*/ 18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6" h="435">
                  <a:moveTo>
                    <a:pt x="0" y="217"/>
                  </a:moveTo>
                  <a:lnTo>
                    <a:pt x="0" y="217"/>
                  </a:lnTo>
                  <a:cubicBezTo>
                    <a:pt x="0" y="217"/>
                    <a:pt x="0" y="217"/>
                    <a:pt x="0" y="248"/>
                  </a:cubicBezTo>
                  <a:lnTo>
                    <a:pt x="0" y="248"/>
                  </a:lnTo>
                  <a:cubicBezTo>
                    <a:pt x="0" y="248"/>
                    <a:pt x="0" y="248"/>
                    <a:pt x="0" y="310"/>
                  </a:cubicBezTo>
                  <a:cubicBezTo>
                    <a:pt x="0" y="310"/>
                    <a:pt x="0" y="341"/>
                    <a:pt x="0" y="372"/>
                  </a:cubicBezTo>
                  <a:lnTo>
                    <a:pt x="31" y="372"/>
                  </a:lnTo>
                  <a:lnTo>
                    <a:pt x="31" y="372"/>
                  </a:lnTo>
                  <a:lnTo>
                    <a:pt x="31" y="372"/>
                  </a:lnTo>
                  <a:lnTo>
                    <a:pt x="31" y="372"/>
                  </a:lnTo>
                  <a:cubicBezTo>
                    <a:pt x="62" y="372"/>
                    <a:pt x="62" y="372"/>
                    <a:pt x="62" y="372"/>
                  </a:cubicBezTo>
                  <a:lnTo>
                    <a:pt x="93" y="372"/>
                  </a:lnTo>
                  <a:lnTo>
                    <a:pt x="93" y="372"/>
                  </a:lnTo>
                  <a:lnTo>
                    <a:pt x="93" y="372"/>
                  </a:lnTo>
                  <a:lnTo>
                    <a:pt x="93" y="372"/>
                  </a:lnTo>
                  <a:cubicBezTo>
                    <a:pt x="93" y="341"/>
                    <a:pt x="124" y="341"/>
                    <a:pt x="124" y="341"/>
                  </a:cubicBezTo>
                  <a:cubicBezTo>
                    <a:pt x="124" y="341"/>
                    <a:pt x="124" y="341"/>
                    <a:pt x="124" y="310"/>
                  </a:cubicBezTo>
                  <a:cubicBezTo>
                    <a:pt x="155" y="279"/>
                    <a:pt x="186" y="279"/>
                    <a:pt x="186" y="279"/>
                  </a:cubicBezTo>
                  <a:cubicBezTo>
                    <a:pt x="186" y="279"/>
                    <a:pt x="186" y="279"/>
                    <a:pt x="217" y="279"/>
                  </a:cubicBezTo>
                  <a:lnTo>
                    <a:pt x="217" y="279"/>
                  </a:lnTo>
                  <a:cubicBezTo>
                    <a:pt x="248" y="279"/>
                    <a:pt x="248" y="279"/>
                    <a:pt x="248" y="279"/>
                  </a:cubicBezTo>
                  <a:lnTo>
                    <a:pt x="279" y="279"/>
                  </a:lnTo>
                  <a:cubicBezTo>
                    <a:pt x="310" y="310"/>
                    <a:pt x="310" y="310"/>
                    <a:pt x="310" y="310"/>
                  </a:cubicBezTo>
                  <a:lnTo>
                    <a:pt x="310" y="341"/>
                  </a:lnTo>
                  <a:lnTo>
                    <a:pt x="310" y="341"/>
                  </a:lnTo>
                  <a:cubicBezTo>
                    <a:pt x="341" y="341"/>
                    <a:pt x="341" y="341"/>
                    <a:pt x="341" y="372"/>
                  </a:cubicBezTo>
                  <a:lnTo>
                    <a:pt x="341" y="372"/>
                  </a:lnTo>
                  <a:lnTo>
                    <a:pt x="341" y="372"/>
                  </a:lnTo>
                  <a:cubicBezTo>
                    <a:pt x="372" y="372"/>
                    <a:pt x="372" y="403"/>
                    <a:pt x="372" y="403"/>
                  </a:cubicBezTo>
                  <a:lnTo>
                    <a:pt x="372" y="403"/>
                  </a:lnTo>
                  <a:lnTo>
                    <a:pt x="403" y="403"/>
                  </a:lnTo>
                  <a:lnTo>
                    <a:pt x="403" y="403"/>
                  </a:lnTo>
                  <a:lnTo>
                    <a:pt x="403" y="403"/>
                  </a:lnTo>
                  <a:lnTo>
                    <a:pt x="434" y="434"/>
                  </a:lnTo>
                  <a:cubicBezTo>
                    <a:pt x="465" y="434"/>
                    <a:pt x="465" y="434"/>
                    <a:pt x="465" y="434"/>
                  </a:cubicBezTo>
                  <a:cubicBezTo>
                    <a:pt x="434" y="434"/>
                    <a:pt x="434" y="403"/>
                    <a:pt x="434" y="403"/>
                  </a:cubicBezTo>
                  <a:lnTo>
                    <a:pt x="434" y="403"/>
                  </a:lnTo>
                  <a:cubicBezTo>
                    <a:pt x="434" y="403"/>
                    <a:pt x="403" y="403"/>
                    <a:pt x="403" y="372"/>
                  </a:cubicBezTo>
                  <a:lnTo>
                    <a:pt x="372" y="372"/>
                  </a:lnTo>
                  <a:cubicBezTo>
                    <a:pt x="372" y="341"/>
                    <a:pt x="372" y="341"/>
                    <a:pt x="372" y="341"/>
                  </a:cubicBezTo>
                  <a:cubicBezTo>
                    <a:pt x="372" y="310"/>
                    <a:pt x="341" y="310"/>
                    <a:pt x="341" y="310"/>
                  </a:cubicBezTo>
                  <a:lnTo>
                    <a:pt x="341" y="279"/>
                  </a:lnTo>
                  <a:cubicBezTo>
                    <a:pt x="310" y="279"/>
                    <a:pt x="310" y="248"/>
                    <a:pt x="310" y="248"/>
                  </a:cubicBezTo>
                  <a:cubicBezTo>
                    <a:pt x="310" y="217"/>
                    <a:pt x="310" y="217"/>
                    <a:pt x="310" y="217"/>
                  </a:cubicBezTo>
                  <a:cubicBezTo>
                    <a:pt x="310" y="186"/>
                    <a:pt x="310" y="186"/>
                    <a:pt x="341" y="186"/>
                  </a:cubicBezTo>
                  <a:cubicBezTo>
                    <a:pt x="310" y="186"/>
                    <a:pt x="310" y="186"/>
                    <a:pt x="310" y="186"/>
                  </a:cubicBezTo>
                  <a:cubicBezTo>
                    <a:pt x="310" y="186"/>
                    <a:pt x="310" y="186"/>
                    <a:pt x="279" y="186"/>
                  </a:cubicBezTo>
                  <a:cubicBezTo>
                    <a:pt x="279" y="186"/>
                    <a:pt x="248" y="186"/>
                    <a:pt x="248" y="155"/>
                  </a:cubicBezTo>
                  <a:lnTo>
                    <a:pt x="248" y="124"/>
                  </a:lnTo>
                  <a:cubicBezTo>
                    <a:pt x="248" y="124"/>
                    <a:pt x="248" y="124"/>
                    <a:pt x="248" y="93"/>
                  </a:cubicBezTo>
                  <a:lnTo>
                    <a:pt x="248" y="93"/>
                  </a:lnTo>
                  <a:cubicBezTo>
                    <a:pt x="217" y="93"/>
                    <a:pt x="217" y="93"/>
                    <a:pt x="217" y="62"/>
                  </a:cubicBezTo>
                  <a:cubicBezTo>
                    <a:pt x="186" y="62"/>
                    <a:pt x="186" y="62"/>
                    <a:pt x="186" y="62"/>
                  </a:cubicBezTo>
                  <a:lnTo>
                    <a:pt x="186" y="62"/>
                  </a:lnTo>
                  <a:lnTo>
                    <a:pt x="186" y="62"/>
                  </a:lnTo>
                  <a:lnTo>
                    <a:pt x="186" y="62"/>
                  </a:lnTo>
                  <a:lnTo>
                    <a:pt x="186" y="62"/>
                  </a:lnTo>
                  <a:cubicBezTo>
                    <a:pt x="155" y="62"/>
                    <a:pt x="155" y="62"/>
                    <a:pt x="124" y="31"/>
                  </a:cubicBezTo>
                  <a:lnTo>
                    <a:pt x="124" y="31"/>
                  </a:lnTo>
                  <a:lnTo>
                    <a:pt x="124" y="31"/>
                  </a:lnTo>
                  <a:cubicBezTo>
                    <a:pt x="93" y="31"/>
                    <a:pt x="93" y="31"/>
                    <a:pt x="93" y="31"/>
                  </a:cubicBezTo>
                  <a:lnTo>
                    <a:pt x="62" y="0"/>
                  </a:lnTo>
                  <a:cubicBezTo>
                    <a:pt x="62" y="0"/>
                    <a:pt x="31" y="0"/>
                    <a:pt x="0" y="0"/>
                  </a:cubicBezTo>
                  <a:cubicBezTo>
                    <a:pt x="0" y="186"/>
                    <a:pt x="0" y="186"/>
                    <a:pt x="0" y="186"/>
                  </a:cubicBezTo>
                  <a:cubicBezTo>
                    <a:pt x="31" y="186"/>
                    <a:pt x="31" y="186"/>
                    <a:pt x="31" y="186"/>
                  </a:cubicBezTo>
                  <a:cubicBezTo>
                    <a:pt x="0" y="186"/>
                    <a:pt x="0" y="186"/>
                    <a:pt x="0" y="186"/>
                  </a:cubicBezTo>
                  <a:lnTo>
                    <a:pt x="0" y="21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0" name="Freeform 102"/>
            <p:cNvSpPr>
              <a:spLocks noChangeArrowheads="1"/>
            </p:cNvSpPr>
            <p:nvPr/>
          </p:nvSpPr>
          <p:spPr bwMode="auto">
            <a:xfrm>
              <a:off x="4605338" y="1377950"/>
              <a:ext cx="781050" cy="323850"/>
            </a:xfrm>
            <a:custGeom>
              <a:avLst/>
              <a:gdLst>
                <a:gd name="T0" fmla="*/ 61 w 2170"/>
                <a:gd name="T1" fmla="*/ 497 h 901"/>
                <a:gd name="T2" fmla="*/ 185 w 2170"/>
                <a:gd name="T3" fmla="*/ 497 h 901"/>
                <a:gd name="T4" fmla="*/ 309 w 2170"/>
                <a:gd name="T5" fmla="*/ 497 h 901"/>
                <a:gd name="T6" fmla="*/ 309 w 2170"/>
                <a:gd name="T7" fmla="*/ 652 h 901"/>
                <a:gd name="T8" fmla="*/ 248 w 2170"/>
                <a:gd name="T9" fmla="*/ 745 h 901"/>
                <a:gd name="T10" fmla="*/ 341 w 2170"/>
                <a:gd name="T11" fmla="*/ 806 h 901"/>
                <a:gd name="T12" fmla="*/ 620 w 2170"/>
                <a:gd name="T13" fmla="*/ 589 h 901"/>
                <a:gd name="T14" fmla="*/ 775 w 2170"/>
                <a:gd name="T15" fmla="*/ 589 h 901"/>
                <a:gd name="T16" fmla="*/ 805 w 2170"/>
                <a:gd name="T17" fmla="*/ 713 h 901"/>
                <a:gd name="T18" fmla="*/ 929 w 2170"/>
                <a:gd name="T19" fmla="*/ 713 h 901"/>
                <a:gd name="T20" fmla="*/ 1023 w 2170"/>
                <a:gd name="T21" fmla="*/ 745 h 901"/>
                <a:gd name="T22" fmla="*/ 1116 w 2170"/>
                <a:gd name="T23" fmla="*/ 869 h 901"/>
                <a:gd name="T24" fmla="*/ 1177 w 2170"/>
                <a:gd name="T25" fmla="*/ 900 h 901"/>
                <a:gd name="T26" fmla="*/ 1177 w 2170"/>
                <a:gd name="T27" fmla="*/ 869 h 901"/>
                <a:gd name="T28" fmla="*/ 1271 w 2170"/>
                <a:gd name="T29" fmla="*/ 806 h 901"/>
                <a:gd name="T30" fmla="*/ 1425 w 2170"/>
                <a:gd name="T31" fmla="*/ 745 h 901"/>
                <a:gd name="T32" fmla="*/ 1581 w 2170"/>
                <a:gd name="T33" fmla="*/ 745 h 901"/>
                <a:gd name="T34" fmla="*/ 1673 w 2170"/>
                <a:gd name="T35" fmla="*/ 745 h 901"/>
                <a:gd name="T36" fmla="*/ 1797 w 2170"/>
                <a:gd name="T37" fmla="*/ 776 h 901"/>
                <a:gd name="T38" fmla="*/ 1829 w 2170"/>
                <a:gd name="T39" fmla="*/ 745 h 901"/>
                <a:gd name="T40" fmla="*/ 1766 w 2170"/>
                <a:gd name="T41" fmla="*/ 652 h 901"/>
                <a:gd name="T42" fmla="*/ 1860 w 2170"/>
                <a:gd name="T43" fmla="*/ 621 h 901"/>
                <a:gd name="T44" fmla="*/ 1921 w 2170"/>
                <a:gd name="T45" fmla="*/ 559 h 901"/>
                <a:gd name="T46" fmla="*/ 2014 w 2170"/>
                <a:gd name="T47" fmla="*/ 497 h 901"/>
                <a:gd name="T48" fmla="*/ 2108 w 2170"/>
                <a:gd name="T49" fmla="*/ 497 h 901"/>
                <a:gd name="T50" fmla="*/ 2169 w 2170"/>
                <a:gd name="T51" fmla="*/ 373 h 901"/>
                <a:gd name="T52" fmla="*/ 2077 w 2170"/>
                <a:gd name="T53" fmla="*/ 373 h 901"/>
                <a:gd name="T54" fmla="*/ 2014 w 2170"/>
                <a:gd name="T55" fmla="*/ 311 h 901"/>
                <a:gd name="T56" fmla="*/ 1921 w 2170"/>
                <a:gd name="T57" fmla="*/ 311 h 901"/>
                <a:gd name="T58" fmla="*/ 1860 w 2170"/>
                <a:gd name="T59" fmla="*/ 280 h 901"/>
                <a:gd name="T60" fmla="*/ 1766 w 2170"/>
                <a:gd name="T61" fmla="*/ 280 h 901"/>
                <a:gd name="T62" fmla="*/ 1642 w 2170"/>
                <a:gd name="T63" fmla="*/ 125 h 901"/>
                <a:gd name="T64" fmla="*/ 1549 w 2170"/>
                <a:gd name="T65" fmla="*/ 93 h 901"/>
                <a:gd name="T66" fmla="*/ 1457 w 2170"/>
                <a:gd name="T67" fmla="*/ 125 h 901"/>
                <a:gd name="T68" fmla="*/ 1394 w 2170"/>
                <a:gd name="T69" fmla="*/ 93 h 901"/>
                <a:gd name="T70" fmla="*/ 1364 w 2170"/>
                <a:gd name="T71" fmla="*/ 93 h 901"/>
                <a:gd name="T72" fmla="*/ 1271 w 2170"/>
                <a:gd name="T73" fmla="*/ 32 h 901"/>
                <a:gd name="T74" fmla="*/ 1208 w 2170"/>
                <a:gd name="T75" fmla="*/ 0 h 901"/>
                <a:gd name="T76" fmla="*/ 1053 w 2170"/>
                <a:gd name="T77" fmla="*/ 63 h 901"/>
                <a:gd name="T78" fmla="*/ 992 w 2170"/>
                <a:gd name="T79" fmla="*/ 93 h 901"/>
                <a:gd name="T80" fmla="*/ 837 w 2170"/>
                <a:gd name="T81" fmla="*/ 93 h 901"/>
                <a:gd name="T82" fmla="*/ 805 w 2170"/>
                <a:gd name="T83" fmla="*/ 125 h 901"/>
                <a:gd name="T84" fmla="*/ 775 w 2170"/>
                <a:gd name="T85" fmla="*/ 187 h 901"/>
                <a:gd name="T86" fmla="*/ 775 w 2170"/>
                <a:gd name="T87" fmla="*/ 311 h 901"/>
                <a:gd name="T88" fmla="*/ 713 w 2170"/>
                <a:gd name="T89" fmla="*/ 311 h 901"/>
                <a:gd name="T90" fmla="*/ 620 w 2170"/>
                <a:gd name="T91" fmla="*/ 280 h 901"/>
                <a:gd name="T92" fmla="*/ 557 w 2170"/>
                <a:gd name="T93" fmla="*/ 311 h 901"/>
                <a:gd name="T94" fmla="*/ 465 w 2170"/>
                <a:gd name="T95" fmla="*/ 311 h 901"/>
                <a:gd name="T96" fmla="*/ 403 w 2170"/>
                <a:gd name="T97" fmla="*/ 311 h 901"/>
                <a:gd name="T98" fmla="*/ 341 w 2170"/>
                <a:gd name="T99" fmla="*/ 249 h 901"/>
                <a:gd name="T100" fmla="*/ 279 w 2170"/>
                <a:gd name="T101" fmla="*/ 249 h 901"/>
                <a:gd name="T102" fmla="*/ 217 w 2170"/>
                <a:gd name="T103" fmla="*/ 249 h 901"/>
                <a:gd name="T104" fmla="*/ 185 w 2170"/>
                <a:gd name="T105" fmla="*/ 249 h 901"/>
                <a:gd name="T106" fmla="*/ 124 w 2170"/>
                <a:gd name="T107" fmla="*/ 280 h 901"/>
                <a:gd name="T108" fmla="*/ 93 w 2170"/>
                <a:gd name="T109" fmla="*/ 341 h 901"/>
                <a:gd name="T110" fmla="*/ 31 w 2170"/>
                <a:gd name="T111" fmla="*/ 341 h 901"/>
                <a:gd name="T112" fmla="*/ 0 w 2170"/>
                <a:gd name="T113" fmla="*/ 373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70" h="901">
                  <a:moveTo>
                    <a:pt x="0" y="404"/>
                  </a:moveTo>
                  <a:lnTo>
                    <a:pt x="0" y="404"/>
                  </a:lnTo>
                  <a:cubicBezTo>
                    <a:pt x="0" y="435"/>
                    <a:pt x="0" y="435"/>
                    <a:pt x="0" y="435"/>
                  </a:cubicBezTo>
                  <a:lnTo>
                    <a:pt x="0" y="435"/>
                  </a:lnTo>
                  <a:cubicBezTo>
                    <a:pt x="31" y="435"/>
                    <a:pt x="31" y="435"/>
                    <a:pt x="31" y="435"/>
                  </a:cubicBezTo>
                  <a:lnTo>
                    <a:pt x="61" y="465"/>
                  </a:lnTo>
                  <a:cubicBezTo>
                    <a:pt x="61" y="465"/>
                    <a:pt x="61" y="465"/>
                    <a:pt x="61" y="497"/>
                  </a:cubicBezTo>
                  <a:lnTo>
                    <a:pt x="93" y="497"/>
                  </a:lnTo>
                  <a:cubicBezTo>
                    <a:pt x="124" y="497"/>
                    <a:pt x="124" y="528"/>
                    <a:pt x="124" y="528"/>
                  </a:cubicBezTo>
                  <a:lnTo>
                    <a:pt x="124" y="528"/>
                  </a:lnTo>
                  <a:lnTo>
                    <a:pt x="124" y="528"/>
                  </a:lnTo>
                  <a:lnTo>
                    <a:pt x="155" y="528"/>
                  </a:lnTo>
                  <a:lnTo>
                    <a:pt x="155" y="528"/>
                  </a:lnTo>
                  <a:cubicBezTo>
                    <a:pt x="155" y="497"/>
                    <a:pt x="185" y="497"/>
                    <a:pt x="185" y="497"/>
                  </a:cubicBezTo>
                  <a:lnTo>
                    <a:pt x="217" y="497"/>
                  </a:lnTo>
                  <a:lnTo>
                    <a:pt x="217" y="497"/>
                  </a:lnTo>
                  <a:cubicBezTo>
                    <a:pt x="217" y="497"/>
                    <a:pt x="217" y="497"/>
                    <a:pt x="248" y="497"/>
                  </a:cubicBezTo>
                  <a:lnTo>
                    <a:pt x="248" y="497"/>
                  </a:lnTo>
                  <a:lnTo>
                    <a:pt x="248" y="497"/>
                  </a:lnTo>
                  <a:lnTo>
                    <a:pt x="279" y="497"/>
                  </a:lnTo>
                  <a:lnTo>
                    <a:pt x="309" y="497"/>
                  </a:lnTo>
                  <a:lnTo>
                    <a:pt x="341" y="497"/>
                  </a:lnTo>
                  <a:cubicBezTo>
                    <a:pt x="341" y="528"/>
                    <a:pt x="341" y="528"/>
                    <a:pt x="341" y="528"/>
                  </a:cubicBezTo>
                  <a:lnTo>
                    <a:pt x="341" y="528"/>
                  </a:lnTo>
                  <a:cubicBezTo>
                    <a:pt x="341" y="528"/>
                    <a:pt x="341" y="528"/>
                    <a:pt x="341" y="559"/>
                  </a:cubicBezTo>
                  <a:lnTo>
                    <a:pt x="341" y="589"/>
                  </a:lnTo>
                  <a:cubicBezTo>
                    <a:pt x="341" y="621"/>
                    <a:pt x="341" y="652"/>
                    <a:pt x="309" y="652"/>
                  </a:cubicBezTo>
                  <a:lnTo>
                    <a:pt x="309" y="652"/>
                  </a:lnTo>
                  <a:cubicBezTo>
                    <a:pt x="309" y="652"/>
                    <a:pt x="309" y="652"/>
                    <a:pt x="279" y="652"/>
                  </a:cubicBezTo>
                  <a:lnTo>
                    <a:pt x="248" y="652"/>
                  </a:lnTo>
                  <a:lnTo>
                    <a:pt x="248" y="652"/>
                  </a:lnTo>
                  <a:lnTo>
                    <a:pt x="248" y="652"/>
                  </a:lnTo>
                  <a:lnTo>
                    <a:pt x="248" y="683"/>
                  </a:lnTo>
                  <a:cubicBezTo>
                    <a:pt x="248" y="683"/>
                    <a:pt x="248" y="713"/>
                    <a:pt x="217" y="713"/>
                  </a:cubicBezTo>
                  <a:cubicBezTo>
                    <a:pt x="248" y="713"/>
                    <a:pt x="248" y="745"/>
                    <a:pt x="248" y="745"/>
                  </a:cubicBezTo>
                  <a:lnTo>
                    <a:pt x="248" y="745"/>
                  </a:lnTo>
                  <a:cubicBezTo>
                    <a:pt x="248" y="745"/>
                    <a:pt x="248" y="745"/>
                    <a:pt x="279" y="745"/>
                  </a:cubicBezTo>
                  <a:lnTo>
                    <a:pt x="279" y="745"/>
                  </a:lnTo>
                  <a:cubicBezTo>
                    <a:pt x="279" y="776"/>
                    <a:pt x="309" y="776"/>
                    <a:pt x="309" y="776"/>
                  </a:cubicBezTo>
                  <a:cubicBezTo>
                    <a:pt x="309" y="806"/>
                    <a:pt x="309" y="806"/>
                    <a:pt x="309" y="806"/>
                  </a:cubicBezTo>
                  <a:lnTo>
                    <a:pt x="341" y="806"/>
                  </a:lnTo>
                  <a:lnTo>
                    <a:pt x="341" y="806"/>
                  </a:lnTo>
                  <a:cubicBezTo>
                    <a:pt x="372" y="806"/>
                    <a:pt x="372" y="776"/>
                    <a:pt x="372" y="776"/>
                  </a:cubicBezTo>
                  <a:lnTo>
                    <a:pt x="372" y="776"/>
                  </a:lnTo>
                  <a:lnTo>
                    <a:pt x="403" y="806"/>
                  </a:lnTo>
                  <a:cubicBezTo>
                    <a:pt x="433" y="806"/>
                    <a:pt x="433" y="837"/>
                    <a:pt x="465" y="837"/>
                  </a:cubicBezTo>
                  <a:cubicBezTo>
                    <a:pt x="465" y="869"/>
                    <a:pt x="465" y="869"/>
                    <a:pt x="465" y="869"/>
                  </a:cubicBezTo>
                  <a:cubicBezTo>
                    <a:pt x="465" y="621"/>
                    <a:pt x="465" y="621"/>
                    <a:pt x="465" y="621"/>
                  </a:cubicBezTo>
                  <a:cubicBezTo>
                    <a:pt x="620" y="589"/>
                    <a:pt x="620" y="589"/>
                    <a:pt x="620" y="589"/>
                  </a:cubicBezTo>
                  <a:cubicBezTo>
                    <a:pt x="651" y="589"/>
                    <a:pt x="651" y="589"/>
                    <a:pt x="651" y="589"/>
                  </a:cubicBezTo>
                  <a:lnTo>
                    <a:pt x="681" y="559"/>
                  </a:lnTo>
                  <a:lnTo>
                    <a:pt x="681" y="559"/>
                  </a:lnTo>
                  <a:cubicBezTo>
                    <a:pt x="713" y="559"/>
                    <a:pt x="713" y="559"/>
                    <a:pt x="713" y="559"/>
                  </a:cubicBezTo>
                  <a:cubicBezTo>
                    <a:pt x="713" y="559"/>
                    <a:pt x="713" y="559"/>
                    <a:pt x="744" y="559"/>
                  </a:cubicBezTo>
                  <a:lnTo>
                    <a:pt x="744" y="559"/>
                  </a:lnTo>
                  <a:cubicBezTo>
                    <a:pt x="744" y="559"/>
                    <a:pt x="744" y="559"/>
                    <a:pt x="775" y="589"/>
                  </a:cubicBezTo>
                  <a:lnTo>
                    <a:pt x="775" y="589"/>
                  </a:lnTo>
                  <a:lnTo>
                    <a:pt x="775" y="621"/>
                  </a:lnTo>
                  <a:cubicBezTo>
                    <a:pt x="775" y="652"/>
                    <a:pt x="775" y="652"/>
                    <a:pt x="775" y="683"/>
                  </a:cubicBezTo>
                  <a:lnTo>
                    <a:pt x="775" y="683"/>
                  </a:lnTo>
                  <a:lnTo>
                    <a:pt x="775" y="683"/>
                  </a:lnTo>
                  <a:cubicBezTo>
                    <a:pt x="775" y="683"/>
                    <a:pt x="805" y="683"/>
                    <a:pt x="805" y="713"/>
                  </a:cubicBezTo>
                  <a:lnTo>
                    <a:pt x="805" y="713"/>
                  </a:lnTo>
                  <a:lnTo>
                    <a:pt x="837" y="713"/>
                  </a:lnTo>
                  <a:lnTo>
                    <a:pt x="837" y="713"/>
                  </a:lnTo>
                  <a:lnTo>
                    <a:pt x="837" y="713"/>
                  </a:lnTo>
                  <a:cubicBezTo>
                    <a:pt x="868" y="713"/>
                    <a:pt x="868" y="713"/>
                    <a:pt x="868" y="713"/>
                  </a:cubicBezTo>
                  <a:cubicBezTo>
                    <a:pt x="899" y="713"/>
                    <a:pt x="899" y="713"/>
                    <a:pt x="929" y="713"/>
                  </a:cubicBezTo>
                  <a:lnTo>
                    <a:pt x="929" y="713"/>
                  </a:lnTo>
                  <a:lnTo>
                    <a:pt x="929" y="713"/>
                  </a:lnTo>
                  <a:lnTo>
                    <a:pt x="961" y="713"/>
                  </a:lnTo>
                  <a:lnTo>
                    <a:pt x="961" y="713"/>
                  </a:lnTo>
                  <a:lnTo>
                    <a:pt x="961" y="713"/>
                  </a:lnTo>
                  <a:cubicBezTo>
                    <a:pt x="992" y="713"/>
                    <a:pt x="992" y="713"/>
                    <a:pt x="992" y="713"/>
                  </a:cubicBezTo>
                  <a:lnTo>
                    <a:pt x="992" y="713"/>
                  </a:lnTo>
                  <a:cubicBezTo>
                    <a:pt x="1023" y="713"/>
                    <a:pt x="1023" y="713"/>
                    <a:pt x="1023" y="713"/>
                  </a:cubicBezTo>
                  <a:cubicBezTo>
                    <a:pt x="1023" y="745"/>
                    <a:pt x="1023" y="745"/>
                    <a:pt x="1023" y="745"/>
                  </a:cubicBezTo>
                  <a:cubicBezTo>
                    <a:pt x="1053" y="745"/>
                    <a:pt x="1053" y="745"/>
                    <a:pt x="1053" y="776"/>
                  </a:cubicBezTo>
                  <a:cubicBezTo>
                    <a:pt x="1053" y="776"/>
                    <a:pt x="1053" y="776"/>
                    <a:pt x="1053" y="806"/>
                  </a:cubicBezTo>
                  <a:lnTo>
                    <a:pt x="1053" y="806"/>
                  </a:lnTo>
                  <a:cubicBezTo>
                    <a:pt x="1053" y="806"/>
                    <a:pt x="1053" y="806"/>
                    <a:pt x="1085" y="806"/>
                  </a:cubicBezTo>
                  <a:cubicBezTo>
                    <a:pt x="1085" y="837"/>
                    <a:pt x="1085" y="837"/>
                    <a:pt x="1085" y="869"/>
                  </a:cubicBezTo>
                  <a:lnTo>
                    <a:pt x="1116" y="869"/>
                  </a:lnTo>
                  <a:lnTo>
                    <a:pt x="1116" y="869"/>
                  </a:lnTo>
                  <a:lnTo>
                    <a:pt x="1116" y="869"/>
                  </a:lnTo>
                  <a:lnTo>
                    <a:pt x="1116" y="869"/>
                  </a:lnTo>
                  <a:lnTo>
                    <a:pt x="1116" y="869"/>
                  </a:lnTo>
                  <a:lnTo>
                    <a:pt x="1116" y="869"/>
                  </a:lnTo>
                  <a:cubicBezTo>
                    <a:pt x="1116" y="869"/>
                    <a:pt x="1116" y="869"/>
                    <a:pt x="1147" y="869"/>
                  </a:cubicBezTo>
                  <a:lnTo>
                    <a:pt x="1147" y="869"/>
                  </a:lnTo>
                  <a:cubicBezTo>
                    <a:pt x="1147" y="869"/>
                    <a:pt x="1177" y="869"/>
                    <a:pt x="1177" y="900"/>
                  </a:cubicBezTo>
                  <a:lnTo>
                    <a:pt x="1177" y="900"/>
                  </a:lnTo>
                  <a:lnTo>
                    <a:pt x="1177" y="900"/>
                  </a:lnTo>
                  <a:lnTo>
                    <a:pt x="1177" y="900"/>
                  </a:lnTo>
                  <a:lnTo>
                    <a:pt x="1177" y="869"/>
                  </a:lnTo>
                  <a:lnTo>
                    <a:pt x="1177" y="869"/>
                  </a:lnTo>
                  <a:lnTo>
                    <a:pt x="1177" y="869"/>
                  </a:lnTo>
                  <a:lnTo>
                    <a:pt x="1177" y="869"/>
                  </a:lnTo>
                  <a:cubicBezTo>
                    <a:pt x="1177" y="837"/>
                    <a:pt x="1177" y="837"/>
                    <a:pt x="1177" y="837"/>
                  </a:cubicBezTo>
                  <a:cubicBezTo>
                    <a:pt x="1177" y="869"/>
                    <a:pt x="1177" y="869"/>
                    <a:pt x="1177" y="869"/>
                  </a:cubicBezTo>
                  <a:cubicBezTo>
                    <a:pt x="1177" y="869"/>
                    <a:pt x="1177" y="837"/>
                    <a:pt x="1208" y="837"/>
                  </a:cubicBezTo>
                  <a:lnTo>
                    <a:pt x="1208" y="837"/>
                  </a:lnTo>
                  <a:cubicBezTo>
                    <a:pt x="1240" y="837"/>
                    <a:pt x="1240" y="837"/>
                    <a:pt x="1271" y="837"/>
                  </a:cubicBezTo>
                  <a:cubicBezTo>
                    <a:pt x="1271" y="806"/>
                    <a:pt x="1271" y="806"/>
                    <a:pt x="1271" y="806"/>
                  </a:cubicBezTo>
                  <a:lnTo>
                    <a:pt x="1271" y="806"/>
                  </a:lnTo>
                  <a:lnTo>
                    <a:pt x="1271" y="806"/>
                  </a:lnTo>
                  <a:cubicBezTo>
                    <a:pt x="1301" y="806"/>
                    <a:pt x="1301" y="806"/>
                    <a:pt x="1301" y="806"/>
                  </a:cubicBezTo>
                  <a:cubicBezTo>
                    <a:pt x="1301" y="776"/>
                    <a:pt x="1301" y="776"/>
                    <a:pt x="1333" y="745"/>
                  </a:cubicBezTo>
                  <a:lnTo>
                    <a:pt x="1364" y="745"/>
                  </a:lnTo>
                  <a:lnTo>
                    <a:pt x="1394" y="776"/>
                  </a:lnTo>
                  <a:cubicBezTo>
                    <a:pt x="1425" y="776"/>
                    <a:pt x="1425" y="776"/>
                    <a:pt x="1425" y="776"/>
                  </a:cubicBezTo>
                  <a:cubicBezTo>
                    <a:pt x="1425" y="776"/>
                    <a:pt x="1425" y="776"/>
                    <a:pt x="1425" y="745"/>
                  </a:cubicBezTo>
                  <a:lnTo>
                    <a:pt x="1457" y="745"/>
                  </a:lnTo>
                  <a:cubicBezTo>
                    <a:pt x="1488" y="745"/>
                    <a:pt x="1488" y="745"/>
                    <a:pt x="1488" y="745"/>
                  </a:cubicBezTo>
                  <a:cubicBezTo>
                    <a:pt x="1488" y="745"/>
                    <a:pt x="1488" y="745"/>
                    <a:pt x="1518" y="745"/>
                  </a:cubicBezTo>
                  <a:lnTo>
                    <a:pt x="1518" y="745"/>
                  </a:lnTo>
                  <a:cubicBezTo>
                    <a:pt x="1549" y="745"/>
                    <a:pt x="1549" y="745"/>
                    <a:pt x="1549" y="745"/>
                  </a:cubicBezTo>
                  <a:lnTo>
                    <a:pt x="1549" y="745"/>
                  </a:lnTo>
                  <a:lnTo>
                    <a:pt x="1581" y="745"/>
                  </a:lnTo>
                  <a:lnTo>
                    <a:pt x="1581" y="745"/>
                  </a:lnTo>
                  <a:lnTo>
                    <a:pt x="1612" y="745"/>
                  </a:lnTo>
                  <a:lnTo>
                    <a:pt x="1612" y="745"/>
                  </a:lnTo>
                  <a:lnTo>
                    <a:pt x="1642" y="745"/>
                  </a:lnTo>
                  <a:lnTo>
                    <a:pt x="1642" y="745"/>
                  </a:lnTo>
                  <a:cubicBezTo>
                    <a:pt x="1642" y="745"/>
                    <a:pt x="1642" y="745"/>
                    <a:pt x="1673" y="745"/>
                  </a:cubicBezTo>
                  <a:lnTo>
                    <a:pt x="1673" y="745"/>
                  </a:lnTo>
                  <a:cubicBezTo>
                    <a:pt x="1673" y="745"/>
                    <a:pt x="1673" y="745"/>
                    <a:pt x="1705" y="745"/>
                  </a:cubicBezTo>
                  <a:lnTo>
                    <a:pt x="1705" y="745"/>
                  </a:lnTo>
                  <a:lnTo>
                    <a:pt x="1705" y="745"/>
                  </a:lnTo>
                  <a:cubicBezTo>
                    <a:pt x="1736" y="745"/>
                    <a:pt x="1736" y="745"/>
                    <a:pt x="1736" y="745"/>
                  </a:cubicBezTo>
                  <a:lnTo>
                    <a:pt x="1736" y="745"/>
                  </a:lnTo>
                  <a:cubicBezTo>
                    <a:pt x="1766" y="745"/>
                    <a:pt x="1766" y="776"/>
                    <a:pt x="1766" y="776"/>
                  </a:cubicBezTo>
                  <a:cubicBezTo>
                    <a:pt x="1797" y="776"/>
                    <a:pt x="1797" y="776"/>
                    <a:pt x="1797" y="776"/>
                  </a:cubicBezTo>
                  <a:lnTo>
                    <a:pt x="1797" y="776"/>
                  </a:lnTo>
                  <a:lnTo>
                    <a:pt x="1797" y="776"/>
                  </a:lnTo>
                  <a:cubicBezTo>
                    <a:pt x="1797" y="776"/>
                    <a:pt x="1797" y="776"/>
                    <a:pt x="1829" y="745"/>
                  </a:cubicBezTo>
                  <a:lnTo>
                    <a:pt x="1829" y="745"/>
                  </a:lnTo>
                  <a:lnTo>
                    <a:pt x="1829" y="745"/>
                  </a:lnTo>
                  <a:lnTo>
                    <a:pt x="1829" y="745"/>
                  </a:lnTo>
                  <a:lnTo>
                    <a:pt x="1829" y="745"/>
                  </a:lnTo>
                  <a:cubicBezTo>
                    <a:pt x="1797" y="713"/>
                    <a:pt x="1797" y="713"/>
                    <a:pt x="1797" y="683"/>
                  </a:cubicBezTo>
                  <a:cubicBezTo>
                    <a:pt x="1797" y="683"/>
                    <a:pt x="1766" y="683"/>
                    <a:pt x="1766" y="652"/>
                  </a:cubicBezTo>
                  <a:lnTo>
                    <a:pt x="1766" y="652"/>
                  </a:lnTo>
                  <a:lnTo>
                    <a:pt x="1766" y="652"/>
                  </a:lnTo>
                  <a:lnTo>
                    <a:pt x="1766" y="652"/>
                  </a:lnTo>
                  <a:lnTo>
                    <a:pt x="1766" y="652"/>
                  </a:lnTo>
                  <a:lnTo>
                    <a:pt x="1766" y="652"/>
                  </a:lnTo>
                  <a:cubicBezTo>
                    <a:pt x="1766" y="652"/>
                    <a:pt x="1797" y="652"/>
                    <a:pt x="1797" y="621"/>
                  </a:cubicBezTo>
                  <a:lnTo>
                    <a:pt x="1797" y="621"/>
                  </a:lnTo>
                  <a:lnTo>
                    <a:pt x="1797" y="621"/>
                  </a:lnTo>
                  <a:lnTo>
                    <a:pt x="1797" y="621"/>
                  </a:lnTo>
                  <a:lnTo>
                    <a:pt x="1829" y="621"/>
                  </a:lnTo>
                  <a:lnTo>
                    <a:pt x="1860" y="621"/>
                  </a:lnTo>
                  <a:lnTo>
                    <a:pt x="1860" y="621"/>
                  </a:lnTo>
                  <a:lnTo>
                    <a:pt x="1860" y="621"/>
                  </a:lnTo>
                  <a:cubicBezTo>
                    <a:pt x="1860" y="589"/>
                    <a:pt x="1890" y="589"/>
                    <a:pt x="1890" y="589"/>
                  </a:cubicBezTo>
                  <a:lnTo>
                    <a:pt x="1890" y="589"/>
                  </a:lnTo>
                  <a:lnTo>
                    <a:pt x="1921" y="589"/>
                  </a:lnTo>
                  <a:lnTo>
                    <a:pt x="1921" y="589"/>
                  </a:lnTo>
                  <a:cubicBezTo>
                    <a:pt x="1921" y="589"/>
                    <a:pt x="1921" y="589"/>
                    <a:pt x="1921" y="559"/>
                  </a:cubicBezTo>
                  <a:lnTo>
                    <a:pt x="1921" y="559"/>
                  </a:lnTo>
                  <a:lnTo>
                    <a:pt x="1921" y="559"/>
                  </a:lnTo>
                  <a:cubicBezTo>
                    <a:pt x="1921" y="528"/>
                    <a:pt x="1921" y="528"/>
                    <a:pt x="1921" y="528"/>
                  </a:cubicBezTo>
                  <a:cubicBezTo>
                    <a:pt x="1921" y="528"/>
                    <a:pt x="1921" y="497"/>
                    <a:pt x="1953" y="497"/>
                  </a:cubicBezTo>
                  <a:lnTo>
                    <a:pt x="1953" y="497"/>
                  </a:lnTo>
                  <a:lnTo>
                    <a:pt x="1984" y="497"/>
                  </a:lnTo>
                  <a:cubicBezTo>
                    <a:pt x="1984" y="497"/>
                    <a:pt x="1984" y="497"/>
                    <a:pt x="2014" y="497"/>
                  </a:cubicBezTo>
                  <a:lnTo>
                    <a:pt x="2014" y="497"/>
                  </a:lnTo>
                  <a:lnTo>
                    <a:pt x="2014" y="497"/>
                  </a:lnTo>
                  <a:lnTo>
                    <a:pt x="2045" y="497"/>
                  </a:lnTo>
                  <a:lnTo>
                    <a:pt x="2045" y="497"/>
                  </a:lnTo>
                  <a:lnTo>
                    <a:pt x="2045" y="497"/>
                  </a:lnTo>
                  <a:cubicBezTo>
                    <a:pt x="2077" y="497"/>
                    <a:pt x="2077" y="497"/>
                    <a:pt x="2077" y="497"/>
                  </a:cubicBezTo>
                  <a:cubicBezTo>
                    <a:pt x="2077" y="497"/>
                    <a:pt x="2077" y="497"/>
                    <a:pt x="2108" y="497"/>
                  </a:cubicBezTo>
                  <a:lnTo>
                    <a:pt x="2108" y="497"/>
                  </a:lnTo>
                  <a:cubicBezTo>
                    <a:pt x="2077" y="465"/>
                    <a:pt x="2077" y="465"/>
                    <a:pt x="2077" y="465"/>
                  </a:cubicBezTo>
                  <a:lnTo>
                    <a:pt x="2077" y="465"/>
                  </a:lnTo>
                  <a:cubicBezTo>
                    <a:pt x="2077" y="435"/>
                    <a:pt x="2108" y="435"/>
                    <a:pt x="2108" y="404"/>
                  </a:cubicBezTo>
                  <a:cubicBezTo>
                    <a:pt x="2108" y="404"/>
                    <a:pt x="2108" y="404"/>
                    <a:pt x="2138" y="404"/>
                  </a:cubicBezTo>
                  <a:lnTo>
                    <a:pt x="2138" y="404"/>
                  </a:lnTo>
                  <a:cubicBezTo>
                    <a:pt x="2138" y="404"/>
                    <a:pt x="2138" y="404"/>
                    <a:pt x="2169" y="404"/>
                  </a:cubicBezTo>
                  <a:lnTo>
                    <a:pt x="2169" y="373"/>
                  </a:lnTo>
                  <a:lnTo>
                    <a:pt x="2169" y="373"/>
                  </a:lnTo>
                  <a:lnTo>
                    <a:pt x="2169" y="373"/>
                  </a:lnTo>
                  <a:lnTo>
                    <a:pt x="2169" y="373"/>
                  </a:lnTo>
                  <a:cubicBezTo>
                    <a:pt x="2169" y="373"/>
                    <a:pt x="2169" y="373"/>
                    <a:pt x="2138" y="373"/>
                  </a:cubicBezTo>
                  <a:lnTo>
                    <a:pt x="2138" y="373"/>
                  </a:lnTo>
                  <a:cubicBezTo>
                    <a:pt x="2108" y="373"/>
                    <a:pt x="2108" y="373"/>
                    <a:pt x="2077" y="373"/>
                  </a:cubicBezTo>
                  <a:lnTo>
                    <a:pt x="2077" y="373"/>
                  </a:lnTo>
                  <a:lnTo>
                    <a:pt x="2045" y="341"/>
                  </a:lnTo>
                  <a:lnTo>
                    <a:pt x="2045" y="341"/>
                  </a:lnTo>
                  <a:lnTo>
                    <a:pt x="2045" y="341"/>
                  </a:lnTo>
                  <a:lnTo>
                    <a:pt x="2045" y="341"/>
                  </a:lnTo>
                  <a:cubicBezTo>
                    <a:pt x="2014" y="341"/>
                    <a:pt x="2014" y="311"/>
                    <a:pt x="2014" y="311"/>
                  </a:cubicBezTo>
                  <a:lnTo>
                    <a:pt x="2014" y="311"/>
                  </a:lnTo>
                  <a:lnTo>
                    <a:pt x="2014" y="311"/>
                  </a:lnTo>
                  <a:cubicBezTo>
                    <a:pt x="1984" y="311"/>
                    <a:pt x="1984" y="280"/>
                    <a:pt x="1984" y="280"/>
                  </a:cubicBezTo>
                  <a:cubicBezTo>
                    <a:pt x="1984" y="311"/>
                    <a:pt x="1953" y="311"/>
                    <a:pt x="1953" y="311"/>
                  </a:cubicBezTo>
                  <a:lnTo>
                    <a:pt x="1953" y="311"/>
                  </a:lnTo>
                  <a:lnTo>
                    <a:pt x="1953" y="311"/>
                  </a:lnTo>
                  <a:lnTo>
                    <a:pt x="1953" y="311"/>
                  </a:lnTo>
                  <a:lnTo>
                    <a:pt x="1953" y="311"/>
                  </a:lnTo>
                  <a:cubicBezTo>
                    <a:pt x="1921" y="311"/>
                    <a:pt x="1921" y="311"/>
                    <a:pt x="1921" y="311"/>
                  </a:cubicBezTo>
                  <a:cubicBezTo>
                    <a:pt x="1921" y="311"/>
                    <a:pt x="1921" y="311"/>
                    <a:pt x="1890" y="311"/>
                  </a:cubicBezTo>
                  <a:lnTo>
                    <a:pt x="1890" y="311"/>
                  </a:lnTo>
                  <a:lnTo>
                    <a:pt x="1890" y="311"/>
                  </a:lnTo>
                  <a:lnTo>
                    <a:pt x="1890" y="311"/>
                  </a:lnTo>
                  <a:lnTo>
                    <a:pt x="1890" y="311"/>
                  </a:lnTo>
                  <a:cubicBezTo>
                    <a:pt x="1860" y="311"/>
                    <a:pt x="1860" y="280"/>
                    <a:pt x="1860" y="280"/>
                  </a:cubicBezTo>
                  <a:lnTo>
                    <a:pt x="1860" y="280"/>
                  </a:lnTo>
                  <a:cubicBezTo>
                    <a:pt x="1829" y="280"/>
                    <a:pt x="1829" y="311"/>
                    <a:pt x="1829" y="311"/>
                  </a:cubicBezTo>
                  <a:lnTo>
                    <a:pt x="1829" y="311"/>
                  </a:lnTo>
                  <a:lnTo>
                    <a:pt x="1829" y="311"/>
                  </a:lnTo>
                  <a:lnTo>
                    <a:pt x="1797" y="311"/>
                  </a:lnTo>
                  <a:lnTo>
                    <a:pt x="1797" y="311"/>
                  </a:lnTo>
                  <a:cubicBezTo>
                    <a:pt x="1797" y="311"/>
                    <a:pt x="1766" y="311"/>
                    <a:pt x="1766" y="280"/>
                  </a:cubicBezTo>
                  <a:lnTo>
                    <a:pt x="1766" y="280"/>
                  </a:lnTo>
                  <a:cubicBezTo>
                    <a:pt x="1766" y="249"/>
                    <a:pt x="1736" y="249"/>
                    <a:pt x="1736" y="217"/>
                  </a:cubicBezTo>
                  <a:lnTo>
                    <a:pt x="1736" y="217"/>
                  </a:lnTo>
                  <a:cubicBezTo>
                    <a:pt x="1736" y="217"/>
                    <a:pt x="1736" y="217"/>
                    <a:pt x="1705" y="187"/>
                  </a:cubicBezTo>
                  <a:lnTo>
                    <a:pt x="1673" y="156"/>
                  </a:lnTo>
                  <a:lnTo>
                    <a:pt x="1642" y="125"/>
                  </a:lnTo>
                  <a:lnTo>
                    <a:pt x="1642" y="125"/>
                  </a:lnTo>
                  <a:lnTo>
                    <a:pt x="1642" y="125"/>
                  </a:lnTo>
                  <a:lnTo>
                    <a:pt x="1612" y="125"/>
                  </a:lnTo>
                  <a:cubicBezTo>
                    <a:pt x="1612" y="93"/>
                    <a:pt x="1612" y="93"/>
                    <a:pt x="1612" y="93"/>
                  </a:cubicBezTo>
                  <a:lnTo>
                    <a:pt x="1612" y="93"/>
                  </a:lnTo>
                  <a:cubicBezTo>
                    <a:pt x="1581" y="93"/>
                    <a:pt x="1581" y="93"/>
                    <a:pt x="1581" y="93"/>
                  </a:cubicBezTo>
                  <a:lnTo>
                    <a:pt x="1581" y="93"/>
                  </a:lnTo>
                  <a:lnTo>
                    <a:pt x="1549" y="93"/>
                  </a:lnTo>
                  <a:lnTo>
                    <a:pt x="1549" y="93"/>
                  </a:lnTo>
                  <a:cubicBezTo>
                    <a:pt x="1549" y="93"/>
                    <a:pt x="1549" y="125"/>
                    <a:pt x="1518" y="125"/>
                  </a:cubicBezTo>
                  <a:lnTo>
                    <a:pt x="1518" y="125"/>
                  </a:lnTo>
                  <a:cubicBezTo>
                    <a:pt x="1518" y="125"/>
                    <a:pt x="1518" y="156"/>
                    <a:pt x="1488" y="156"/>
                  </a:cubicBezTo>
                  <a:lnTo>
                    <a:pt x="1488" y="156"/>
                  </a:lnTo>
                  <a:lnTo>
                    <a:pt x="1488" y="156"/>
                  </a:lnTo>
                  <a:cubicBezTo>
                    <a:pt x="1488" y="156"/>
                    <a:pt x="1488" y="125"/>
                    <a:pt x="1457" y="125"/>
                  </a:cubicBezTo>
                  <a:lnTo>
                    <a:pt x="1457" y="125"/>
                  </a:lnTo>
                  <a:lnTo>
                    <a:pt x="1457" y="125"/>
                  </a:lnTo>
                  <a:cubicBezTo>
                    <a:pt x="1425" y="125"/>
                    <a:pt x="1425" y="125"/>
                    <a:pt x="1425" y="125"/>
                  </a:cubicBezTo>
                  <a:lnTo>
                    <a:pt x="1425" y="125"/>
                  </a:lnTo>
                  <a:cubicBezTo>
                    <a:pt x="1425" y="125"/>
                    <a:pt x="1425" y="93"/>
                    <a:pt x="1394" y="93"/>
                  </a:cubicBezTo>
                  <a:lnTo>
                    <a:pt x="1394" y="93"/>
                  </a:lnTo>
                  <a:lnTo>
                    <a:pt x="1394" y="93"/>
                  </a:lnTo>
                  <a:lnTo>
                    <a:pt x="1394" y="93"/>
                  </a:lnTo>
                  <a:lnTo>
                    <a:pt x="1394" y="93"/>
                  </a:lnTo>
                  <a:lnTo>
                    <a:pt x="1364" y="93"/>
                  </a:lnTo>
                  <a:lnTo>
                    <a:pt x="1364" y="93"/>
                  </a:lnTo>
                  <a:lnTo>
                    <a:pt x="1364" y="93"/>
                  </a:lnTo>
                  <a:lnTo>
                    <a:pt x="1364" y="93"/>
                  </a:lnTo>
                  <a:lnTo>
                    <a:pt x="1364" y="93"/>
                  </a:lnTo>
                  <a:lnTo>
                    <a:pt x="1364" y="93"/>
                  </a:lnTo>
                  <a:lnTo>
                    <a:pt x="1333" y="93"/>
                  </a:lnTo>
                  <a:lnTo>
                    <a:pt x="1333" y="93"/>
                  </a:lnTo>
                  <a:cubicBezTo>
                    <a:pt x="1301" y="93"/>
                    <a:pt x="1301" y="93"/>
                    <a:pt x="1301" y="63"/>
                  </a:cubicBezTo>
                  <a:lnTo>
                    <a:pt x="1301" y="63"/>
                  </a:lnTo>
                  <a:lnTo>
                    <a:pt x="1301" y="63"/>
                  </a:lnTo>
                  <a:lnTo>
                    <a:pt x="1271" y="32"/>
                  </a:lnTo>
                  <a:lnTo>
                    <a:pt x="1271" y="32"/>
                  </a:lnTo>
                  <a:lnTo>
                    <a:pt x="1271" y="32"/>
                  </a:lnTo>
                  <a:cubicBezTo>
                    <a:pt x="1271" y="32"/>
                    <a:pt x="1271" y="32"/>
                    <a:pt x="1271" y="0"/>
                  </a:cubicBezTo>
                  <a:cubicBezTo>
                    <a:pt x="1271" y="32"/>
                    <a:pt x="1271" y="32"/>
                    <a:pt x="1271" y="32"/>
                  </a:cubicBezTo>
                  <a:lnTo>
                    <a:pt x="1271" y="32"/>
                  </a:lnTo>
                  <a:cubicBezTo>
                    <a:pt x="1240" y="32"/>
                    <a:pt x="1240" y="0"/>
                    <a:pt x="1240" y="0"/>
                  </a:cubicBezTo>
                  <a:lnTo>
                    <a:pt x="1208" y="0"/>
                  </a:lnTo>
                  <a:lnTo>
                    <a:pt x="1208" y="0"/>
                  </a:lnTo>
                  <a:cubicBezTo>
                    <a:pt x="1177" y="0"/>
                    <a:pt x="1177" y="32"/>
                    <a:pt x="1177" y="32"/>
                  </a:cubicBezTo>
                  <a:lnTo>
                    <a:pt x="1177" y="32"/>
                  </a:lnTo>
                  <a:cubicBezTo>
                    <a:pt x="1147" y="63"/>
                    <a:pt x="1147" y="63"/>
                    <a:pt x="1147" y="63"/>
                  </a:cubicBezTo>
                  <a:cubicBezTo>
                    <a:pt x="1116" y="63"/>
                    <a:pt x="1116" y="32"/>
                    <a:pt x="1116" y="32"/>
                  </a:cubicBezTo>
                  <a:lnTo>
                    <a:pt x="1116" y="32"/>
                  </a:lnTo>
                  <a:cubicBezTo>
                    <a:pt x="1085" y="32"/>
                    <a:pt x="1085" y="63"/>
                    <a:pt x="1085" y="63"/>
                  </a:cubicBezTo>
                  <a:lnTo>
                    <a:pt x="1053" y="63"/>
                  </a:lnTo>
                  <a:lnTo>
                    <a:pt x="1053" y="63"/>
                  </a:lnTo>
                  <a:cubicBezTo>
                    <a:pt x="1023" y="63"/>
                    <a:pt x="1023" y="63"/>
                    <a:pt x="1023" y="63"/>
                  </a:cubicBezTo>
                  <a:lnTo>
                    <a:pt x="1023" y="63"/>
                  </a:lnTo>
                  <a:lnTo>
                    <a:pt x="1023" y="63"/>
                  </a:lnTo>
                  <a:lnTo>
                    <a:pt x="1023" y="63"/>
                  </a:lnTo>
                  <a:lnTo>
                    <a:pt x="1023" y="63"/>
                  </a:lnTo>
                  <a:cubicBezTo>
                    <a:pt x="992" y="63"/>
                    <a:pt x="992" y="93"/>
                    <a:pt x="992" y="93"/>
                  </a:cubicBezTo>
                  <a:lnTo>
                    <a:pt x="992" y="93"/>
                  </a:lnTo>
                  <a:cubicBezTo>
                    <a:pt x="961" y="93"/>
                    <a:pt x="961" y="93"/>
                    <a:pt x="961" y="93"/>
                  </a:cubicBezTo>
                  <a:lnTo>
                    <a:pt x="961" y="93"/>
                  </a:lnTo>
                  <a:cubicBezTo>
                    <a:pt x="929" y="93"/>
                    <a:pt x="929" y="93"/>
                    <a:pt x="899" y="93"/>
                  </a:cubicBezTo>
                  <a:cubicBezTo>
                    <a:pt x="868" y="93"/>
                    <a:pt x="868" y="93"/>
                    <a:pt x="868" y="93"/>
                  </a:cubicBezTo>
                  <a:cubicBezTo>
                    <a:pt x="837" y="93"/>
                    <a:pt x="837" y="93"/>
                    <a:pt x="837" y="93"/>
                  </a:cubicBezTo>
                  <a:lnTo>
                    <a:pt x="837" y="93"/>
                  </a:lnTo>
                  <a:cubicBezTo>
                    <a:pt x="805" y="93"/>
                    <a:pt x="805" y="93"/>
                    <a:pt x="805" y="93"/>
                  </a:cubicBezTo>
                  <a:lnTo>
                    <a:pt x="805" y="93"/>
                  </a:lnTo>
                  <a:lnTo>
                    <a:pt x="805" y="125"/>
                  </a:lnTo>
                  <a:lnTo>
                    <a:pt x="805" y="125"/>
                  </a:lnTo>
                  <a:lnTo>
                    <a:pt x="805" y="125"/>
                  </a:lnTo>
                  <a:lnTo>
                    <a:pt x="805" y="125"/>
                  </a:lnTo>
                  <a:lnTo>
                    <a:pt x="805" y="125"/>
                  </a:lnTo>
                  <a:lnTo>
                    <a:pt x="805" y="125"/>
                  </a:lnTo>
                  <a:cubicBezTo>
                    <a:pt x="805" y="156"/>
                    <a:pt x="805" y="156"/>
                    <a:pt x="805" y="156"/>
                  </a:cubicBezTo>
                  <a:lnTo>
                    <a:pt x="805" y="156"/>
                  </a:lnTo>
                  <a:lnTo>
                    <a:pt x="805" y="156"/>
                  </a:lnTo>
                  <a:cubicBezTo>
                    <a:pt x="805" y="156"/>
                    <a:pt x="805" y="156"/>
                    <a:pt x="775" y="156"/>
                  </a:cubicBezTo>
                  <a:lnTo>
                    <a:pt x="775" y="187"/>
                  </a:lnTo>
                  <a:lnTo>
                    <a:pt x="775" y="187"/>
                  </a:lnTo>
                  <a:lnTo>
                    <a:pt x="775" y="187"/>
                  </a:lnTo>
                  <a:lnTo>
                    <a:pt x="775" y="187"/>
                  </a:lnTo>
                  <a:lnTo>
                    <a:pt x="775" y="217"/>
                  </a:lnTo>
                  <a:lnTo>
                    <a:pt x="805" y="217"/>
                  </a:lnTo>
                  <a:cubicBezTo>
                    <a:pt x="805" y="249"/>
                    <a:pt x="805" y="249"/>
                    <a:pt x="805" y="249"/>
                  </a:cubicBezTo>
                  <a:lnTo>
                    <a:pt x="805" y="249"/>
                  </a:lnTo>
                  <a:cubicBezTo>
                    <a:pt x="805" y="280"/>
                    <a:pt x="805" y="311"/>
                    <a:pt x="775" y="311"/>
                  </a:cubicBezTo>
                  <a:lnTo>
                    <a:pt x="775" y="311"/>
                  </a:lnTo>
                  <a:lnTo>
                    <a:pt x="775" y="311"/>
                  </a:lnTo>
                  <a:lnTo>
                    <a:pt x="775" y="311"/>
                  </a:lnTo>
                  <a:lnTo>
                    <a:pt x="775" y="311"/>
                  </a:lnTo>
                  <a:lnTo>
                    <a:pt x="744" y="311"/>
                  </a:lnTo>
                  <a:cubicBezTo>
                    <a:pt x="744" y="311"/>
                    <a:pt x="744" y="311"/>
                    <a:pt x="713" y="311"/>
                  </a:cubicBezTo>
                  <a:lnTo>
                    <a:pt x="713" y="311"/>
                  </a:lnTo>
                  <a:lnTo>
                    <a:pt x="713" y="311"/>
                  </a:lnTo>
                  <a:lnTo>
                    <a:pt x="713" y="311"/>
                  </a:lnTo>
                  <a:lnTo>
                    <a:pt x="681" y="311"/>
                  </a:lnTo>
                  <a:lnTo>
                    <a:pt x="681" y="311"/>
                  </a:lnTo>
                  <a:lnTo>
                    <a:pt x="651" y="311"/>
                  </a:lnTo>
                  <a:lnTo>
                    <a:pt x="651" y="311"/>
                  </a:lnTo>
                  <a:cubicBezTo>
                    <a:pt x="620" y="311"/>
                    <a:pt x="620" y="311"/>
                    <a:pt x="620" y="280"/>
                  </a:cubicBezTo>
                  <a:lnTo>
                    <a:pt x="620" y="280"/>
                  </a:lnTo>
                  <a:lnTo>
                    <a:pt x="620" y="280"/>
                  </a:lnTo>
                  <a:cubicBezTo>
                    <a:pt x="589" y="280"/>
                    <a:pt x="589" y="280"/>
                    <a:pt x="589" y="280"/>
                  </a:cubicBezTo>
                  <a:cubicBezTo>
                    <a:pt x="589" y="280"/>
                    <a:pt x="589" y="311"/>
                    <a:pt x="557" y="311"/>
                  </a:cubicBezTo>
                  <a:lnTo>
                    <a:pt x="557" y="311"/>
                  </a:lnTo>
                  <a:lnTo>
                    <a:pt x="557" y="311"/>
                  </a:lnTo>
                  <a:lnTo>
                    <a:pt x="557" y="311"/>
                  </a:lnTo>
                  <a:cubicBezTo>
                    <a:pt x="527" y="311"/>
                    <a:pt x="527" y="280"/>
                    <a:pt x="527" y="280"/>
                  </a:cubicBezTo>
                  <a:lnTo>
                    <a:pt x="527" y="280"/>
                  </a:lnTo>
                  <a:cubicBezTo>
                    <a:pt x="527" y="280"/>
                    <a:pt x="496" y="280"/>
                    <a:pt x="496" y="311"/>
                  </a:cubicBezTo>
                  <a:lnTo>
                    <a:pt x="496" y="311"/>
                  </a:lnTo>
                  <a:lnTo>
                    <a:pt x="465" y="311"/>
                  </a:lnTo>
                  <a:lnTo>
                    <a:pt x="465" y="311"/>
                  </a:lnTo>
                  <a:lnTo>
                    <a:pt x="465" y="311"/>
                  </a:lnTo>
                  <a:lnTo>
                    <a:pt x="465" y="311"/>
                  </a:lnTo>
                  <a:cubicBezTo>
                    <a:pt x="433" y="311"/>
                    <a:pt x="433" y="311"/>
                    <a:pt x="433" y="280"/>
                  </a:cubicBezTo>
                  <a:lnTo>
                    <a:pt x="433" y="280"/>
                  </a:lnTo>
                  <a:lnTo>
                    <a:pt x="433" y="280"/>
                  </a:lnTo>
                  <a:cubicBezTo>
                    <a:pt x="433" y="311"/>
                    <a:pt x="403" y="311"/>
                    <a:pt x="403" y="311"/>
                  </a:cubicBezTo>
                  <a:lnTo>
                    <a:pt x="403" y="311"/>
                  </a:lnTo>
                  <a:lnTo>
                    <a:pt x="403" y="311"/>
                  </a:lnTo>
                  <a:lnTo>
                    <a:pt x="403" y="311"/>
                  </a:lnTo>
                  <a:cubicBezTo>
                    <a:pt x="372" y="311"/>
                    <a:pt x="372" y="311"/>
                    <a:pt x="372" y="280"/>
                  </a:cubicBezTo>
                  <a:lnTo>
                    <a:pt x="372" y="280"/>
                  </a:lnTo>
                  <a:lnTo>
                    <a:pt x="372" y="280"/>
                  </a:lnTo>
                  <a:lnTo>
                    <a:pt x="341" y="280"/>
                  </a:lnTo>
                  <a:lnTo>
                    <a:pt x="341" y="280"/>
                  </a:lnTo>
                  <a:cubicBezTo>
                    <a:pt x="341" y="249"/>
                    <a:pt x="341" y="249"/>
                    <a:pt x="341" y="249"/>
                  </a:cubicBezTo>
                  <a:lnTo>
                    <a:pt x="309" y="249"/>
                  </a:lnTo>
                  <a:cubicBezTo>
                    <a:pt x="309" y="249"/>
                    <a:pt x="309" y="249"/>
                    <a:pt x="309" y="280"/>
                  </a:cubicBezTo>
                  <a:lnTo>
                    <a:pt x="309" y="280"/>
                  </a:lnTo>
                  <a:lnTo>
                    <a:pt x="309" y="280"/>
                  </a:lnTo>
                  <a:lnTo>
                    <a:pt x="309" y="280"/>
                  </a:lnTo>
                  <a:cubicBezTo>
                    <a:pt x="279" y="280"/>
                    <a:pt x="279" y="249"/>
                    <a:pt x="279" y="249"/>
                  </a:cubicBezTo>
                  <a:lnTo>
                    <a:pt x="279" y="249"/>
                  </a:lnTo>
                  <a:lnTo>
                    <a:pt x="279" y="249"/>
                  </a:lnTo>
                  <a:lnTo>
                    <a:pt x="279" y="249"/>
                  </a:lnTo>
                  <a:cubicBezTo>
                    <a:pt x="248" y="249"/>
                    <a:pt x="248" y="249"/>
                    <a:pt x="248" y="249"/>
                  </a:cubicBezTo>
                  <a:lnTo>
                    <a:pt x="248" y="249"/>
                  </a:lnTo>
                  <a:lnTo>
                    <a:pt x="248" y="249"/>
                  </a:lnTo>
                  <a:lnTo>
                    <a:pt x="217" y="249"/>
                  </a:lnTo>
                  <a:lnTo>
                    <a:pt x="217" y="249"/>
                  </a:lnTo>
                  <a:lnTo>
                    <a:pt x="217" y="249"/>
                  </a:lnTo>
                  <a:lnTo>
                    <a:pt x="217" y="249"/>
                  </a:lnTo>
                  <a:lnTo>
                    <a:pt x="217" y="249"/>
                  </a:lnTo>
                  <a:lnTo>
                    <a:pt x="185" y="249"/>
                  </a:lnTo>
                  <a:lnTo>
                    <a:pt x="185" y="249"/>
                  </a:lnTo>
                  <a:lnTo>
                    <a:pt x="185" y="249"/>
                  </a:lnTo>
                  <a:lnTo>
                    <a:pt x="185" y="249"/>
                  </a:lnTo>
                  <a:lnTo>
                    <a:pt x="185" y="249"/>
                  </a:lnTo>
                  <a:lnTo>
                    <a:pt x="185" y="249"/>
                  </a:lnTo>
                  <a:lnTo>
                    <a:pt x="185" y="249"/>
                  </a:lnTo>
                  <a:cubicBezTo>
                    <a:pt x="185" y="249"/>
                    <a:pt x="185" y="280"/>
                    <a:pt x="155" y="280"/>
                  </a:cubicBezTo>
                  <a:lnTo>
                    <a:pt x="155" y="280"/>
                  </a:lnTo>
                  <a:lnTo>
                    <a:pt x="155" y="280"/>
                  </a:lnTo>
                  <a:cubicBezTo>
                    <a:pt x="124" y="280"/>
                    <a:pt x="124" y="280"/>
                    <a:pt x="124" y="280"/>
                  </a:cubicBezTo>
                  <a:lnTo>
                    <a:pt x="124" y="280"/>
                  </a:lnTo>
                  <a:lnTo>
                    <a:pt x="124" y="280"/>
                  </a:lnTo>
                  <a:cubicBezTo>
                    <a:pt x="93" y="311"/>
                    <a:pt x="93" y="311"/>
                    <a:pt x="93" y="311"/>
                  </a:cubicBezTo>
                  <a:lnTo>
                    <a:pt x="93" y="311"/>
                  </a:lnTo>
                  <a:cubicBezTo>
                    <a:pt x="93" y="311"/>
                    <a:pt x="93" y="311"/>
                    <a:pt x="93" y="341"/>
                  </a:cubicBezTo>
                  <a:lnTo>
                    <a:pt x="93" y="341"/>
                  </a:lnTo>
                  <a:lnTo>
                    <a:pt x="93" y="341"/>
                  </a:lnTo>
                  <a:cubicBezTo>
                    <a:pt x="93" y="341"/>
                    <a:pt x="93" y="341"/>
                    <a:pt x="93" y="373"/>
                  </a:cubicBezTo>
                  <a:cubicBezTo>
                    <a:pt x="61" y="373"/>
                    <a:pt x="61" y="373"/>
                    <a:pt x="61" y="373"/>
                  </a:cubicBezTo>
                  <a:lnTo>
                    <a:pt x="61" y="373"/>
                  </a:lnTo>
                  <a:lnTo>
                    <a:pt x="61" y="373"/>
                  </a:lnTo>
                  <a:lnTo>
                    <a:pt x="61" y="373"/>
                  </a:lnTo>
                  <a:lnTo>
                    <a:pt x="61" y="373"/>
                  </a:lnTo>
                  <a:cubicBezTo>
                    <a:pt x="31" y="373"/>
                    <a:pt x="31" y="373"/>
                    <a:pt x="31" y="341"/>
                  </a:cubicBezTo>
                  <a:lnTo>
                    <a:pt x="31" y="341"/>
                  </a:lnTo>
                  <a:lnTo>
                    <a:pt x="31" y="341"/>
                  </a:lnTo>
                  <a:cubicBezTo>
                    <a:pt x="31" y="341"/>
                    <a:pt x="31" y="341"/>
                    <a:pt x="0" y="341"/>
                  </a:cubicBezTo>
                  <a:cubicBezTo>
                    <a:pt x="0" y="341"/>
                    <a:pt x="0" y="341"/>
                    <a:pt x="0" y="311"/>
                  </a:cubicBezTo>
                  <a:lnTo>
                    <a:pt x="0" y="311"/>
                  </a:lnTo>
                  <a:lnTo>
                    <a:pt x="0" y="311"/>
                  </a:lnTo>
                  <a:cubicBezTo>
                    <a:pt x="0" y="341"/>
                    <a:pt x="0" y="341"/>
                    <a:pt x="0" y="373"/>
                  </a:cubicBezTo>
                  <a:lnTo>
                    <a:pt x="0" y="373"/>
                  </a:lnTo>
                  <a:lnTo>
                    <a:pt x="0" y="373"/>
                  </a:lnTo>
                  <a:lnTo>
                    <a:pt x="0" y="373"/>
                  </a:lnTo>
                  <a:lnTo>
                    <a:pt x="0" y="373"/>
                  </a:lnTo>
                  <a:cubicBezTo>
                    <a:pt x="0" y="373"/>
                    <a:pt x="0" y="373"/>
                    <a:pt x="0" y="40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1" name="Freeform 103"/>
            <p:cNvSpPr>
              <a:spLocks noChangeArrowheads="1"/>
            </p:cNvSpPr>
            <p:nvPr/>
          </p:nvSpPr>
          <p:spPr bwMode="auto">
            <a:xfrm>
              <a:off x="6469063" y="1624013"/>
              <a:ext cx="77787" cy="44450"/>
            </a:xfrm>
            <a:custGeom>
              <a:avLst/>
              <a:gdLst>
                <a:gd name="T0" fmla="*/ 62 w 218"/>
                <a:gd name="T1" fmla="*/ 0 h 124"/>
                <a:gd name="T2" fmla="*/ 62 w 218"/>
                <a:gd name="T3" fmla="*/ 0 h 124"/>
                <a:gd name="T4" fmla="*/ 62 w 218"/>
                <a:gd name="T5" fmla="*/ 0 h 124"/>
                <a:gd name="T6" fmla="*/ 62 w 218"/>
                <a:gd name="T7" fmla="*/ 0 h 124"/>
                <a:gd name="T8" fmla="*/ 62 w 218"/>
                <a:gd name="T9" fmla="*/ 30 h 124"/>
                <a:gd name="T10" fmla="*/ 62 w 218"/>
                <a:gd name="T11" fmla="*/ 62 h 124"/>
                <a:gd name="T12" fmla="*/ 62 w 218"/>
                <a:gd name="T13" fmla="*/ 62 h 124"/>
                <a:gd name="T14" fmla="*/ 31 w 218"/>
                <a:gd name="T15" fmla="*/ 93 h 124"/>
                <a:gd name="T16" fmla="*/ 31 w 218"/>
                <a:gd name="T17" fmla="*/ 93 h 124"/>
                <a:gd name="T18" fmla="*/ 0 w 218"/>
                <a:gd name="T19" fmla="*/ 93 h 124"/>
                <a:gd name="T20" fmla="*/ 0 w 218"/>
                <a:gd name="T21" fmla="*/ 93 h 124"/>
                <a:gd name="T22" fmla="*/ 0 w 218"/>
                <a:gd name="T23" fmla="*/ 93 h 124"/>
                <a:gd name="T24" fmla="*/ 31 w 218"/>
                <a:gd name="T25" fmla="*/ 93 h 124"/>
                <a:gd name="T26" fmla="*/ 31 w 218"/>
                <a:gd name="T27" fmla="*/ 93 h 124"/>
                <a:gd name="T28" fmla="*/ 62 w 218"/>
                <a:gd name="T29" fmla="*/ 93 h 124"/>
                <a:gd name="T30" fmla="*/ 62 w 218"/>
                <a:gd name="T31" fmla="*/ 93 h 124"/>
                <a:gd name="T32" fmla="*/ 93 w 218"/>
                <a:gd name="T33" fmla="*/ 123 h 124"/>
                <a:gd name="T34" fmla="*/ 124 w 218"/>
                <a:gd name="T35" fmla="*/ 123 h 124"/>
                <a:gd name="T36" fmla="*/ 124 w 218"/>
                <a:gd name="T37" fmla="*/ 123 h 124"/>
                <a:gd name="T38" fmla="*/ 155 w 218"/>
                <a:gd name="T39" fmla="*/ 93 h 124"/>
                <a:gd name="T40" fmla="*/ 186 w 218"/>
                <a:gd name="T41" fmla="*/ 62 h 124"/>
                <a:gd name="T42" fmla="*/ 186 w 218"/>
                <a:gd name="T43" fmla="*/ 62 h 124"/>
                <a:gd name="T44" fmla="*/ 186 w 218"/>
                <a:gd name="T45" fmla="*/ 62 h 124"/>
                <a:gd name="T46" fmla="*/ 186 w 218"/>
                <a:gd name="T47" fmla="*/ 62 h 124"/>
                <a:gd name="T48" fmla="*/ 217 w 218"/>
                <a:gd name="T49" fmla="*/ 62 h 124"/>
                <a:gd name="T50" fmla="*/ 217 w 218"/>
                <a:gd name="T51" fmla="*/ 62 h 124"/>
                <a:gd name="T52" fmla="*/ 217 w 218"/>
                <a:gd name="T53" fmla="*/ 62 h 124"/>
                <a:gd name="T54" fmla="*/ 217 w 218"/>
                <a:gd name="T55" fmla="*/ 62 h 124"/>
                <a:gd name="T56" fmla="*/ 186 w 218"/>
                <a:gd name="T57" fmla="*/ 30 h 124"/>
                <a:gd name="T58" fmla="*/ 155 w 218"/>
                <a:gd name="T59" fmla="*/ 30 h 124"/>
                <a:gd name="T60" fmla="*/ 93 w 218"/>
                <a:gd name="T61" fmla="*/ 0 h 124"/>
                <a:gd name="T62" fmla="*/ 93 w 218"/>
                <a:gd name="T63" fmla="*/ 0 h 124"/>
                <a:gd name="T64" fmla="*/ 62 w 218"/>
                <a:gd name="T6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24">
                  <a:moveTo>
                    <a:pt x="62" y="0"/>
                  </a:moveTo>
                  <a:lnTo>
                    <a:pt x="62" y="0"/>
                  </a:lnTo>
                  <a:lnTo>
                    <a:pt x="62" y="0"/>
                  </a:lnTo>
                  <a:lnTo>
                    <a:pt x="62" y="0"/>
                  </a:lnTo>
                  <a:lnTo>
                    <a:pt x="62" y="30"/>
                  </a:lnTo>
                  <a:cubicBezTo>
                    <a:pt x="62" y="30"/>
                    <a:pt x="62" y="30"/>
                    <a:pt x="62" y="62"/>
                  </a:cubicBezTo>
                  <a:lnTo>
                    <a:pt x="62" y="62"/>
                  </a:lnTo>
                  <a:lnTo>
                    <a:pt x="31" y="93"/>
                  </a:lnTo>
                  <a:lnTo>
                    <a:pt x="31" y="93"/>
                  </a:lnTo>
                  <a:cubicBezTo>
                    <a:pt x="0" y="93"/>
                    <a:pt x="0" y="93"/>
                    <a:pt x="0" y="93"/>
                  </a:cubicBezTo>
                  <a:lnTo>
                    <a:pt x="0" y="93"/>
                  </a:lnTo>
                  <a:lnTo>
                    <a:pt x="0" y="93"/>
                  </a:lnTo>
                  <a:cubicBezTo>
                    <a:pt x="31" y="93"/>
                    <a:pt x="31" y="93"/>
                    <a:pt x="31" y="93"/>
                  </a:cubicBezTo>
                  <a:lnTo>
                    <a:pt x="31" y="93"/>
                  </a:lnTo>
                  <a:cubicBezTo>
                    <a:pt x="62" y="93"/>
                    <a:pt x="62" y="93"/>
                    <a:pt x="62" y="93"/>
                  </a:cubicBezTo>
                  <a:lnTo>
                    <a:pt x="62" y="93"/>
                  </a:lnTo>
                  <a:lnTo>
                    <a:pt x="93" y="123"/>
                  </a:lnTo>
                  <a:cubicBezTo>
                    <a:pt x="124" y="123"/>
                    <a:pt x="124" y="123"/>
                    <a:pt x="124" y="123"/>
                  </a:cubicBezTo>
                  <a:lnTo>
                    <a:pt x="124" y="123"/>
                  </a:lnTo>
                  <a:cubicBezTo>
                    <a:pt x="124" y="93"/>
                    <a:pt x="124" y="93"/>
                    <a:pt x="155" y="93"/>
                  </a:cubicBezTo>
                  <a:cubicBezTo>
                    <a:pt x="155" y="62"/>
                    <a:pt x="155" y="62"/>
                    <a:pt x="186" y="62"/>
                  </a:cubicBezTo>
                  <a:lnTo>
                    <a:pt x="186" y="62"/>
                  </a:lnTo>
                  <a:lnTo>
                    <a:pt x="186" y="62"/>
                  </a:lnTo>
                  <a:lnTo>
                    <a:pt x="186" y="62"/>
                  </a:lnTo>
                  <a:cubicBezTo>
                    <a:pt x="217" y="62"/>
                    <a:pt x="217" y="62"/>
                    <a:pt x="217" y="62"/>
                  </a:cubicBezTo>
                  <a:lnTo>
                    <a:pt x="217" y="62"/>
                  </a:lnTo>
                  <a:lnTo>
                    <a:pt x="217" y="62"/>
                  </a:lnTo>
                  <a:lnTo>
                    <a:pt x="217" y="62"/>
                  </a:lnTo>
                  <a:cubicBezTo>
                    <a:pt x="186" y="62"/>
                    <a:pt x="186" y="62"/>
                    <a:pt x="186" y="30"/>
                  </a:cubicBezTo>
                  <a:lnTo>
                    <a:pt x="155" y="30"/>
                  </a:lnTo>
                  <a:cubicBezTo>
                    <a:pt x="124" y="30"/>
                    <a:pt x="124" y="30"/>
                    <a:pt x="93" y="0"/>
                  </a:cubicBezTo>
                  <a:lnTo>
                    <a:pt x="93" y="0"/>
                  </a:lnTo>
                  <a:cubicBezTo>
                    <a:pt x="93" y="0"/>
                    <a:pt x="93" y="0"/>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2" name="Freeform 104"/>
            <p:cNvSpPr>
              <a:spLocks noChangeArrowheads="1"/>
            </p:cNvSpPr>
            <p:nvPr/>
          </p:nvSpPr>
          <p:spPr bwMode="auto">
            <a:xfrm>
              <a:off x="6491288" y="1423988"/>
              <a:ext cx="33337" cy="100012"/>
            </a:xfrm>
            <a:custGeom>
              <a:avLst/>
              <a:gdLst>
                <a:gd name="T0" fmla="*/ 0 w 94"/>
                <a:gd name="T1" fmla="*/ 62 h 280"/>
                <a:gd name="T2" fmla="*/ 0 w 94"/>
                <a:gd name="T3" fmla="*/ 62 h 280"/>
                <a:gd name="T4" fmla="*/ 0 w 94"/>
                <a:gd name="T5" fmla="*/ 92 h 280"/>
                <a:gd name="T6" fmla="*/ 31 w 94"/>
                <a:gd name="T7" fmla="*/ 92 h 280"/>
                <a:gd name="T8" fmla="*/ 31 w 94"/>
                <a:gd name="T9" fmla="*/ 92 h 280"/>
                <a:gd name="T10" fmla="*/ 31 w 94"/>
                <a:gd name="T11" fmla="*/ 124 h 280"/>
                <a:gd name="T12" fmla="*/ 31 w 94"/>
                <a:gd name="T13" fmla="*/ 155 h 280"/>
                <a:gd name="T14" fmla="*/ 31 w 94"/>
                <a:gd name="T15" fmla="*/ 155 h 280"/>
                <a:gd name="T16" fmla="*/ 31 w 94"/>
                <a:gd name="T17" fmla="*/ 155 h 280"/>
                <a:gd name="T18" fmla="*/ 31 w 94"/>
                <a:gd name="T19" fmla="*/ 216 h 280"/>
                <a:gd name="T20" fmla="*/ 31 w 94"/>
                <a:gd name="T21" fmla="*/ 248 h 280"/>
                <a:gd name="T22" fmla="*/ 31 w 94"/>
                <a:gd name="T23" fmla="*/ 279 h 280"/>
                <a:gd name="T24" fmla="*/ 31 w 94"/>
                <a:gd name="T25" fmla="*/ 279 h 280"/>
                <a:gd name="T26" fmla="*/ 31 w 94"/>
                <a:gd name="T27" fmla="*/ 279 h 280"/>
                <a:gd name="T28" fmla="*/ 31 w 94"/>
                <a:gd name="T29" fmla="*/ 279 h 280"/>
                <a:gd name="T30" fmla="*/ 31 w 94"/>
                <a:gd name="T31" fmla="*/ 279 h 280"/>
                <a:gd name="T32" fmla="*/ 31 w 94"/>
                <a:gd name="T33" fmla="*/ 248 h 280"/>
                <a:gd name="T34" fmla="*/ 31 w 94"/>
                <a:gd name="T35" fmla="*/ 216 h 280"/>
                <a:gd name="T36" fmla="*/ 62 w 94"/>
                <a:gd name="T37" fmla="*/ 216 h 280"/>
                <a:gd name="T38" fmla="*/ 62 w 94"/>
                <a:gd name="T39" fmla="*/ 216 h 280"/>
                <a:gd name="T40" fmla="*/ 93 w 94"/>
                <a:gd name="T41" fmla="*/ 216 h 280"/>
                <a:gd name="T42" fmla="*/ 93 w 94"/>
                <a:gd name="T43" fmla="*/ 216 h 280"/>
                <a:gd name="T44" fmla="*/ 93 w 94"/>
                <a:gd name="T45" fmla="*/ 216 h 280"/>
                <a:gd name="T46" fmla="*/ 93 w 94"/>
                <a:gd name="T47" fmla="*/ 186 h 280"/>
                <a:gd name="T48" fmla="*/ 93 w 94"/>
                <a:gd name="T49" fmla="*/ 186 h 280"/>
                <a:gd name="T50" fmla="*/ 62 w 94"/>
                <a:gd name="T51" fmla="*/ 155 h 280"/>
                <a:gd name="T52" fmla="*/ 62 w 94"/>
                <a:gd name="T53" fmla="*/ 155 h 280"/>
                <a:gd name="T54" fmla="*/ 62 w 94"/>
                <a:gd name="T55" fmla="*/ 124 h 280"/>
                <a:gd name="T56" fmla="*/ 31 w 94"/>
                <a:gd name="T57" fmla="*/ 92 h 280"/>
                <a:gd name="T58" fmla="*/ 62 w 94"/>
                <a:gd name="T59" fmla="*/ 31 h 280"/>
                <a:gd name="T60" fmla="*/ 62 w 94"/>
                <a:gd name="T61" fmla="*/ 31 h 280"/>
                <a:gd name="T62" fmla="*/ 62 w 94"/>
                <a:gd name="T63" fmla="*/ 31 h 280"/>
                <a:gd name="T64" fmla="*/ 62 w 94"/>
                <a:gd name="T65" fmla="*/ 0 h 280"/>
                <a:gd name="T66" fmla="*/ 62 w 94"/>
                <a:gd name="T67" fmla="*/ 0 h 280"/>
                <a:gd name="T68" fmla="*/ 62 w 94"/>
                <a:gd name="T69" fmla="*/ 0 h 280"/>
                <a:gd name="T70" fmla="*/ 31 w 94"/>
                <a:gd name="T71" fmla="*/ 0 h 280"/>
                <a:gd name="T72" fmla="*/ 31 w 94"/>
                <a:gd name="T73" fmla="*/ 0 h 280"/>
                <a:gd name="T74" fmla="*/ 31 w 94"/>
                <a:gd name="T75" fmla="*/ 0 h 280"/>
                <a:gd name="T76" fmla="*/ 0 w 94"/>
                <a:gd name="T77" fmla="*/ 6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280">
                  <a:moveTo>
                    <a:pt x="0" y="62"/>
                  </a:moveTo>
                  <a:lnTo>
                    <a:pt x="0" y="62"/>
                  </a:lnTo>
                  <a:cubicBezTo>
                    <a:pt x="0" y="92"/>
                    <a:pt x="0" y="92"/>
                    <a:pt x="0" y="92"/>
                  </a:cubicBezTo>
                  <a:cubicBezTo>
                    <a:pt x="0" y="92"/>
                    <a:pt x="0" y="92"/>
                    <a:pt x="31" y="92"/>
                  </a:cubicBezTo>
                  <a:lnTo>
                    <a:pt x="31" y="92"/>
                  </a:lnTo>
                  <a:lnTo>
                    <a:pt x="31" y="124"/>
                  </a:lnTo>
                  <a:cubicBezTo>
                    <a:pt x="31" y="155"/>
                    <a:pt x="31" y="155"/>
                    <a:pt x="31" y="155"/>
                  </a:cubicBezTo>
                  <a:lnTo>
                    <a:pt x="31" y="155"/>
                  </a:lnTo>
                  <a:lnTo>
                    <a:pt x="31" y="155"/>
                  </a:lnTo>
                  <a:cubicBezTo>
                    <a:pt x="31" y="186"/>
                    <a:pt x="31" y="216"/>
                    <a:pt x="31" y="216"/>
                  </a:cubicBezTo>
                  <a:cubicBezTo>
                    <a:pt x="31" y="248"/>
                    <a:pt x="31" y="248"/>
                    <a:pt x="31" y="248"/>
                  </a:cubicBezTo>
                  <a:lnTo>
                    <a:pt x="31" y="279"/>
                  </a:lnTo>
                  <a:lnTo>
                    <a:pt x="31" y="279"/>
                  </a:lnTo>
                  <a:lnTo>
                    <a:pt x="31" y="279"/>
                  </a:lnTo>
                  <a:lnTo>
                    <a:pt x="31" y="279"/>
                  </a:lnTo>
                  <a:lnTo>
                    <a:pt x="31" y="279"/>
                  </a:lnTo>
                  <a:cubicBezTo>
                    <a:pt x="31" y="279"/>
                    <a:pt x="31" y="279"/>
                    <a:pt x="31" y="248"/>
                  </a:cubicBezTo>
                  <a:cubicBezTo>
                    <a:pt x="31" y="248"/>
                    <a:pt x="31" y="248"/>
                    <a:pt x="31" y="216"/>
                  </a:cubicBezTo>
                  <a:lnTo>
                    <a:pt x="62" y="216"/>
                  </a:lnTo>
                  <a:lnTo>
                    <a:pt x="62" y="216"/>
                  </a:lnTo>
                  <a:cubicBezTo>
                    <a:pt x="93" y="216"/>
                    <a:pt x="93" y="216"/>
                    <a:pt x="93" y="216"/>
                  </a:cubicBezTo>
                  <a:lnTo>
                    <a:pt x="93" y="216"/>
                  </a:lnTo>
                  <a:lnTo>
                    <a:pt x="93" y="216"/>
                  </a:lnTo>
                  <a:cubicBezTo>
                    <a:pt x="93" y="186"/>
                    <a:pt x="62" y="186"/>
                    <a:pt x="93" y="186"/>
                  </a:cubicBezTo>
                  <a:lnTo>
                    <a:pt x="93" y="186"/>
                  </a:lnTo>
                  <a:cubicBezTo>
                    <a:pt x="93" y="186"/>
                    <a:pt x="93" y="186"/>
                    <a:pt x="62" y="155"/>
                  </a:cubicBezTo>
                  <a:lnTo>
                    <a:pt x="62" y="155"/>
                  </a:lnTo>
                  <a:lnTo>
                    <a:pt x="62" y="124"/>
                  </a:lnTo>
                  <a:cubicBezTo>
                    <a:pt x="62" y="124"/>
                    <a:pt x="62" y="92"/>
                    <a:pt x="31" y="92"/>
                  </a:cubicBezTo>
                  <a:cubicBezTo>
                    <a:pt x="31" y="62"/>
                    <a:pt x="31" y="31"/>
                    <a:pt x="62" y="31"/>
                  </a:cubicBezTo>
                  <a:lnTo>
                    <a:pt x="62" y="31"/>
                  </a:lnTo>
                  <a:lnTo>
                    <a:pt x="62" y="31"/>
                  </a:lnTo>
                  <a:lnTo>
                    <a:pt x="62" y="0"/>
                  </a:lnTo>
                  <a:lnTo>
                    <a:pt x="62" y="0"/>
                  </a:lnTo>
                  <a:lnTo>
                    <a:pt x="62" y="0"/>
                  </a:lnTo>
                  <a:cubicBezTo>
                    <a:pt x="62" y="0"/>
                    <a:pt x="62" y="0"/>
                    <a:pt x="31" y="0"/>
                  </a:cubicBezTo>
                  <a:lnTo>
                    <a:pt x="31" y="0"/>
                  </a:lnTo>
                  <a:lnTo>
                    <a:pt x="31" y="0"/>
                  </a:lnTo>
                  <a:cubicBezTo>
                    <a:pt x="31" y="31"/>
                    <a:pt x="0" y="31"/>
                    <a:pt x="0"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3" name="Freeform 105"/>
            <p:cNvSpPr>
              <a:spLocks noChangeArrowheads="1"/>
            </p:cNvSpPr>
            <p:nvPr/>
          </p:nvSpPr>
          <p:spPr bwMode="auto">
            <a:xfrm>
              <a:off x="5141913" y="1423988"/>
              <a:ext cx="1193800" cy="736600"/>
            </a:xfrm>
            <a:custGeom>
              <a:avLst/>
              <a:gdLst>
                <a:gd name="T0" fmla="*/ 2913 w 3317"/>
                <a:gd name="T1" fmla="*/ 712 h 2046"/>
                <a:gd name="T2" fmla="*/ 3130 w 3317"/>
                <a:gd name="T3" fmla="*/ 620 h 2046"/>
                <a:gd name="T4" fmla="*/ 3161 w 3317"/>
                <a:gd name="T5" fmla="*/ 496 h 2046"/>
                <a:gd name="T6" fmla="*/ 3254 w 3317"/>
                <a:gd name="T7" fmla="*/ 464 h 2046"/>
                <a:gd name="T8" fmla="*/ 3254 w 3317"/>
                <a:gd name="T9" fmla="*/ 340 h 2046"/>
                <a:gd name="T10" fmla="*/ 3069 w 3317"/>
                <a:gd name="T11" fmla="*/ 279 h 2046"/>
                <a:gd name="T12" fmla="*/ 2851 w 3317"/>
                <a:gd name="T13" fmla="*/ 62 h 2046"/>
                <a:gd name="T14" fmla="*/ 2665 w 3317"/>
                <a:gd name="T15" fmla="*/ 0 h 2046"/>
                <a:gd name="T16" fmla="*/ 2603 w 3317"/>
                <a:gd name="T17" fmla="*/ 62 h 2046"/>
                <a:gd name="T18" fmla="*/ 2479 w 3317"/>
                <a:gd name="T19" fmla="*/ 216 h 2046"/>
                <a:gd name="T20" fmla="*/ 2325 w 3317"/>
                <a:gd name="T21" fmla="*/ 310 h 2046"/>
                <a:gd name="T22" fmla="*/ 2541 w 3317"/>
                <a:gd name="T23" fmla="*/ 403 h 2046"/>
                <a:gd name="T24" fmla="*/ 2479 w 3317"/>
                <a:gd name="T25" fmla="*/ 434 h 2046"/>
                <a:gd name="T26" fmla="*/ 2355 w 3317"/>
                <a:gd name="T27" fmla="*/ 464 h 2046"/>
                <a:gd name="T28" fmla="*/ 2201 w 3317"/>
                <a:gd name="T29" fmla="*/ 558 h 2046"/>
                <a:gd name="T30" fmla="*/ 2107 w 3317"/>
                <a:gd name="T31" fmla="*/ 588 h 2046"/>
                <a:gd name="T32" fmla="*/ 1983 w 3317"/>
                <a:gd name="T33" fmla="*/ 712 h 2046"/>
                <a:gd name="T34" fmla="*/ 1673 w 3317"/>
                <a:gd name="T35" fmla="*/ 744 h 2046"/>
                <a:gd name="T36" fmla="*/ 1549 w 3317"/>
                <a:gd name="T37" fmla="*/ 744 h 2046"/>
                <a:gd name="T38" fmla="*/ 1240 w 3317"/>
                <a:gd name="T39" fmla="*/ 681 h 2046"/>
                <a:gd name="T40" fmla="*/ 1085 w 3317"/>
                <a:gd name="T41" fmla="*/ 558 h 2046"/>
                <a:gd name="T42" fmla="*/ 898 w 3317"/>
                <a:gd name="T43" fmla="*/ 434 h 2046"/>
                <a:gd name="T44" fmla="*/ 713 w 3317"/>
                <a:gd name="T45" fmla="*/ 279 h 2046"/>
                <a:gd name="T46" fmla="*/ 620 w 3317"/>
                <a:gd name="T47" fmla="*/ 434 h 2046"/>
                <a:gd name="T48" fmla="*/ 496 w 3317"/>
                <a:gd name="T49" fmla="*/ 434 h 2046"/>
                <a:gd name="T50" fmla="*/ 433 w 3317"/>
                <a:gd name="T51" fmla="*/ 558 h 2046"/>
                <a:gd name="T52" fmla="*/ 372 w 3317"/>
                <a:gd name="T53" fmla="*/ 651 h 2046"/>
                <a:gd name="T54" fmla="*/ 341 w 3317"/>
                <a:gd name="T55" fmla="*/ 744 h 2046"/>
                <a:gd name="T56" fmla="*/ 61 w 3317"/>
                <a:gd name="T57" fmla="*/ 836 h 2046"/>
                <a:gd name="T58" fmla="*/ 0 w 3317"/>
                <a:gd name="T59" fmla="*/ 899 h 2046"/>
                <a:gd name="T60" fmla="*/ 124 w 3317"/>
                <a:gd name="T61" fmla="*/ 1053 h 2046"/>
                <a:gd name="T62" fmla="*/ 248 w 3317"/>
                <a:gd name="T63" fmla="*/ 1084 h 2046"/>
                <a:gd name="T64" fmla="*/ 341 w 3317"/>
                <a:gd name="T65" fmla="*/ 1084 h 2046"/>
                <a:gd name="T66" fmla="*/ 341 w 3317"/>
                <a:gd name="T67" fmla="*/ 1208 h 2046"/>
                <a:gd name="T68" fmla="*/ 278 w 3317"/>
                <a:gd name="T69" fmla="*/ 1364 h 2046"/>
                <a:gd name="T70" fmla="*/ 372 w 3317"/>
                <a:gd name="T71" fmla="*/ 1456 h 2046"/>
                <a:gd name="T72" fmla="*/ 526 w 3317"/>
                <a:gd name="T73" fmla="*/ 1488 h 2046"/>
                <a:gd name="T74" fmla="*/ 650 w 3317"/>
                <a:gd name="T75" fmla="*/ 1549 h 2046"/>
                <a:gd name="T76" fmla="*/ 774 w 3317"/>
                <a:gd name="T77" fmla="*/ 1580 h 2046"/>
                <a:gd name="T78" fmla="*/ 868 w 3317"/>
                <a:gd name="T79" fmla="*/ 1549 h 2046"/>
                <a:gd name="T80" fmla="*/ 961 w 3317"/>
                <a:gd name="T81" fmla="*/ 1580 h 2046"/>
                <a:gd name="T82" fmla="*/ 1085 w 3317"/>
                <a:gd name="T83" fmla="*/ 1519 h 2046"/>
                <a:gd name="T84" fmla="*/ 1240 w 3317"/>
                <a:gd name="T85" fmla="*/ 1488 h 2046"/>
                <a:gd name="T86" fmla="*/ 1394 w 3317"/>
                <a:gd name="T87" fmla="*/ 1704 h 2046"/>
                <a:gd name="T88" fmla="*/ 1332 w 3317"/>
                <a:gd name="T89" fmla="*/ 1828 h 2046"/>
                <a:gd name="T90" fmla="*/ 1394 w 3317"/>
                <a:gd name="T91" fmla="*/ 1890 h 2046"/>
                <a:gd name="T92" fmla="*/ 1457 w 3317"/>
                <a:gd name="T93" fmla="*/ 1984 h 2046"/>
                <a:gd name="T94" fmla="*/ 1549 w 3317"/>
                <a:gd name="T95" fmla="*/ 1952 h 2046"/>
                <a:gd name="T96" fmla="*/ 1673 w 3317"/>
                <a:gd name="T97" fmla="*/ 1921 h 2046"/>
                <a:gd name="T98" fmla="*/ 1766 w 3317"/>
                <a:gd name="T99" fmla="*/ 1921 h 2046"/>
                <a:gd name="T100" fmla="*/ 1890 w 3317"/>
                <a:gd name="T101" fmla="*/ 2014 h 2046"/>
                <a:gd name="T102" fmla="*/ 2169 w 3317"/>
                <a:gd name="T103" fmla="*/ 1952 h 2046"/>
                <a:gd name="T104" fmla="*/ 2386 w 3317"/>
                <a:gd name="T105" fmla="*/ 1828 h 2046"/>
                <a:gd name="T106" fmla="*/ 2573 w 3317"/>
                <a:gd name="T107" fmla="*/ 1612 h 2046"/>
                <a:gd name="T108" fmla="*/ 2573 w 3317"/>
                <a:gd name="T109" fmla="*/ 1519 h 2046"/>
                <a:gd name="T110" fmla="*/ 2573 w 3317"/>
                <a:gd name="T111" fmla="*/ 1271 h 2046"/>
                <a:gd name="T112" fmla="*/ 2541 w 3317"/>
                <a:gd name="T113" fmla="*/ 1053 h 2046"/>
                <a:gd name="T114" fmla="*/ 2386 w 3317"/>
                <a:gd name="T115" fmla="*/ 960 h 2046"/>
                <a:gd name="T116" fmla="*/ 2603 w 3317"/>
                <a:gd name="T117" fmla="*/ 744 h 2046"/>
                <a:gd name="T118" fmla="*/ 2821 w 3317"/>
                <a:gd name="T119" fmla="*/ 775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7" h="2046">
                  <a:moveTo>
                    <a:pt x="2821" y="775"/>
                  </a:moveTo>
                  <a:lnTo>
                    <a:pt x="2821" y="775"/>
                  </a:lnTo>
                  <a:lnTo>
                    <a:pt x="2821" y="775"/>
                  </a:lnTo>
                  <a:lnTo>
                    <a:pt x="2821" y="775"/>
                  </a:lnTo>
                  <a:lnTo>
                    <a:pt x="2821" y="775"/>
                  </a:lnTo>
                  <a:lnTo>
                    <a:pt x="2851" y="744"/>
                  </a:lnTo>
                  <a:lnTo>
                    <a:pt x="2851" y="744"/>
                  </a:lnTo>
                  <a:lnTo>
                    <a:pt x="2851" y="744"/>
                  </a:lnTo>
                  <a:lnTo>
                    <a:pt x="2882" y="744"/>
                  </a:lnTo>
                  <a:cubicBezTo>
                    <a:pt x="2882" y="712"/>
                    <a:pt x="2882" y="712"/>
                    <a:pt x="2913" y="712"/>
                  </a:cubicBezTo>
                  <a:lnTo>
                    <a:pt x="2913" y="712"/>
                  </a:lnTo>
                  <a:cubicBezTo>
                    <a:pt x="2944" y="712"/>
                    <a:pt x="2944" y="712"/>
                    <a:pt x="2944" y="712"/>
                  </a:cubicBezTo>
                  <a:cubicBezTo>
                    <a:pt x="2944" y="712"/>
                    <a:pt x="2975" y="712"/>
                    <a:pt x="2975" y="681"/>
                  </a:cubicBezTo>
                  <a:lnTo>
                    <a:pt x="2975" y="681"/>
                  </a:lnTo>
                  <a:lnTo>
                    <a:pt x="3006" y="681"/>
                  </a:lnTo>
                  <a:lnTo>
                    <a:pt x="3006" y="681"/>
                  </a:lnTo>
                  <a:cubicBezTo>
                    <a:pt x="3037" y="681"/>
                    <a:pt x="3037" y="651"/>
                    <a:pt x="3037" y="651"/>
                  </a:cubicBezTo>
                  <a:cubicBezTo>
                    <a:pt x="3037" y="651"/>
                    <a:pt x="3037" y="651"/>
                    <a:pt x="3069" y="620"/>
                  </a:cubicBezTo>
                  <a:lnTo>
                    <a:pt x="3069" y="620"/>
                  </a:lnTo>
                  <a:lnTo>
                    <a:pt x="3069" y="620"/>
                  </a:lnTo>
                  <a:cubicBezTo>
                    <a:pt x="3099" y="620"/>
                    <a:pt x="3099" y="620"/>
                    <a:pt x="3099" y="620"/>
                  </a:cubicBezTo>
                  <a:lnTo>
                    <a:pt x="3130" y="620"/>
                  </a:lnTo>
                  <a:lnTo>
                    <a:pt x="3130" y="620"/>
                  </a:lnTo>
                  <a:lnTo>
                    <a:pt x="3130" y="620"/>
                  </a:lnTo>
                  <a:cubicBezTo>
                    <a:pt x="3130" y="620"/>
                    <a:pt x="3130" y="620"/>
                    <a:pt x="3130" y="588"/>
                  </a:cubicBezTo>
                  <a:lnTo>
                    <a:pt x="3130" y="588"/>
                  </a:lnTo>
                  <a:lnTo>
                    <a:pt x="3130" y="558"/>
                  </a:lnTo>
                  <a:lnTo>
                    <a:pt x="3130" y="558"/>
                  </a:lnTo>
                  <a:lnTo>
                    <a:pt x="3099" y="558"/>
                  </a:lnTo>
                  <a:cubicBezTo>
                    <a:pt x="3099" y="527"/>
                    <a:pt x="3099" y="527"/>
                    <a:pt x="3099" y="527"/>
                  </a:cubicBezTo>
                  <a:cubicBezTo>
                    <a:pt x="3099" y="527"/>
                    <a:pt x="3099" y="496"/>
                    <a:pt x="3130" y="496"/>
                  </a:cubicBezTo>
                  <a:lnTo>
                    <a:pt x="3130" y="496"/>
                  </a:lnTo>
                  <a:lnTo>
                    <a:pt x="3161" y="496"/>
                  </a:lnTo>
                  <a:cubicBezTo>
                    <a:pt x="3161" y="496"/>
                    <a:pt x="3161" y="496"/>
                    <a:pt x="3161" y="464"/>
                  </a:cubicBezTo>
                  <a:lnTo>
                    <a:pt x="3161" y="464"/>
                  </a:lnTo>
                  <a:cubicBezTo>
                    <a:pt x="3161" y="464"/>
                    <a:pt x="3161" y="464"/>
                    <a:pt x="3192" y="464"/>
                  </a:cubicBezTo>
                  <a:lnTo>
                    <a:pt x="3192" y="464"/>
                  </a:lnTo>
                  <a:lnTo>
                    <a:pt x="3192" y="464"/>
                  </a:lnTo>
                  <a:cubicBezTo>
                    <a:pt x="3192" y="464"/>
                    <a:pt x="3192" y="464"/>
                    <a:pt x="3223" y="496"/>
                  </a:cubicBezTo>
                  <a:lnTo>
                    <a:pt x="3223" y="496"/>
                  </a:lnTo>
                  <a:cubicBezTo>
                    <a:pt x="3223" y="464"/>
                    <a:pt x="3254" y="464"/>
                    <a:pt x="3254" y="464"/>
                  </a:cubicBezTo>
                  <a:lnTo>
                    <a:pt x="3254" y="464"/>
                  </a:lnTo>
                  <a:lnTo>
                    <a:pt x="3254" y="464"/>
                  </a:lnTo>
                  <a:lnTo>
                    <a:pt x="3254" y="464"/>
                  </a:lnTo>
                  <a:lnTo>
                    <a:pt x="3254" y="464"/>
                  </a:lnTo>
                  <a:cubicBezTo>
                    <a:pt x="3254" y="434"/>
                    <a:pt x="3285" y="434"/>
                    <a:pt x="3285" y="403"/>
                  </a:cubicBezTo>
                  <a:lnTo>
                    <a:pt x="3285" y="403"/>
                  </a:lnTo>
                  <a:lnTo>
                    <a:pt x="3285" y="403"/>
                  </a:lnTo>
                  <a:cubicBezTo>
                    <a:pt x="3285" y="372"/>
                    <a:pt x="3285" y="372"/>
                    <a:pt x="3285" y="372"/>
                  </a:cubicBezTo>
                  <a:cubicBezTo>
                    <a:pt x="3285" y="372"/>
                    <a:pt x="3285" y="340"/>
                    <a:pt x="3316" y="340"/>
                  </a:cubicBezTo>
                  <a:lnTo>
                    <a:pt x="3316" y="340"/>
                  </a:lnTo>
                  <a:lnTo>
                    <a:pt x="3316" y="340"/>
                  </a:lnTo>
                  <a:lnTo>
                    <a:pt x="3285" y="340"/>
                  </a:lnTo>
                  <a:lnTo>
                    <a:pt x="3285" y="340"/>
                  </a:lnTo>
                  <a:cubicBezTo>
                    <a:pt x="3254" y="340"/>
                    <a:pt x="3254" y="340"/>
                    <a:pt x="3254" y="340"/>
                  </a:cubicBezTo>
                  <a:lnTo>
                    <a:pt x="3254" y="340"/>
                  </a:lnTo>
                  <a:lnTo>
                    <a:pt x="3254" y="340"/>
                  </a:lnTo>
                  <a:cubicBezTo>
                    <a:pt x="3254" y="372"/>
                    <a:pt x="3223" y="372"/>
                    <a:pt x="3192" y="372"/>
                  </a:cubicBezTo>
                  <a:lnTo>
                    <a:pt x="3192" y="372"/>
                  </a:lnTo>
                  <a:cubicBezTo>
                    <a:pt x="3161" y="372"/>
                    <a:pt x="3161" y="372"/>
                    <a:pt x="3130" y="372"/>
                  </a:cubicBezTo>
                  <a:lnTo>
                    <a:pt x="3130" y="372"/>
                  </a:lnTo>
                  <a:cubicBezTo>
                    <a:pt x="3099" y="372"/>
                    <a:pt x="3099" y="340"/>
                    <a:pt x="3099" y="340"/>
                  </a:cubicBezTo>
                  <a:cubicBezTo>
                    <a:pt x="3099" y="340"/>
                    <a:pt x="3099" y="340"/>
                    <a:pt x="3099" y="310"/>
                  </a:cubicBezTo>
                  <a:lnTo>
                    <a:pt x="3099" y="310"/>
                  </a:lnTo>
                  <a:lnTo>
                    <a:pt x="3099" y="310"/>
                  </a:lnTo>
                  <a:cubicBezTo>
                    <a:pt x="3069" y="310"/>
                    <a:pt x="3069" y="310"/>
                    <a:pt x="3069" y="279"/>
                  </a:cubicBezTo>
                  <a:cubicBezTo>
                    <a:pt x="3069" y="279"/>
                    <a:pt x="3069" y="279"/>
                    <a:pt x="3037" y="279"/>
                  </a:cubicBezTo>
                  <a:lnTo>
                    <a:pt x="3037" y="279"/>
                  </a:lnTo>
                  <a:lnTo>
                    <a:pt x="3037" y="279"/>
                  </a:lnTo>
                  <a:lnTo>
                    <a:pt x="3037" y="279"/>
                  </a:lnTo>
                  <a:cubicBezTo>
                    <a:pt x="3006" y="279"/>
                    <a:pt x="2975" y="279"/>
                    <a:pt x="2975" y="279"/>
                  </a:cubicBezTo>
                  <a:cubicBezTo>
                    <a:pt x="2944" y="248"/>
                    <a:pt x="2944" y="248"/>
                    <a:pt x="2913" y="216"/>
                  </a:cubicBezTo>
                  <a:lnTo>
                    <a:pt x="2913" y="186"/>
                  </a:lnTo>
                  <a:cubicBezTo>
                    <a:pt x="2913" y="155"/>
                    <a:pt x="2913" y="155"/>
                    <a:pt x="2882" y="155"/>
                  </a:cubicBezTo>
                  <a:cubicBezTo>
                    <a:pt x="2882" y="124"/>
                    <a:pt x="2882" y="124"/>
                    <a:pt x="2882" y="124"/>
                  </a:cubicBezTo>
                  <a:cubicBezTo>
                    <a:pt x="2882" y="124"/>
                    <a:pt x="2882" y="92"/>
                    <a:pt x="2851" y="92"/>
                  </a:cubicBezTo>
                  <a:lnTo>
                    <a:pt x="2851" y="62"/>
                  </a:lnTo>
                  <a:cubicBezTo>
                    <a:pt x="2851" y="62"/>
                    <a:pt x="2851" y="31"/>
                    <a:pt x="2821" y="31"/>
                  </a:cubicBezTo>
                  <a:lnTo>
                    <a:pt x="2821" y="31"/>
                  </a:lnTo>
                  <a:lnTo>
                    <a:pt x="2821" y="31"/>
                  </a:lnTo>
                  <a:lnTo>
                    <a:pt x="2821" y="31"/>
                  </a:lnTo>
                  <a:lnTo>
                    <a:pt x="2821" y="31"/>
                  </a:lnTo>
                  <a:lnTo>
                    <a:pt x="2789" y="31"/>
                  </a:lnTo>
                  <a:lnTo>
                    <a:pt x="2789" y="31"/>
                  </a:lnTo>
                  <a:lnTo>
                    <a:pt x="2758" y="31"/>
                  </a:lnTo>
                  <a:cubicBezTo>
                    <a:pt x="2758" y="31"/>
                    <a:pt x="2758" y="0"/>
                    <a:pt x="2727" y="0"/>
                  </a:cubicBezTo>
                  <a:lnTo>
                    <a:pt x="2665" y="0"/>
                  </a:lnTo>
                  <a:lnTo>
                    <a:pt x="2665" y="0"/>
                  </a:lnTo>
                  <a:cubicBezTo>
                    <a:pt x="2634" y="0"/>
                    <a:pt x="2634" y="0"/>
                    <a:pt x="2634" y="0"/>
                  </a:cubicBezTo>
                  <a:cubicBezTo>
                    <a:pt x="2634" y="31"/>
                    <a:pt x="2634" y="31"/>
                    <a:pt x="2603" y="31"/>
                  </a:cubicBezTo>
                  <a:lnTo>
                    <a:pt x="2603" y="31"/>
                  </a:lnTo>
                  <a:lnTo>
                    <a:pt x="2603" y="31"/>
                  </a:lnTo>
                  <a:cubicBezTo>
                    <a:pt x="2603" y="0"/>
                    <a:pt x="2603" y="0"/>
                    <a:pt x="2603" y="0"/>
                  </a:cubicBezTo>
                  <a:lnTo>
                    <a:pt x="2573" y="31"/>
                  </a:lnTo>
                  <a:lnTo>
                    <a:pt x="2573" y="31"/>
                  </a:lnTo>
                  <a:lnTo>
                    <a:pt x="2603" y="31"/>
                  </a:lnTo>
                  <a:cubicBezTo>
                    <a:pt x="2603" y="62"/>
                    <a:pt x="2603" y="62"/>
                    <a:pt x="2603" y="62"/>
                  </a:cubicBezTo>
                  <a:lnTo>
                    <a:pt x="2603" y="62"/>
                  </a:lnTo>
                  <a:lnTo>
                    <a:pt x="2603" y="62"/>
                  </a:lnTo>
                  <a:cubicBezTo>
                    <a:pt x="2603" y="92"/>
                    <a:pt x="2573" y="92"/>
                    <a:pt x="2573" y="124"/>
                  </a:cubicBezTo>
                  <a:lnTo>
                    <a:pt x="2541" y="124"/>
                  </a:lnTo>
                  <a:lnTo>
                    <a:pt x="2541" y="155"/>
                  </a:lnTo>
                  <a:lnTo>
                    <a:pt x="2541" y="155"/>
                  </a:lnTo>
                  <a:lnTo>
                    <a:pt x="2541" y="155"/>
                  </a:lnTo>
                  <a:lnTo>
                    <a:pt x="2510" y="186"/>
                  </a:lnTo>
                  <a:lnTo>
                    <a:pt x="2510" y="186"/>
                  </a:lnTo>
                  <a:lnTo>
                    <a:pt x="2510" y="186"/>
                  </a:lnTo>
                  <a:lnTo>
                    <a:pt x="2510" y="186"/>
                  </a:lnTo>
                  <a:cubicBezTo>
                    <a:pt x="2510" y="216"/>
                    <a:pt x="2510" y="216"/>
                    <a:pt x="2479" y="216"/>
                  </a:cubicBezTo>
                  <a:lnTo>
                    <a:pt x="2479" y="216"/>
                  </a:lnTo>
                  <a:lnTo>
                    <a:pt x="2479" y="216"/>
                  </a:lnTo>
                  <a:cubicBezTo>
                    <a:pt x="2479" y="248"/>
                    <a:pt x="2479" y="248"/>
                    <a:pt x="2449" y="248"/>
                  </a:cubicBezTo>
                  <a:cubicBezTo>
                    <a:pt x="2449" y="248"/>
                    <a:pt x="2417" y="248"/>
                    <a:pt x="2386" y="248"/>
                  </a:cubicBezTo>
                  <a:lnTo>
                    <a:pt x="2386" y="248"/>
                  </a:lnTo>
                  <a:lnTo>
                    <a:pt x="2355" y="248"/>
                  </a:lnTo>
                  <a:cubicBezTo>
                    <a:pt x="2355" y="248"/>
                    <a:pt x="2355" y="279"/>
                    <a:pt x="2325" y="279"/>
                  </a:cubicBezTo>
                  <a:lnTo>
                    <a:pt x="2325" y="310"/>
                  </a:lnTo>
                  <a:lnTo>
                    <a:pt x="2325" y="310"/>
                  </a:lnTo>
                  <a:lnTo>
                    <a:pt x="2325" y="310"/>
                  </a:lnTo>
                  <a:lnTo>
                    <a:pt x="2325" y="310"/>
                  </a:lnTo>
                  <a:lnTo>
                    <a:pt x="2325" y="310"/>
                  </a:lnTo>
                  <a:lnTo>
                    <a:pt x="2325" y="310"/>
                  </a:lnTo>
                  <a:cubicBezTo>
                    <a:pt x="2355" y="310"/>
                    <a:pt x="2355" y="310"/>
                    <a:pt x="2355" y="310"/>
                  </a:cubicBezTo>
                  <a:lnTo>
                    <a:pt x="2355" y="310"/>
                  </a:lnTo>
                  <a:lnTo>
                    <a:pt x="2386" y="310"/>
                  </a:lnTo>
                  <a:lnTo>
                    <a:pt x="2386" y="310"/>
                  </a:lnTo>
                  <a:cubicBezTo>
                    <a:pt x="2417" y="310"/>
                    <a:pt x="2417" y="310"/>
                    <a:pt x="2417" y="310"/>
                  </a:cubicBezTo>
                  <a:lnTo>
                    <a:pt x="2417" y="310"/>
                  </a:lnTo>
                  <a:cubicBezTo>
                    <a:pt x="2449" y="310"/>
                    <a:pt x="2449" y="310"/>
                    <a:pt x="2449" y="310"/>
                  </a:cubicBezTo>
                  <a:cubicBezTo>
                    <a:pt x="2449" y="310"/>
                    <a:pt x="2449" y="310"/>
                    <a:pt x="2479" y="310"/>
                  </a:cubicBezTo>
                  <a:cubicBezTo>
                    <a:pt x="2479" y="340"/>
                    <a:pt x="2541" y="372"/>
                    <a:pt x="2541" y="372"/>
                  </a:cubicBezTo>
                  <a:lnTo>
                    <a:pt x="2541" y="403"/>
                  </a:lnTo>
                  <a:cubicBezTo>
                    <a:pt x="2541" y="403"/>
                    <a:pt x="2541" y="403"/>
                    <a:pt x="2541" y="434"/>
                  </a:cubicBezTo>
                  <a:lnTo>
                    <a:pt x="2541" y="434"/>
                  </a:lnTo>
                  <a:cubicBezTo>
                    <a:pt x="2541" y="434"/>
                    <a:pt x="2541" y="464"/>
                    <a:pt x="2510" y="464"/>
                  </a:cubicBezTo>
                  <a:lnTo>
                    <a:pt x="2510" y="464"/>
                  </a:lnTo>
                  <a:lnTo>
                    <a:pt x="2510" y="434"/>
                  </a:lnTo>
                  <a:lnTo>
                    <a:pt x="2510" y="434"/>
                  </a:lnTo>
                  <a:cubicBezTo>
                    <a:pt x="2479" y="434"/>
                    <a:pt x="2479" y="434"/>
                    <a:pt x="2479" y="434"/>
                  </a:cubicBezTo>
                  <a:lnTo>
                    <a:pt x="2479" y="434"/>
                  </a:lnTo>
                  <a:lnTo>
                    <a:pt x="2479" y="434"/>
                  </a:lnTo>
                  <a:lnTo>
                    <a:pt x="2479" y="434"/>
                  </a:lnTo>
                  <a:lnTo>
                    <a:pt x="2479" y="434"/>
                  </a:lnTo>
                  <a:cubicBezTo>
                    <a:pt x="2449" y="434"/>
                    <a:pt x="2449" y="434"/>
                    <a:pt x="2449" y="434"/>
                  </a:cubicBezTo>
                  <a:lnTo>
                    <a:pt x="2449" y="434"/>
                  </a:lnTo>
                  <a:lnTo>
                    <a:pt x="2449" y="434"/>
                  </a:lnTo>
                  <a:cubicBezTo>
                    <a:pt x="2449" y="434"/>
                    <a:pt x="2449" y="434"/>
                    <a:pt x="2417" y="434"/>
                  </a:cubicBezTo>
                  <a:cubicBezTo>
                    <a:pt x="2417" y="464"/>
                    <a:pt x="2417" y="464"/>
                    <a:pt x="2417" y="464"/>
                  </a:cubicBezTo>
                  <a:lnTo>
                    <a:pt x="2417" y="464"/>
                  </a:lnTo>
                  <a:lnTo>
                    <a:pt x="2417" y="464"/>
                  </a:lnTo>
                  <a:cubicBezTo>
                    <a:pt x="2386" y="464"/>
                    <a:pt x="2386" y="464"/>
                    <a:pt x="2386" y="464"/>
                  </a:cubicBezTo>
                  <a:lnTo>
                    <a:pt x="2386" y="464"/>
                  </a:lnTo>
                  <a:lnTo>
                    <a:pt x="2386" y="464"/>
                  </a:lnTo>
                  <a:lnTo>
                    <a:pt x="2355" y="464"/>
                  </a:lnTo>
                  <a:lnTo>
                    <a:pt x="2355" y="464"/>
                  </a:lnTo>
                  <a:lnTo>
                    <a:pt x="2355" y="464"/>
                  </a:lnTo>
                  <a:cubicBezTo>
                    <a:pt x="2355" y="496"/>
                    <a:pt x="2355" y="496"/>
                    <a:pt x="2325" y="496"/>
                  </a:cubicBezTo>
                  <a:cubicBezTo>
                    <a:pt x="2325" y="527"/>
                    <a:pt x="2325" y="527"/>
                    <a:pt x="2325" y="527"/>
                  </a:cubicBezTo>
                  <a:cubicBezTo>
                    <a:pt x="2293" y="527"/>
                    <a:pt x="2293" y="527"/>
                    <a:pt x="2293" y="527"/>
                  </a:cubicBezTo>
                  <a:lnTo>
                    <a:pt x="2293" y="527"/>
                  </a:lnTo>
                  <a:lnTo>
                    <a:pt x="2262" y="527"/>
                  </a:lnTo>
                  <a:lnTo>
                    <a:pt x="2262" y="527"/>
                  </a:lnTo>
                  <a:lnTo>
                    <a:pt x="2262" y="527"/>
                  </a:lnTo>
                  <a:cubicBezTo>
                    <a:pt x="2262" y="527"/>
                    <a:pt x="2231" y="527"/>
                    <a:pt x="2231" y="558"/>
                  </a:cubicBezTo>
                  <a:cubicBezTo>
                    <a:pt x="2201" y="558"/>
                    <a:pt x="2201" y="558"/>
                    <a:pt x="2201" y="558"/>
                  </a:cubicBezTo>
                  <a:lnTo>
                    <a:pt x="2201" y="558"/>
                  </a:lnTo>
                  <a:lnTo>
                    <a:pt x="2201" y="558"/>
                  </a:lnTo>
                  <a:cubicBezTo>
                    <a:pt x="2169" y="558"/>
                    <a:pt x="2169" y="558"/>
                    <a:pt x="2169" y="558"/>
                  </a:cubicBezTo>
                  <a:lnTo>
                    <a:pt x="2169" y="558"/>
                  </a:lnTo>
                  <a:cubicBezTo>
                    <a:pt x="2138" y="558"/>
                    <a:pt x="2138" y="558"/>
                    <a:pt x="2138" y="558"/>
                  </a:cubicBezTo>
                  <a:cubicBezTo>
                    <a:pt x="2107" y="558"/>
                    <a:pt x="2107" y="558"/>
                    <a:pt x="2077" y="558"/>
                  </a:cubicBezTo>
                  <a:lnTo>
                    <a:pt x="2077" y="558"/>
                  </a:lnTo>
                  <a:lnTo>
                    <a:pt x="2077" y="558"/>
                  </a:lnTo>
                  <a:lnTo>
                    <a:pt x="2077" y="558"/>
                  </a:lnTo>
                  <a:lnTo>
                    <a:pt x="2077" y="558"/>
                  </a:lnTo>
                  <a:cubicBezTo>
                    <a:pt x="2107" y="558"/>
                    <a:pt x="2107" y="588"/>
                    <a:pt x="2107" y="588"/>
                  </a:cubicBezTo>
                  <a:cubicBezTo>
                    <a:pt x="2107" y="620"/>
                    <a:pt x="2107" y="620"/>
                    <a:pt x="2107" y="620"/>
                  </a:cubicBezTo>
                  <a:lnTo>
                    <a:pt x="2107" y="620"/>
                  </a:lnTo>
                  <a:cubicBezTo>
                    <a:pt x="2107" y="651"/>
                    <a:pt x="2077" y="651"/>
                    <a:pt x="2077" y="651"/>
                  </a:cubicBezTo>
                  <a:lnTo>
                    <a:pt x="2077" y="651"/>
                  </a:lnTo>
                  <a:cubicBezTo>
                    <a:pt x="2077" y="651"/>
                    <a:pt x="2077" y="651"/>
                    <a:pt x="2045" y="651"/>
                  </a:cubicBezTo>
                  <a:lnTo>
                    <a:pt x="2045" y="651"/>
                  </a:lnTo>
                  <a:lnTo>
                    <a:pt x="2045" y="651"/>
                  </a:lnTo>
                  <a:lnTo>
                    <a:pt x="2045" y="651"/>
                  </a:lnTo>
                  <a:lnTo>
                    <a:pt x="2045" y="651"/>
                  </a:lnTo>
                  <a:cubicBezTo>
                    <a:pt x="2045" y="681"/>
                    <a:pt x="2045" y="681"/>
                    <a:pt x="2014" y="681"/>
                  </a:cubicBezTo>
                  <a:cubicBezTo>
                    <a:pt x="2014" y="712"/>
                    <a:pt x="1983" y="712"/>
                    <a:pt x="1983" y="712"/>
                  </a:cubicBezTo>
                  <a:lnTo>
                    <a:pt x="1983" y="712"/>
                  </a:lnTo>
                  <a:cubicBezTo>
                    <a:pt x="1953" y="712"/>
                    <a:pt x="1953" y="712"/>
                    <a:pt x="1953" y="712"/>
                  </a:cubicBezTo>
                  <a:lnTo>
                    <a:pt x="1921" y="712"/>
                  </a:lnTo>
                  <a:cubicBezTo>
                    <a:pt x="1890" y="712"/>
                    <a:pt x="1890" y="712"/>
                    <a:pt x="1859" y="712"/>
                  </a:cubicBezTo>
                  <a:lnTo>
                    <a:pt x="1829" y="712"/>
                  </a:lnTo>
                  <a:lnTo>
                    <a:pt x="1829" y="712"/>
                  </a:lnTo>
                  <a:cubicBezTo>
                    <a:pt x="1829" y="712"/>
                    <a:pt x="1797" y="744"/>
                    <a:pt x="1766" y="744"/>
                  </a:cubicBezTo>
                  <a:cubicBezTo>
                    <a:pt x="1766" y="744"/>
                    <a:pt x="1735" y="775"/>
                    <a:pt x="1705" y="775"/>
                  </a:cubicBezTo>
                  <a:lnTo>
                    <a:pt x="1705" y="775"/>
                  </a:lnTo>
                  <a:cubicBezTo>
                    <a:pt x="1673" y="775"/>
                    <a:pt x="1673" y="775"/>
                    <a:pt x="1673" y="744"/>
                  </a:cubicBezTo>
                  <a:lnTo>
                    <a:pt x="1673" y="744"/>
                  </a:lnTo>
                  <a:cubicBezTo>
                    <a:pt x="1642" y="744"/>
                    <a:pt x="1642" y="775"/>
                    <a:pt x="1642" y="775"/>
                  </a:cubicBezTo>
                  <a:lnTo>
                    <a:pt x="1642" y="775"/>
                  </a:lnTo>
                  <a:lnTo>
                    <a:pt x="1642" y="775"/>
                  </a:lnTo>
                  <a:cubicBezTo>
                    <a:pt x="1642" y="775"/>
                    <a:pt x="1642" y="775"/>
                    <a:pt x="1611" y="775"/>
                  </a:cubicBezTo>
                  <a:lnTo>
                    <a:pt x="1611" y="775"/>
                  </a:lnTo>
                  <a:cubicBezTo>
                    <a:pt x="1611" y="775"/>
                    <a:pt x="1611" y="775"/>
                    <a:pt x="1581" y="744"/>
                  </a:cubicBezTo>
                  <a:lnTo>
                    <a:pt x="1581" y="744"/>
                  </a:lnTo>
                  <a:lnTo>
                    <a:pt x="1581" y="744"/>
                  </a:lnTo>
                  <a:lnTo>
                    <a:pt x="1581" y="744"/>
                  </a:lnTo>
                  <a:lnTo>
                    <a:pt x="1581" y="744"/>
                  </a:lnTo>
                  <a:cubicBezTo>
                    <a:pt x="1581" y="744"/>
                    <a:pt x="1581" y="744"/>
                    <a:pt x="1549" y="744"/>
                  </a:cubicBezTo>
                  <a:lnTo>
                    <a:pt x="1549" y="744"/>
                  </a:lnTo>
                  <a:cubicBezTo>
                    <a:pt x="1518" y="744"/>
                    <a:pt x="1518" y="712"/>
                    <a:pt x="1487" y="712"/>
                  </a:cubicBezTo>
                  <a:lnTo>
                    <a:pt x="1487" y="712"/>
                  </a:lnTo>
                  <a:lnTo>
                    <a:pt x="1487" y="712"/>
                  </a:lnTo>
                  <a:cubicBezTo>
                    <a:pt x="1457" y="712"/>
                    <a:pt x="1457" y="712"/>
                    <a:pt x="1457" y="712"/>
                  </a:cubicBezTo>
                  <a:lnTo>
                    <a:pt x="1425" y="712"/>
                  </a:lnTo>
                  <a:lnTo>
                    <a:pt x="1425" y="712"/>
                  </a:lnTo>
                  <a:cubicBezTo>
                    <a:pt x="1394" y="712"/>
                    <a:pt x="1394" y="712"/>
                    <a:pt x="1394" y="712"/>
                  </a:cubicBezTo>
                  <a:cubicBezTo>
                    <a:pt x="1364" y="712"/>
                    <a:pt x="1332" y="712"/>
                    <a:pt x="1332" y="712"/>
                  </a:cubicBezTo>
                  <a:cubicBezTo>
                    <a:pt x="1332" y="712"/>
                    <a:pt x="1270" y="712"/>
                    <a:pt x="1240" y="681"/>
                  </a:cubicBezTo>
                  <a:lnTo>
                    <a:pt x="1240" y="681"/>
                  </a:lnTo>
                  <a:cubicBezTo>
                    <a:pt x="1209" y="681"/>
                    <a:pt x="1209" y="681"/>
                    <a:pt x="1209" y="681"/>
                  </a:cubicBezTo>
                  <a:lnTo>
                    <a:pt x="1209" y="681"/>
                  </a:lnTo>
                  <a:cubicBezTo>
                    <a:pt x="1177" y="681"/>
                    <a:pt x="1177" y="651"/>
                    <a:pt x="1177" y="651"/>
                  </a:cubicBezTo>
                  <a:lnTo>
                    <a:pt x="1146" y="620"/>
                  </a:lnTo>
                  <a:lnTo>
                    <a:pt x="1146" y="620"/>
                  </a:lnTo>
                  <a:cubicBezTo>
                    <a:pt x="1146" y="620"/>
                    <a:pt x="1146" y="620"/>
                    <a:pt x="1146" y="588"/>
                  </a:cubicBezTo>
                  <a:lnTo>
                    <a:pt x="1146" y="588"/>
                  </a:lnTo>
                  <a:lnTo>
                    <a:pt x="1146" y="588"/>
                  </a:lnTo>
                  <a:lnTo>
                    <a:pt x="1146" y="588"/>
                  </a:lnTo>
                  <a:cubicBezTo>
                    <a:pt x="1116" y="588"/>
                    <a:pt x="1116" y="588"/>
                    <a:pt x="1116" y="588"/>
                  </a:cubicBezTo>
                  <a:cubicBezTo>
                    <a:pt x="1085" y="588"/>
                    <a:pt x="1085" y="558"/>
                    <a:pt x="1085" y="558"/>
                  </a:cubicBezTo>
                  <a:lnTo>
                    <a:pt x="1053" y="558"/>
                  </a:lnTo>
                  <a:lnTo>
                    <a:pt x="1053" y="558"/>
                  </a:lnTo>
                  <a:cubicBezTo>
                    <a:pt x="1053" y="558"/>
                    <a:pt x="1053" y="558"/>
                    <a:pt x="1022" y="558"/>
                  </a:cubicBezTo>
                  <a:cubicBezTo>
                    <a:pt x="1022" y="558"/>
                    <a:pt x="1022" y="558"/>
                    <a:pt x="992" y="558"/>
                  </a:cubicBezTo>
                  <a:lnTo>
                    <a:pt x="992" y="558"/>
                  </a:lnTo>
                  <a:lnTo>
                    <a:pt x="992" y="558"/>
                  </a:lnTo>
                  <a:cubicBezTo>
                    <a:pt x="961" y="558"/>
                    <a:pt x="961" y="558"/>
                    <a:pt x="929" y="558"/>
                  </a:cubicBezTo>
                  <a:cubicBezTo>
                    <a:pt x="898" y="558"/>
                    <a:pt x="898" y="527"/>
                    <a:pt x="898" y="527"/>
                  </a:cubicBezTo>
                  <a:cubicBezTo>
                    <a:pt x="898" y="496"/>
                    <a:pt x="898" y="496"/>
                    <a:pt x="898" y="496"/>
                  </a:cubicBezTo>
                  <a:lnTo>
                    <a:pt x="898" y="464"/>
                  </a:lnTo>
                  <a:cubicBezTo>
                    <a:pt x="898" y="434"/>
                    <a:pt x="898" y="434"/>
                    <a:pt x="898" y="434"/>
                  </a:cubicBezTo>
                  <a:cubicBezTo>
                    <a:pt x="898" y="434"/>
                    <a:pt x="898" y="434"/>
                    <a:pt x="898" y="403"/>
                  </a:cubicBezTo>
                  <a:cubicBezTo>
                    <a:pt x="898" y="403"/>
                    <a:pt x="868" y="403"/>
                    <a:pt x="868" y="372"/>
                  </a:cubicBezTo>
                  <a:lnTo>
                    <a:pt x="868" y="372"/>
                  </a:lnTo>
                  <a:lnTo>
                    <a:pt x="868" y="372"/>
                  </a:lnTo>
                  <a:cubicBezTo>
                    <a:pt x="868" y="372"/>
                    <a:pt x="868" y="372"/>
                    <a:pt x="837" y="372"/>
                  </a:cubicBezTo>
                  <a:lnTo>
                    <a:pt x="837" y="372"/>
                  </a:lnTo>
                  <a:cubicBezTo>
                    <a:pt x="837" y="372"/>
                    <a:pt x="837" y="372"/>
                    <a:pt x="805" y="372"/>
                  </a:cubicBezTo>
                  <a:cubicBezTo>
                    <a:pt x="805" y="340"/>
                    <a:pt x="774" y="340"/>
                    <a:pt x="774" y="340"/>
                  </a:cubicBezTo>
                  <a:lnTo>
                    <a:pt x="774" y="340"/>
                  </a:lnTo>
                  <a:cubicBezTo>
                    <a:pt x="744" y="340"/>
                    <a:pt x="744" y="310"/>
                    <a:pt x="744" y="310"/>
                  </a:cubicBezTo>
                  <a:cubicBezTo>
                    <a:pt x="744" y="310"/>
                    <a:pt x="713" y="310"/>
                    <a:pt x="713" y="279"/>
                  </a:cubicBezTo>
                  <a:cubicBezTo>
                    <a:pt x="713" y="310"/>
                    <a:pt x="713" y="310"/>
                    <a:pt x="713" y="310"/>
                  </a:cubicBezTo>
                  <a:cubicBezTo>
                    <a:pt x="713" y="340"/>
                    <a:pt x="681" y="340"/>
                    <a:pt x="681" y="340"/>
                  </a:cubicBezTo>
                  <a:cubicBezTo>
                    <a:pt x="681" y="340"/>
                    <a:pt x="681" y="340"/>
                    <a:pt x="650" y="340"/>
                  </a:cubicBezTo>
                  <a:lnTo>
                    <a:pt x="650" y="340"/>
                  </a:lnTo>
                  <a:lnTo>
                    <a:pt x="650" y="340"/>
                  </a:lnTo>
                  <a:lnTo>
                    <a:pt x="650" y="340"/>
                  </a:lnTo>
                  <a:cubicBezTo>
                    <a:pt x="650" y="372"/>
                    <a:pt x="650" y="372"/>
                    <a:pt x="650" y="372"/>
                  </a:cubicBezTo>
                  <a:lnTo>
                    <a:pt x="650" y="372"/>
                  </a:lnTo>
                  <a:lnTo>
                    <a:pt x="650" y="372"/>
                  </a:lnTo>
                  <a:cubicBezTo>
                    <a:pt x="650" y="403"/>
                    <a:pt x="650" y="403"/>
                    <a:pt x="650" y="403"/>
                  </a:cubicBezTo>
                  <a:cubicBezTo>
                    <a:pt x="620" y="434"/>
                    <a:pt x="620" y="434"/>
                    <a:pt x="620" y="434"/>
                  </a:cubicBezTo>
                  <a:cubicBezTo>
                    <a:pt x="589" y="434"/>
                    <a:pt x="589" y="434"/>
                    <a:pt x="589" y="434"/>
                  </a:cubicBezTo>
                  <a:lnTo>
                    <a:pt x="557" y="434"/>
                  </a:lnTo>
                  <a:lnTo>
                    <a:pt x="557" y="434"/>
                  </a:lnTo>
                  <a:lnTo>
                    <a:pt x="557" y="434"/>
                  </a:lnTo>
                  <a:cubicBezTo>
                    <a:pt x="557" y="434"/>
                    <a:pt x="557" y="434"/>
                    <a:pt x="526" y="434"/>
                  </a:cubicBezTo>
                  <a:lnTo>
                    <a:pt x="526" y="434"/>
                  </a:lnTo>
                  <a:cubicBezTo>
                    <a:pt x="496" y="434"/>
                    <a:pt x="496" y="434"/>
                    <a:pt x="496" y="434"/>
                  </a:cubicBezTo>
                  <a:cubicBezTo>
                    <a:pt x="496" y="403"/>
                    <a:pt x="496" y="403"/>
                    <a:pt x="496" y="403"/>
                  </a:cubicBezTo>
                  <a:lnTo>
                    <a:pt x="496" y="403"/>
                  </a:lnTo>
                  <a:cubicBezTo>
                    <a:pt x="496" y="434"/>
                    <a:pt x="496" y="434"/>
                    <a:pt x="496" y="434"/>
                  </a:cubicBezTo>
                  <a:lnTo>
                    <a:pt x="496" y="434"/>
                  </a:lnTo>
                  <a:lnTo>
                    <a:pt x="496" y="434"/>
                  </a:lnTo>
                  <a:cubicBezTo>
                    <a:pt x="496" y="464"/>
                    <a:pt x="496" y="464"/>
                    <a:pt x="496" y="464"/>
                  </a:cubicBezTo>
                  <a:cubicBezTo>
                    <a:pt x="496" y="464"/>
                    <a:pt x="465" y="464"/>
                    <a:pt x="465" y="496"/>
                  </a:cubicBezTo>
                  <a:cubicBezTo>
                    <a:pt x="496" y="496"/>
                    <a:pt x="496" y="496"/>
                    <a:pt x="496" y="496"/>
                  </a:cubicBezTo>
                  <a:lnTo>
                    <a:pt x="496" y="496"/>
                  </a:lnTo>
                  <a:cubicBezTo>
                    <a:pt x="496" y="527"/>
                    <a:pt x="496" y="527"/>
                    <a:pt x="496" y="527"/>
                  </a:cubicBezTo>
                  <a:lnTo>
                    <a:pt x="496" y="527"/>
                  </a:lnTo>
                  <a:cubicBezTo>
                    <a:pt x="496" y="527"/>
                    <a:pt x="465" y="558"/>
                    <a:pt x="433" y="558"/>
                  </a:cubicBezTo>
                  <a:lnTo>
                    <a:pt x="433" y="558"/>
                  </a:lnTo>
                  <a:lnTo>
                    <a:pt x="433" y="558"/>
                  </a:lnTo>
                  <a:lnTo>
                    <a:pt x="433" y="558"/>
                  </a:lnTo>
                  <a:lnTo>
                    <a:pt x="433" y="558"/>
                  </a:lnTo>
                  <a:cubicBezTo>
                    <a:pt x="402" y="527"/>
                    <a:pt x="402" y="527"/>
                    <a:pt x="402" y="527"/>
                  </a:cubicBezTo>
                  <a:cubicBezTo>
                    <a:pt x="402" y="527"/>
                    <a:pt x="402" y="527"/>
                    <a:pt x="372" y="558"/>
                  </a:cubicBezTo>
                  <a:lnTo>
                    <a:pt x="372" y="558"/>
                  </a:lnTo>
                  <a:lnTo>
                    <a:pt x="372" y="558"/>
                  </a:lnTo>
                  <a:lnTo>
                    <a:pt x="372" y="558"/>
                  </a:lnTo>
                  <a:lnTo>
                    <a:pt x="372" y="558"/>
                  </a:lnTo>
                  <a:lnTo>
                    <a:pt x="372" y="558"/>
                  </a:lnTo>
                  <a:lnTo>
                    <a:pt x="372" y="588"/>
                  </a:lnTo>
                  <a:lnTo>
                    <a:pt x="372" y="588"/>
                  </a:lnTo>
                  <a:cubicBezTo>
                    <a:pt x="372" y="620"/>
                    <a:pt x="372" y="620"/>
                    <a:pt x="372" y="651"/>
                  </a:cubicBezTo>
                  <a:lnTo>
                    <a:pt x="372" y="651"/>
                  </a:lnTo>
                  <a:lnTo>
                    <a:pt x="372" y="651"/>
                  </a:lnTo>
                  <a:cubicBezTo>
                    <a:pt x="372" y="681"/>
                    <a:pt x="372" y="681"/>
                    <a:pt x="372" y="681"/>
                  </a:cubicBezTo>
                  <a:lnTo>
                    <a:pt x="372" y="681"/>
                  </a:lnTo>
                  <a:lnTo>
                    <a:pt x="372" y="681"/>
                  </a:lnTo>
                  <a:cubicBezTo>
                    <a:pt x="341" y="681"/>
                    <a:pt x="341" y="681"/>
                    <a:pt x="341" y="681"/>
                  </a:cubicBezTo>
                  <a:lnTo>
                    <a:pt x="341" y="681"/>
                  </a:lnTo>
                  <a:lnTo>
                    <a:pt x="341" y="681"/>
                  </a:lnTo>
                  <a:cubicBezTo>
                    <a:pt x="341" y="712"/>
                    <a:pt x="341" y="712"/>
                    <a:pt x="341" y="712"/>
                  </a:cubicBezTo>
                  <a:cubicBezTo>
                    <a:pt x="341" y="744"/>
                    <a:pt x="341" y="744"/>
                    <a:pt x="341" y="744"/>
                  </a:cubicBezTo>
                  <a:lnTo>
                    <a:pt x="341" y="744"/>
                  </a:lnTo>
                  <a:lnTo>
                    <a:pt x="309" y="744"/>
                  </a:lnTo>
                  <a:cubicBezTo>
                    <a:pt x="278" y="744"/>
                    <a:pt x="278" y="744"/>
                    <a:pt x="278" y="744"/>
                  </a:cubicBezTo>
                  <a:lnTo>
                    <a:pt x="278" y="775"/>
                  </a:lnTo>
                  <a:lnTo>
                    <a:pt x="248" y="775"/>
                  </a:lnTo>
                  <a:cubicBezTo>
                    <a:pt x="248" y="805"/>
                    <a:pt x="217" y="805"/>
                    <a:pt x="217" y="805"/>
                  </a:cubicBezTo>
                  <a:cubicBezTo>
                    <a:pt x="185" y="805"/>
                    <a:pt x="185" y="805"/>
                    <a:pt x="154" y="805"/>
                  </a:cubicBezTo>
                  <a:cubicBezTo>
                    <a:pt x="154" y="836"/>
                    <a:pt x="154" y="836"/>
                    <a:pt x="124" y="836"/>
                  </a:cubicBezTo>
                  <a:lnTo>
                    <a:pt x="124" y="836"/>
                  </a:lnTo>
                  <a:lnTo>
                    <a:pt x="93" y="836"/>
                  </a:lnTo>
                  <a:lnTo>
                    <a:pt x="93" y="836"/>
                  </a:lnTo>
                  <a:lnTo>
                    <a:pt x="61" y="836"/>
                  </a:lnTo>
                  <a:cubicBezTo>
                    <a:pt x="61" y="836"/>
                    <a:pt x="61" y="836"/>
                    <a:pt x="30" y="836"/>
                  </a:cubicBezTo>
                  <a:lnTo>
                    <a:pt x="30" y="836"/>
                  </a:lnTo>
                  <a:lnTo>
                    <a:pt x="30" y="836"/>
                  </a:lnTo>
                  <a:lnTo>
                    <a:pt x="30" y="868"/>
                  </a:lnTo>
                  <a:lnTo>
                    <a:pt x="30" y="868"/>
                  </a:lnTo>
                  <a:lnTo>
                    <a:pt x="0" y="868"/>
                  </a:lnTo>
                  <a:lnTo>
                    <a:pt x="0" y="868"/>
                  </a:lnTo>
                  <a:lnTo>
                    <a:pt x="0" y="868"/>
                  </a:lnTo>
                  <a:lnTo>
                    <a:pt x="0" y="868"/>
                  </a:lnTo>
                  <a:cubicBezTo>
                    <a:pt x="0" y="899"/>
                    <a:pt x="0" y="899"/>
                    <a:pt x="0" y="899"/>
                  </a:cubicBezTo>
                  <a:lnTo>
                    <a:pt x="0" y="899"/>
                  </a:lnTo>
                  <a:lnTo>
                    <a:pt x="0" y="899"/>
                  </a:lnTo>
                  <a:cubicBezTo>
                    <a:pt x="0" y="899"/>
                    <a:pt x="0" y="899"/>
                    <a:pt x="30" y="899"/>
                  </a:cubicBezTo>
                  <a:lnTo>
                    <a:pt x="30" y="899"/>
                  </a:lnTo>
                  <a:lnTo>
                    <a:pt x="30" y="899"/>
                  </a:lnTo>
                  <a:cubicBezTo>
                    <a:pt x="61" y="929"/>
                    <a:pt x="61" y="960"/>
                    <a:pt x="61" y="960"/>
                  </a:cubicBezTo>
                  <a:cubicBezTo>
                    <a:pt x="61" y="992"/>
                    <a:pt x="61" y="992"/>
                    <a:pt x="61" y="992"/>
                  </a:cubicBezTo>
                  <a:lnTo>
                    <a:pt x="61" y="1023"/>
                  </a:lnTo>
                  <a:lnTo>
                    <a:pt x="93" y="1023"/>
                  </a:lnTo>
                  <a:lnTo>
                    <a:pt x="93" y="1023"/>
                  </a:lnTo>
                  <a:cubicBezTo>
                    <a:pt x="124" y="1053"/>
                    <a:pt x="124" y="1053"/>
                    <a:pt x="124" y="1053"/>
                  </a:cubicBezTo>
                  <a:lnTo>
                    <a:pt x="124" y="1053"/>
                  </a:lnTo>
                  <a:lnTo>
                    <a:pt x="124" y="1053"/>
                  </a:lnTo>
                  <a:lnTo>
                    <a:pt x="124" y="1084"/>
                  </a:lnTo>
                  <a:lnTo>
                    <a:pt x="124" y="1084"/>
                  </a:lnTo>
                  <a:cubicBezTo>
                    <a:pt x="124" y="1084"/>
                    <a:pt x="124" y="1084"/>
                    <a:pt x="154" y="1084"/>
                  </a:cubicBezTo>
                  <a:lnTo>
                    <a:pt x="154" y="1084"/>
                  </a:lnTo>
                  <a:cubicBezTo>
                    <a:pt x="185" y="1116"/>
                    <a:pt x="185" y="1116"/>
                    <a:pt x="185" y="1116"/>
                  </a:cubicBezTo>
                  <a:cubicBezTo>
                    <a:pt x="185" y="1116"/>
                    <a:pt x="185" y="1116"/>
                    <a:pt x="217" y="1084"/>
                  </a:cubicBezTo>
                  <a:lnTo>
                    <a:pt x="217" y="1084"/>
                  </a:lnTo>
                  <a:lnTo>
                    <a:pt x="217" y="1084"/>
                  </a:lnTo>
                  <a:cubicBezTo>
                    <a:pt x="217" y="1084"/>
                    <a:pt x="217" y="1084"/>
                    <a:pt x="248" y="1084"/>
                  </a:cubicBezTo>
                  <a:lnTo>
                    <a:pt x="248" y="1084"/>
                  </a:lnTo>
                  <a:lnTo>
                    <a:pt x="248" y="1084"/>
                  </a:lnTo>
                  <a:lnTo>
                    <a:pt x="278" y="1084"/>
                  </a:lnTo>
                  <a:cubicBezTo>
                    <a:pt x="278" y="1084"/>
                    <a:pt x="278" y="1084"/>
                    <a:pt x="309" y="1084"/>
                  </a:cubicBezTo>
                  <a:lnTo>
                    <a:pt x="309" y="1084"/>
                  </a:lnTo>
                  <a:lnTo>
                    <a:pt x="309" y="1084"/>
                  </a:lnTo>
                  <a:lnTo>
                    <a:pt x="309" y="1084"/>
                  </a:lnTo>
                  <a:cubicBezTo>
                    <a:pt x="341" y="1084"/>
                    <a:pt x="341" y="1084"/>
                    <a:pt x="341" y="1084"/>
                  </a:cubicBezTo>
                  <a:lnTo>
                    <a:pt x="341" y="1084"/>
                  </a:lnTo>
                  <a:lnTo>
                    <a:pt x="341" y="1084"/>
                  </a:lnTo>
                  <a:lnTo>
                    <a:pt x="341" y="1084"/>
                  </a:lnTo>
                  <a:lnTo>
                    <a:pt x="341" y="1084"/>
                  </a:lnTo>
                  <a:lnTo>
                    <a:pt x="341" y="1084"/>
                  </a:lnTo>
                  <a:lnTo>
                    <a:pt x="341" y="1084"/>
                  </a:lnTo>
                  <a:lnTo>
                    <a:pt x="341" y="1084"/>
                  </a:lnTo>
                  <a:lnTo>
                    <a:pt x="341" y="1116"/>
                  </a:lnTo>
                  <a:cubicBezTo>
                    <a:pt x="341" y="1116"/>
                    <a:pt x="372" y="1116"/>
                    <a:pt x="372" y="1147"/>
                  </a:cubicBezTo>
                  <a:lnTo>
                    <a:pt x="372" y="1177"/>
                  </a:lnTo>
                  <a:lnTo>
                    <a:pt x="372" y="1177"/>
                  </a:lnTo>
                  <a:lnTo>
                    <a:pt x="341" y="1177"/>
                  </a:lnTo>
                  <a:lnTo>
                    <a:pt x="341" y="1177"/>
                  </a:lnTo>
                  <a:lnTo>
                    <a:pt x="341" y="1208"/>
                  </a:lnTo>
                  <a:lnTo>
                    <a:pt x="341" y="1208"/>
                  </a:lnTo>
                  <a:cubicBezTo>
                    <a:pt x="341" y="1208"/>
                    <a:pt x="341" y="1240"/>
                    <a:pt x="309" y="1240"/>
                  </a:cubicBezTo>
                  <a:lnTo>
                    <a:pt x="309" y="1240"/>
                  </a:lnTo>
                  <a:lnTo>
                    <a:pt x="309" y="1240"/>
                  </a:lnTo>
                  <a:lnTo>
                    <a:pt x="309" y="1271"/>
                  </a:lnTo>
                  <a:lnTo>
                    <a:pt x="309" y="1271"/>
                  </a:lnTo>
                  <a:lnTo>
                    <a:pt x="309" y="1301"/>
                  </a:lnTo>
                  <a:lnTo>
                    <a:pt x="309" y="1301"/>
                  </a:lnTo>
                  <a:cubicBezTo>
                    <a:pt x="309" y="1332"/>
                    <a:pt x="309" y="1332"/>
                    <a:pt x="278" y="1364"/>
                  </a:cubicBezTo>
                  <a:lnTo>
                    <a:pt x="278" y="1364"/>
                  </a:lnTo>
                  <a:lnTo>
                    <a:pt x="278" y="1364"/>
                  </a:lnTo>
                  <a:lnTo>
                    <a:pt x="278" y="1364"/>
                  </a:lnTo>
                  <a:lnTo>
                    <a:pt x="278" y="1364"/>
                  </a:lnTo>
                  <a:lnTo>
                    <a:pt x="278" y="1364"/>
                  </a:lnTo>
                  <a:lnTo>
                    <a:pt x="278" y="1364"/>
                  </a:lnTo>
                  <a:cubicBezTo>
                    <a:pt x="278" y="1364"/>
                    <a:pt x="309" y="1364"/>
                    <a:pt x="309" y="1395"/>
                  </a:cubicBezTo>
                  <a:lnTo>
                    <a:pt x="309" y="1395"/>
                  </a:lnTo>
                  <a:lnTo>
                    <a:pt x="309" y="1395"/>
                  </a:lnTo>
                  <a:cubicBezTo>
                    <a:pt x="309" y="1395"/>
                    <a:pt x="309" y="1395"/>
                    <a:pt x="341" y="1395"/>
                  </a:cubicBezTo>
                  <a:cubicBezTo>
                    <a:pt x="341" y="1425"/>
                    <a:pt x="372" y="1425"/>
                    <a:pt x="372" y="1456"/>
                  </a:cubicBezTo>
                  <a:lnTo>
                    <a:pt x="372" y="1456"/>
                  </a:lnTo>
                  <a:lnTo>
                    <a:pt x="372" y="1456"/>
                  </a:lnTo>
                  <a:lnTo>
                    <a:pt x="372" y="1456"/>
                  </a:lnTo>
                  <a:lnTo>
                    <a:pt x="372" y="1456"/>
                  </a:lnTo>
                  <a:lnTo>
                    <a:pt x="402" y="1425"/>
                  </a:lnTo>
                  <a:lnTo>
                    <a:pt x="402" y="1425"/>
                  </a:lnTo>
                  <a:lnTo>
                    <a:pt x="402" y="1425"/>
                  </a:lnTo>
                  <a:cubicBezTo>
                    <a:pt x="433" y="1425"/>
                    <a:pt x="465" y="1425"/>
                    <a:pt x="465" y="1456"/>
                  </a:cubicBezTo>
                  <a:cubicBezTo>
                    <a:pt x="465" y="1456"/>
                    <a:pt x="465" y="1456"/>
                    <a:pt x="465" y="1488"/>
                  </a:cubicBezTo>
                  <a:cubicBezTo>
                    <a:pt x="496" y="1488"/>
                    <a:pt x="496" y="1488"/>
                    <a:pt x="496" y="1488"/>
                  </a:cubicBezTo>
                  <a:lnTo>
                    <a:pt x="496" y="1488"/>
                  </a:lnTo>
                  <a:cubicBezTo>
                    <a:pt x="526" y="1488"/>
                    <a:pt x="526" y="1488"/>
                    <a:pt x="526" y="1488"/>
                  </a:cubicBezTo>
                  <a:lnTo>
                    <a:pt x="526" y="1488"/>
                  </a:lnTo>
                  <a:lnTo>
                    <a:pt x="526" y="1488"/>
                  </a:lnTo>
                  <a:cubicBezTo>
                    <a:pt x="557" y="1488"/>
                    <a:pt x="557" y="1488"/>
                    <a:pt x="557" y="1488"/>
                  </a:cubicBezTo>
                  <a:lnTo>
                    <a:pt x="557" y="1488"/>
                  </a:lnTo>
                  <a:cubicBezTo>
                    <a:pt x="557" y="1488"/>
                    <a:pt x="557" y="1488"/>
                    <a:pt x="557" y="1519"/>
                  </a:cubicBezTo>
                  <a:cubicBezTo>
                    <a:pt x="589" y="1519"/>
                    <a:pt x="589" y="1519"/>
                    <a:pt x="589" y="1549"/>
                  </a:cubicBezTo>
                  <a:lnTo>
                    <a:pt x="589" y="1549"/>
                  </a:lnTo>
                  <a:lnTo>
                    <a:pt x="589" y="1549"/>
                  </a:lnTo>
                  <a:lnTo>
                    <a:pt x="589" y="1549"/>
                  </a:lnTo>
                  <a:lnTo>
                    <a:pt x="620" y="1549"/>
                  </a:lnTo>
                  <a:lnTo>
                    <a:pt x="620" y="1549"/>
                  </a:lnTo>
                  <a:lnTo>
                    <a:pt x="650" y="1549"/>
                  </a:lnTo>
                  <a:lnTo>
                    <a:pt x="650" y="1549"/>
                  </a:lnTo>
                  <a:cubicBezTo>
                    <a:pt x="650" y="1549"/>
                    <a:pt x="650" y="1549"/>
                    <a:pt x="650" y="1580"/>
                  </a:cubicBezTo>
                  <a:lnTo>
                    <a:pt x="681" y="1580"/>
                  </a:lnTo>
                  <a:lnTo>
                    <a:pt x="681" y="1580"/>
                  </a:lnTo>
                  <a:lnTo>
                    <a:pt x="681" y="1580"/>
                  </a:lnTo>
                  <a:lnTo>
                    <a:pt x="713" y="1580"/>
                  </a:lnTo>
                  <a:lnTo>
                    <a:pt x="713" y="1580"/>
                  </a:lnTo>
                  <a:lnTo>
                    <a:pt x="744" y="1580"/>
                  </a:lnTo>
                  <a:lnTo>
                    <a:pt x="744" y="1580"/>
                  </a:lnTo>
                  <a:lnTo>
                    <a:pt x="744" y="1580"/>
                  </a:lnTo>
                  <a:lnTo>
                    <a:pt x="744" y="1580"/>
                  </a:lnTo>
                  <a:cubicBezTo>
                    <a:pt x="774" y="1580"/>
                    <a:pt x="774" y="1580"/>
                    <a:pt x="774" y="1580"/>
                  </a:cubicBezTo>
                  <a:lnTo>
                    <a:pt x="774" y="1580"/>
                  </a:lnTo>
                  <a:cubicBezTo>
                    <a:pt x="805" y="1580"/>
                    <a:pt x="805" y="1580"/>
                    <a:pt x="805" y="1580"/>
                  </a:cubicBezTo>
                  <a:lnTo>
                    <a:pt x="805" y="1580"/>
                  </a:lnTo>
                  <a:lnTo>
                    <a:pt x="805" y="1580"/>
                  </a:lnTo>
                  <a:lnTo>
                    <a:pt x="805" y="1580"/>
                  </a:lnTo>
                  <a:cubicBezTo>
                    <a:pt x="805" y="1580"/>
                    <a:pt x="805" y="1580"/>
                    <a:pt x="837" y="1580"/>
                  </a:cubicBezTo>
                  <a:lnTo>
                    <a:pt x="837" y="1580"/>
                  </a:lnTo>
                  <a:lnTo>
                    <a:pt x="837" y="1580"/>
                  </a:lnTo>
                  <a:lnTo>
                    <a:pt x="837" y="1580"/>
                  </a:lnTo>
                  <a:cubicBezTo>
                    <a:pt x="837" y="1580"/>
                    <a:pt x="837" y="1549"/>
                    <a:pt x="868" y="1549"/>
                  </a:cubicBezTo>
                  <a:lnTo>
                    <a:pt x="868" y="1549"/>
                  </a:lnTo>
                  <a:cubicBezTo>
                    <a:pt x="898" y="1549"/>
                    <a:pt x="898" y="1580"/>
                    <a:pt x="898" y="1580"/>
                  </a:cubicBezTo>
                  <a:lnTo>
                    <a:pt x="898" y="1580"/>
                  </a:lnTo>
                  <a:lnTo>
                    <a:pt x="898" y="1580"/>
                  </a:lnTo>
                  <a:cubicBezTo>
                    <a:pt x="929" y="1580"/>
                    <a:pt x="929" y="1580"/>
                    <a:pt x="929" y="1580"/>
                  </a:cubicBezTo>
                  <a:lnTo>
                    <a:pt x="929" y="1580"/>
                  </a:lnTo>
                  <a:lnTo>
                    <a:pt x="929" y="1580"/>
                  </a:lnTo>
                  <a:lnTo>
                    <a:pt x="929" y="1580"/>
                  </a:lnTo>
                  <a:cubicBezTo>
                    <a:pt x="961" y="1580"/>
                    <a:pt x="961" y="1580"/>
                    <a:pt x="961" y="1580"/>
                  </a:cubicBezTo>
                  <a:lnTo>
                    <a:pt x="961" y="1580"/>
                  </a:lnTo>
                  <a:lnTo>
                    <a:pt x="961" y="1580"/>
                  </a:lnTo>
                  <a:lnTo>
                    <a:pt x="961" y="1580"/>
                  </a:lnTo>
                  <a:lnTo>
                    <a:pt x="961" y="1612"/>
                  </a:lnTo>
                  <a:cubicBezTo>
                    <a:pt x="992" y="1612"/>
                    <a:pt x="992" y="1612"/>
                    <a:pt x="992" y="1612"/>
                  </a:cubicBezTo>
                  <a:lnTo>
                    <a:pt x="992" y="1612"/>
                  </a:lnTo>
                  <a:cubicBezTo>
                    <a:pt x="992" y="1612"/>
                    <a:pt x="992" y="1612"/>
                    <a:pt x="992" y="1580"/>
                  </a:cubicBezTo>
                  <a:cubicBezTo>
                    <a:pt x="1022" y="1580"/>
                    <a:pt x="1022" y="1580"/>
                    <a:pt x="1022" y="1580"/>
                  </a:cubicBezTo>
                  <a:lnTo>
                    <a:pt x="1022" y="1580"/>
                  </a:lnTo>
                  <a:lnTo>
                    <a:pt x="1022" y="1580"/>
                  </a:lnTo>
                  <a:lnTo>
                    <a:pt x="1022" y="1580"/>
                  </a:lnTo>
                  <a:cubicBezTo>
                    <a:pt x="1022" y="1549"/>
                    <a:pt x="1053" y="1549"/>
                    <a:pt x="1053" y="1549"/>
                  </a:cubicBezTo>
                  <a:cubicBezTo>
                    <a:pt x="1053" y="1519"/>
                    <a:pt x="1085" y="1519"/>
                    <a:pt x="1085" y="1519"/>
                  </a:cubicBezTo>
                  <a:lnTo>
                    <a:pt x="1085" y="1519"/>
                  </a:lnTo>
                  <a:cubicBezTo>
                    <a:pt x="1085" y="1519"/>
                    <a:pt x="1085" y="1519"/>
                    <a:pt x="1116" y="1519"/>
                  </a:cubicBezTo>
                  <a:lnTo>
                    <a:pt x="1116" y="1519"/>
                  </a:lnTo>
                  <a:lnTo>
                    <a:pt x="1116" y="1488"/>
                  </a:lnTo>
                  <a:lnTo>
                    <a:pt x="1116" y="1488"/>
                  </a:lnTo>
                  <a:cubicBezTo>
                    <a:pt x="1146" y="1488"/>
                    <a:pt x="1146" y="1488"/>
                    <a:pt x="1146" y="1519"/>
                  </a:cubicBezTo>
                  <a:lnTo>
                    <a:pt x="1146" y="1519"/>
                  </a:lnTo>
                  <a:lnTo>
                    <a:pt x="1146" y="1519"/>
                  </a:lnTo>
                  <a:cubicBezTo>
                    <a:pt x="1177" y="1488"/>
                    <a:pt x="1177" y="1488"/>
                    <a:pt x="1209" y="1488"/>
                  </a:cubicBezTo>
                  <a:lnTo>
                    <a:pt x="1209" y="1488"/>
                  </a:lnTo>
                  <a:lnTo>
                    <a:pt x="1209" y="1488"/>
                  </a:lnTo>
                  <a:cubicBezTo>
                    <a:pt x="1209" y="1488"/>
                    <a:pt x="1209" y="1488"/>
                    <a:pt x="1240" y="1488"/>
                  </a:cubicBezTo>
                  <a:cubicBezTo>
                    <a:pt x="1240" y="1519"/>
                    <a:pt x="1270" y="1519"/>
                    <a:pt x="1270" y="1549"/>
                  </a:cubicBezTo>
                  <a:lnTo>
                    <a:pt x="1270" y="1549"/>
                  </a:lnTo>
                  <a:cubicBezTo>
                    <a:pt x="1270" y="1549"/>
                    <a:pt x="1270" y="1549"/>
                    <a:pt x="1240" y="1549"/>
                  </a:cubicBezTo>
                  <a:cubicBezTo>
                    <a:pt x="1270" y="1549"/>
                    <a:pt x="1270" y="1549"/>
                    <a:pt x="1270" y="1549"/>
                  </a:cubicBezTo>
                  <a:cubicBezTo>
                    <a:pt x="1270" y="1549"/>
                    <a:pt x="1270" y="1549"/>
                    <a:pt x="1301" y="1549"/>
                  </a:cubicBezTo>
                  <a:lnTo>
                    <a:pt x="1301" y="1549"/>
                  </a:lnTo>
                  <a:lnTo>
                    <a:pt x="1301" y="1549"/>
                  </a:lnTo>
                  <a:cubicBezTo>
                    <a:pt x="1332" y="1580"/>
                    <a:pt x="1332" y="1580"/>
                    <a:pt x="1332" y="1612"/>
                  </a:cubicBezTo>
                  <a:lnTo>
                    <a:pt x="1332" y="1612"/>
                  </a:lnTo>
                  <a:cubicBezTo>
                    <a:pt x="1364" y="1612"/>
                    <a:pt x="1364" y="1643"/>
                    <a:pt x="1364" y="1643"/>
                  </a:cubicBezTo>
                  <a:cubicBezTo>
                    <a:pt x="1394" y="1643"/>
                    <a:pt x="1394" y="1704"/>
                    <a:pt x="1394" y="1704"/>
                  </a:cubicBezTo>
                  <a:lnTo>
                    <a:pt x="1394" y="1704"/>
                  </a:lnTo>
                  <a:cubicBezTo>
                    <a:pt x="1394" y="1704"/>
                    <a:pt x="1394" y="1736"/>
                    <a:pt x="1364" y="1767"/>
                  </a:cubicBezTo>
                  <a:lnTo>
                    <a:pt x="1364" y="1767"/>
                  </a:lnTo>
                  <a:lnTo>
                    <a:pt x="1364" y="1767"/>
                  </a:lnTo>
                  <a:lnTo>
                    <a:pt x="1364" y="1797"/>
                  </a:lnTo>
                  <a:lnTo>
                    <a:pt x="1364" y="1797"/>
                  </a:lnTo>
                  <a:lnTo>
                    <a:pt x="1332" y="1797"/>
                  </a:lnTo>
                  <a:lnTo>
                    <a:pt x="1332" y="1797"/>
                  </a:lnTo>
                  <a:lnTo>
                    <a:pt x="1332" y="1828"/>
                  </a:lnTo>
                  <a:lnTo>
                    <a:pt x="1332" y="1828"/>
                  </a:lnTo>
                  <a:lnTo>
                    <a:pt x="1332" y="1828"/>
                  </a:lnTo>
                  <a:lnTo>
                    <a:pt x="1332" y="1828"/>
                  </a:lnTo>
                  <a:lnTo>
                    <a:pt x="1332" y="1828"/>
                  </a:lnTo>
                  <a:lnTo>
                    <a:pt x="1332" y="1828"/>
                  </a:lnTo>
                  <a:lnTo>
                    <a:pt x="1332" y="1828"/>
                  </a:lnTo>
                  <a:lnTo>
                    <a:pt x="1332" y="1828"/>
                  </a:lnTo>
                  <a:cubicBezTo>
                    <a:pt x="1332" y="1828"/>
                    <a:pt x="1332" y="1828"/>
                    <a:pt x="1364" y="1828"/>
                  </a:cubicBezTo>
                  <a:lnTo>
                    <a:pt x="1364" y="1828"/>
                  </a:lnTo>
                  <a:cubicBezTo>
                    <a:pt x="1364" y="1828"/>
                    <a:pt x="1394" y="1828"/>
                    <a:pt x="1394" y="1860"/>
                  </a:cubicBezTo>
                  <a:lnTo>
                    <a:pt x="1394" y="1890"/>
                  </a:lnTo>
                  <a:lnTo>
                    <a:pt x="1394" y="1890"/>
                  </a:lnTo>
                  <a:lnTo>
                    <a:pt x="1394" y="1890"/>
                  </a:lnTo>
                  <a:cubicBezTo>
                    <a:pt x="1394" y="1890"/>
                    <a:pt x="1394" y="1890"/>
                    <a:pt x="1425" y="1921"/>
                  </a:cubicBezTo>
                  <a:lnTo>
                    <a:pt x="1425" y="1921"/>
                  </a:lnTo>
                  <a:lnTo>
                    <a:pt x="1425" y="1921"/>
                  </a:lnTo>
                  <a:cubicBezTo>
                    <a:pt x="1425" y="1952"/>
                    <a:pt x="1425" y="1952"/>
                    <a:pt x="1425" y="1952"/>
                  </a:cubicBezTo>
                  <a:lnTo>
                    <a:pt x="1425" y="1952"/>
                  </a:lnTo>
                  <a:lnTo>
                    <a:pt x="1425" y="1952"/>
                  </a:lnTo>
                  <a:cubicBezTo>
                    <a:pt x="1425" y="1952"/>
                    <a:pt x="1425" y="1952"/>
                    <a:pt x="1394" y="1952"/>
                  </a:cubicBezTo>
                  <a:cubicBezTo>
                    <a:pt x="1425" y="1952"/>
                    <a:pt x="1425" y="1952"/>
                    <a:pt x="1425" y="1952"/>
                  </a:cubicBezTo>
                  <a:cubicBezTo>
                    <a:pt x="1425" y="1984"/>
                    <a:pt x="1425" y="1984"/>
                    <a:pt x="1425" y="1984"/>
                  </a:cubicBezTo>
                  <a:lnTo>
                    <a:pt x="1425" y="1984"/>
                  </a:lnTo>
                  <a:lnTo>
                    <a:pt x="1457" y="1984"/>
                  </a:lnTo>
                  <a:lnTo>
                    <a:pt x="1457" y="1984"/>
                  </a:lnTo>
                  <a:cubicBezTo>
                    <a:pt x="1457" y="1984"/>
                    <a:pt x="1457" y="1984"/>
                    <a:pt x="1457" y="2014"/>
                  </a:cubicBezTo>
                  <a:cubicBezTo>
                    <a:pt x="1457" y="1984"/>
                    <a:pt x="1457" y="1984"/>
                    <a:pt x="1457" y="1984"/>
                  </a:cubicBezTo>
                  <a:cubicBezTo>
                    <a:pt x="1457" y="1984"/>
                    <a:pt x="1457" y="1984"/>
                    <a:pt x="1487" y="1984"/>
                  </a:cubicBezTo>
                  <a:lnTo>
                    <a:pt x="1487" y="1984"/>
                  </a:lnTo>
                  <a:lnTo>
                    <a:pt x="1487" y="1984"/>
                  </a:lnTo>
                  <a:lnTo>
                    <a:pt x="1487" y="1984"/>
                  </a:lnTo>
                  <a:lnTo>
                    <a:pt x="1487" y="1984"/>
                  </a:lnTo>
                  <a:cubicBezTo>
                    <a:pt x="1487" y="1952"/>
                    <a:pt x="1487" y="1952"/>
                    <a:pt x="1518" y="1952"/>
                  </a:cubicBezTo>
                  <a:lnTo>
                    <a:pt x="1518" y="1952"/>
                  </a:lnTo>
                  <a:cubicBezTo>
                    <a:pt x="1518" y="1952"/>
                    <a:pt x="1518" y="1952"/>
                    <a:pt x="1549" y="1952"/>
                  </a:cubicBezTo>
                  <a:lnTo>
                    <a:pt x="1549" y="1952"/>
                  </a:lnTo>
                  <a:cubicBezTo>
                    <a:pt x="1549" y="1921"/>
                    <a:pt x="1549" y="1921"/>
                    <a:pt x="1581" y="1921"/>
                  </a:cubicBezTo>
                  <a:lnTo>
                    <a:pt x="1581" y="1921"/>
                  </a:lnTo>
                  <a:lnTo>
                    <a:pt x="1581" y="1921"/>
                  </a:lnTo>
                  <a:cubicBezTo>
                    <a:pt x="1611" y="1921"/>
                    <a:pt x="1611" y="1921"/>
                    <a:pt x="1611" y="1921"/>
                  </a:cubicBezTo>
                  <a:lnTo>
                    <a:pt x="1611" y="1921"/>
                  </a:lnTo>
                  <a:lnTo>
                    <a:pt x="1611" y="1921"/>
                  </a:lnTo>
                  <a:cubicBezTo>
                    <a:pt x="1642" y="1921"/>
                    <a:pt x="1642" y="1921"/>
                    <a:pt x="1642" y="1921"/>
                  </a:cubicBezTo>
                  <a:lnTo>
                    <a:pt x="1642" y="1921"/>
                  </a:lnTo>
                  <a:cubicBezTo>
                    <a:pt x="1673" y="1921"/>
                    <a:pt x="1673" y="1921"/>
                    <a:pt x="1673" y="1921"/>
                  </a:cubicBezTo>
                  <a:lnTo>
                    <a:pt x="1673" y="1921"/>
                  </a:lnTo>
                  <a:lnTo>
                    <a:pt x="1673" y="1921"/>
                  </a:lnTo>
                  <a:cubicBezTo>
                    <a:pt x="1673" y="1921"/>
                    <a:pt x="1673" y="1890"/>
                    <a:pt x="1705" y="1890"/>
                  </a:cubicBezTo>
                  <a:lnTo>
                    <a:pt x="1705" y="1890"/>
                  </a:lnTo>
                  <a:lnTo>
                    <a:pt x="1705" y="1890"/>
                  </a:lnTo>
                  <a:lnTo>
                    <a:pt x="1705" y="1890"/>
                  </a:lnTo>
                  <a:lnTo>
                    <a:pt x="1735" y="1890"/>
                  </a:lnTo>
                  <a:lnTo>
                    <a:pt x="1735" y="1890"/>
                  </a:lnTo>
                  <a:lnTo>
                    <a:pt x="1735" y="1890"/>
                  </a:lnTo>
                  <a:lnTo>
                    <a:pt x="1735" y="1890"/>
                  </a:lnTo>
                  <a:cubicBezTo>
                    <a:pt x="1735" y="1890"/>
                    <a:pt x="1766" y="1890"/>
                    <a:pt x="1766" y="1921"/>
                  </a:cubicBezTo>
                  <a:lnTo>
                    <a:pt x="1766" y="1921"/>
                  </a:lnTo>
                  <a:cubicBezTo>
                    <a:pt x="1766" y="1921"/>
                    <a:pt x="1766" y="1921"/>
                    <a:pt x="1797" y="1921"/>
                  </a:cubicBezTo>
                  <a:lnTo>
                    <a:pt x="1797" y="1921"/>
                  </a:lnTo>
                  <a:lnTo>
                    <a:pt x="1797" y="1921"/>
                  </a:lnTo>
                  <a:cubicBezTo>
                    <a:pt x="1829" y="1921"/>
                    <a:pt x="1829" y="1952"/>
                    <a:pt x="1829" y="1952"/>
                  </a:cubicBezTo>
                  <a:lnTo>
                    <a:pt x="1829" y="1952"/>
                  </a:lnTo>
                  <a:lnTo>
                    <a:pt x="1829" y="1952"/>
                  </a:lnTo>
                  <a:lnTo>
                    <a:pt x="1829" y="1952"/>
                  </a:lnTo>
                  <a:cubicBezTo>
                    <a:pt x="1829" y="1984"/>
                    <a:pt x="1829" y="1984"/>
                    <a:pt x="1829" y="1984"/>
                  </a:cubicBezTo>
                  <a:lnTo>
                    <a:pt x="1829" y="1984"/>
                  </a:lnTo>
                  <a:cubicBezTo>
                    <a:pt x="1829" y="1984"/>
                    <a:pt x="1859" y="1984"/>
                    <a:pt x="1859" y="2014"/>
                  </a:cubicBezTo>
                  <a:cubicBezTo>
                    <a:pt x="1890" y="2014"/>
                    <a:pt x="1890" y="2014"/>
                    <a:pt x="1890" y="2014"/>
                  </a:cubicBezTo>
                  <a:lnTo>
                    <a:pt x="1890" y="2014"/>
                  </a:lnTo>
                  <a:cubicBezTo>
                    <a:pt x="1890" y="1984"/>
                    <a:pt x="1921" y="1984"/>
                    <a:pt x="1921" y="1984"/>
                  </a:cubicBezTo>
                  <a:cubicBezTo>
                    <a:pt x="1921" y="1984"/>
                    <a:pt x="1921" y="2014"/>
                    <a:pt x="1953" y="2014"/>
                  </a:cubicBezTo>
                  <a:lnTo>
                    <a:pt x="1953" y="2014"/>
                  </a:lnTo>
                  <a:lnTo>
                    <a:pt x="1953" y="2014"/>
                  </a:lnTo>
                  <a:lnTo>
                    <a:pt x="1953" y="2014"/>
                  </a:lnTo>
                  <a:cubicBezTo>
                    <a:pt x="1983" y="2014"/>
                    <a:pt x="1983" y="2014"/>
                    <a:pt x="1983" y="2014"/>
                  </a:cubicBezTo>
                  <a:lnTo>
                    <a:pt x="1983" y="2045"/>
                  </a:lnTo>
                  <a:cubicBezTo>
                    <a:pt x="2014" y="2014"/>
                    <a:pt x="2014" y="2014"/>
                    <a:pt x="2045" y="2014"/>
                  </a:cubicBezTo>
                  <a:lnTo>
                    <a:pt x="2138" y="1984"/>
                  </a:lnTo>
                  <a:cubicBezTo>
                    <a:pt x="2138" y="1984"/>
                    <a:pt x="2169" y="1984"/>
                    <a:pt x="2169" y="1952"/>
                  </a:cubicBezTo>
                  <a:cubicBezTo>
                    <a:pt x="2169" y="1952"/>
                    <a:pt x="2169" y="1921"/>
                    <a:pt x="2201" y="1921"/>
                  </a:cubicBezTo>
                  <a:cubicBezTo>
                    <a:pt x="2201" y="1921"/>
                    <a:pt x="2201" y="1921"/>
                    <a:pt x="2231" y="1952"/>
                  </a:cubicBezTo>
                  <a:cubicBezTo>
                    <a:pt x="2231" y="1921"/>
                    <a:pt x="2262" y="1921"/>
                    <a:pt x="2262" y="1921"/>
                  </a:cubicBezTo>
                  <a:lnTo>
                    <a:pt x="2262" y="1921"/>
                  </a:lnTo>
                  <a:cubicBezTo>
                    <a:pt x="2293" y="1921"/>
                    <a:pt x="2293" y="1921"/>
                    <a:pt x="2293" y="1921"/>
                  </a:cubicBezTo>
                  <a:lnTo>
                    <a:pt x="2293" y="1921"/>
                  </a:lnTo>
                  <a:cubicBezTo>
                    <a:pt x="2325" y="1921"/>
                    <a:pt x="2325" y="1921"/>
                    <a:pt x="2325" y="1921"/>
                  </a:cubicBezTo>
                  <a:cubicBezTo>
                    <a:pt x="2325" y="1890"/>
                    <a:pt x="2325" y="1890"/>
                    <a:pt x="2355" y="1890"/>
                  </a:cubicBezTo>
                  <a:cubicBezTo>
                    <a:pt x="2355" y="1890"/>
                    <a:pt x="2355" y="1890"/>
                    <a:pt x="2355" y="1860"/>
                  </a:cubicBezTo>
                  <a:lnTo>
                    <a:pt x="2355" y="1860"/>
                  </a:lnTo>
                  <a:cubicBezTo>
                    <a:pt x="2386" y="1860"/>
                    <a:pt x="2386" y="1828"/>
                    <a:pt x="2386" y="1828"/>
                  </a:cubicBezTo>
                  <a:cubicBezTo>
                    <a:pt x="2417" y="1828"/>
                    <a:pt x="2417" y="1797"/>
                    <a:pt x="2417" y="1797"/>
                  </a:cubicBezTo>
                  <a:lnTo>
                    <a:pt x="2417" y="1797"/>
                  </a:lnTo>
                  <a:cubicBezTo>
                    <a:pt x="2449" y="1797"/>
                    <a:pt x="2449" y="1797"/>
                    <a:pt x="2449" y="1797"/>
                  </a:cubicBezTo>
                  <a:lnTo>
                    <a:pt x="2449" y="1797"/>
                  </a:lnTo>
                  <a:lnTo>
                    <a:pt x="2449" y="1797"/>
                  </a:lnTo>
                  <a:cubicBezTo>
                    <a:pt x="2449" y="1797"/>
                    <a:pt x="2479" y="1797"/>
                    <a:pt x="2479" y="1767"/>
                  </a:cubicBezTo>
                  <a:lnTo>
                    <a:pt x="2510" y="1736"/>
                  </a:lnTo>
                  <a:cubicBezTo>
                    <a:pt x="2510" y="1704"/>
                    <a:pt x="2510" y="1704"/>
                    <a:pt x="2510" y="1704"/>
                  </a:cubicBezTo>
                  <a:cubicBezTo>
                    <a:pt x="2510" y="1704"/>
                    <a:pt x="2510" y="1704"/>
                    <a:pt x="2510" y="1673"/>
                  </a:cubicBezTo>
                  <a:cubicBezTo>
                    <a:pt x="2541" y="1673"/>
                    <a:pt x="2541" y="1643"/>
                    <a:pt x="2541" y="1643"/>
                  </a:cubicBezTo>
                  <a:cubicBezTo>
                    <a:pt x="2541" y="1643"/>
                    <a:pt x="2541" y="1612"/>
                    <a:pt x="2573" y="1612"/>
                  </a:cubicBezTo>
                  <a:lnTo>
                    <a:pt x="2573" y="1612"/>
                  </a:lnTo>
                  <a:cubicBezTo>
                    <a:pt x="2573" y="1580"/>
                    <a:pt x="2603" y="1580"/>
                    <a:pt x="2603" y="1580"/>
                  </a:cubicBezTo>
                  <a:lnTo>
                    <a:pt x="2603" y="1580"/>
                  </a:lnTo>
                  <a:lnTo>
                    <a:pt x="2603" y="1580"/>
                  </a:lnTo>
                  <a:lnTo>
                    <a:pt x="2603" y="1549"/>
                  </a:lnTo>
                  <a:lnTo>
                    <a:pt x="2603" y="1549"/>
                  </a:lnTo>
                  <a:lnTo>
                    <a:pt x="2603" y="1549"/>
                  </a:lnTo>
                  <a:cubicBezTo>
                    <a:pt x="2603" y="1519"/>
                    <a:pt x="2603" y="1519"/>
                    <a:pt x="2603" y="1519"/>
                  </a:cubicBezTo>
                  <a:lnTo>
                    <a:pt x="2603" y="1519"/>
                  </a:lnTo>
                  <a:lnTo>
                    <a:pt x="2603" y="1519"/>
                  </a:lnTo>
                  <a:cubicBezTo>
                    <a:pt x="2573" y="1519"/>
                    <a:pt x="2573" y="1519"/>
                    <a:pt x="2573" y="1519"/>
                  </a:cubicBezTo>
                  <a:cubicBezTo>
                    <a:pt x="2479" y="1488"/>
                    <a:pt x="2479" y="1488"/>
                    <a:pt x="2479" y="1488"/>
                  </a:cubicBezTo>
                  <a:cubicBezTo>
                    <a:pt x="2541" y="1456"/>
                    <a:pt x="2541" y="1456"/>
                    <a:pt x="2541" y="1456"/>
                  </a:cubicBezTo>
                  <a:cubicBezTo>
                    <a:pt x="2541" y="1456"/>
                    <a:pt x="2573" y="1425"/>
                    <a:pt x="2603" y="1425"/>
                  </a:cubicBezTo>
                  <a:cubicBezTo>
                    <a:pt x="2573" y="1425"/>
                    <a:pt x="2573" y="1395"/>
                    <a:pt x="2573" y="1395"/>
                  </a:cubicBezTo>
                  <a:cubicBezTo>
                    <a:pt x="2541" y="1332"/>
                    <a:pt x="2541" y="1332"/>
                    <a:pt x="2541" y="1332"/>
                  </a:cubicBezTo>
                  <a:cubicBezTo>
                    <a:pt x="2573" y="1332"/>
                    <a:pt x="2573" y="1332"/>
                    <a:pt x="2573" y="1332"/>
                  </a:cubicBezTo>
                  <a:lnTo>
                    <a:pt x="2573" y="1332"/>
                  </a:lnTo>
                  <a:lnTo>
                    <a:pt x="2573" y="1332"/>
                  </a:lnTo>
                  <a:cubicBezTo>
                    <a:pt x="2541" y="1332"/>
                    <a:pt x="2573" y="1301"/>
                    <a:pt x="2573" y="1301"/>
                  </a:cubicBezTo>
                  <a:cubicBezTo>
                    <a:pt x="2573" y="1301"/>
                    <a:pt x="2573" y="1301"/>
                    <a:pt x="2573" y="1271"/>
                  </a:cubicBezTo>
                  <a:lnTo>
                    <a:pt x="2573" y="1271"/>
                  </a:lnTo>
                  <a:cubicBezTo>
                    <a:pt x="2573" y="1271"/>
                    <a:pt x="2541" y="1271"/>
                    <a:pt x="2541" y="1240"/>
                  </a:cubicBezTo>
                  <a:lnTo>
                    <a:pt x="2541" y="1240"/>
                  </a:lnTo>
                  <a:lnTo>
                    <a:pt x="2541" y="1240"/>
                  </a:lnTo>
                  <a:lnTo>
                    <a:pt x="2541" y="1240"/>
                  </a:lnTo>
                  <a:cubicBezTo>
                    <a:pt x="2510" y="1240"/>
                    <a:pt x="2510" y="1208"/>
                    <a:pt x="2479" y="1208"/>
                  </a:cubicBezTo>
                  <a:cubicBezTo>
                    <a:pt x="2479" y="1208"/>
                    <a:pt x="2479" y="1208"/>
                    <a:pt x="2449" y="1208"/>
                  </a:cubicBezTo>
                  <a:cubicBezTo>
                    <a:pt x="2449" y="1177"/>
                    <a:pt x="2479" y="1177"/>
                    <a:pt x="2479" y="1147"/>
                  </a:cubicBezTo>
                  <a:lnTo>
                    <a:pt x="2479" y="1147"/>
                  </a:lnTo>
                  <a:cubicBezTo>
                    <a:pt x="2479" y="1147"/>
                    <a:pt x="2479" y="1116"/>
                    <a:pt x="2510" y="1116"/>
                  </a:cubicBezTo>
                  <a:cubicBezTo>
                    <a:pt x="2510" y="1116"/>
                    <a:pt x="2510" y="1116"/>
                    <a:pt x="2510" y="1084"/>
                  </a:cubicBezTo>
                  <a:cubicBezTo>
                    <a:pt x="2541" y="1084"/>
                    <a:pt x="2541" y="1053"/>
                    <a:pt x="2541" y="1053"/>
                  </a:cubicBezTo>
                  <a:lnTo>
                    <a:pt x="2541" y="1053"/>
                  </a:lnTo>
                  <a:cubicBezTo>
                    <a:pt x="2541" y="1053"/>
                    <a:pt x="2541" y="1053"/>
                    <a:pt x="2510" y="1053"/>
                  </a:cubicBezTo>
                  <a:cubicBezTo>
                    <a:pt x="2510" y="1053"/>
                    <a:pt x="2510" y="1053"/>
                    <a:pt x="2479" y="1053"/>
                  </a:cubicBezTo>
                  <a:lnTo>
                    <a:pt x="2479" y="1053"/>
                  </a:lnTo>
                  <a:cubicBezTo>
                    <a:pt x="2479" y="1053"/>
                    <a:pt x="2449" y="1053"/>
                    <a:pt x="2449" y="1023"/>
                  </a:cubicBezTo>
                  <a:cubicBezTo>
                    <a:pt x="2449" y="1023"/>
                    <a:pt x="2449" y="992"/>
                    <a:pt x="2479" y="992"/>
                  </a:cubicBezTo>
                  <a:lnTo>
                    <a:pt x="2479" y="992"/>
                  </a:lnTo>
                  <a:lnTo>
                    <a:pt x="2479" y="992"/>
                  </a:lnTo>
                  <a:cubicBezTo>
                    <a:pt x="2479" y="992"/>
                    <a:pt x="2479" y="992"/>
                    <a:pt x="2449" y="992"/>
                  </a:cubicBezTo>
                  <a:lnTo>
                    <a:pt x="2449" y="992"/>
                  </a:lnTo>
                  <a:cubicBezTo>
                    <a:pt x="2417" y="992"/>
                    <a:pt x="2386" y="960"/>
                    <a:pt x="2386" y="960"/>
                  </a:cubicBezTo>
                  <a:cubicBezTo>
                    <a:pt x="2386" y="929"/>
                    <a:pt x="2386" y="929"/>
                    <a:pt x="2386" y="899"/>
                  </a:cubicBezTo>
                  <a:cubicBezTo>
                    <a:pt x="2386" y="899"/>
                    <a:pt x="2386" y="899"/>
                    <a:pt x="2417" y="899"/>
                  </a:cubicBezTo>
                  <a:lnTo>
                    <a:pt x="2417" y="899"/>
                  </a:lnTo>
                  <a:cubicBezTo>
                    <a:pt x="2417" y="868"/>
                    <a:pt x="2417" y="868"/>
                    <a:pt x="2417" y="868"/>
                  </a:cubicBezTo>
                  <a:lnTo>
                    <a:pt x="2449" y="868"/>
                  </a:lnTo>
                  <a:lnTo>
                    <a:pt x="2449" y="868"/>
                  </a:lnTo>
                  <a:cubicBezTo>
                    <a:pt x="2449" y="868"/>
                    <a:pt x="2449" y="868"/>
                    <a:pt x="2479" y="868"/>
                  </a:cubicBezTo>
                  <a:cubicBezTo>
                    <a:pt x="2479" y="836"/>
                    <a:pt x="2479" y="836"/>
                    <a:pt x="2510" y="836"/>
                  </a:cubicBezTo>
                  <a:cubicBezTo>
                    <a:pt x="2510" y="805"/>
                    <a:pt x="2541" y="805"/>
                    <a:pt x="2541" y="775"/>
                  </a:cubicBezTo>
                  <a:cubicBezTo>
                    <a:pt x="2573" y="744"/>
                    <a:pt x="2603" y="744"/>
                    <a:pt x="2603" y="744"/>
                  </a:cubicBezTo>
                  <a:lnTo>
                    <a:pt x="2603" y="744"/>
                  </a:lnTo>
                  <a:cubicBezTo>
                    <a:pt x="2634" y="744"/>
                    <a:pt x="2665" y="744"/>
                    <a:pt x="2665" y="775"/>
                  </a:cubicBezTo>
                  <a:cubicBezTo>
                    <a:pt x="2697" y="805"/>
                    <a:pt x="2697" y="805"/>
                    <a:pt x="2665" y="836"/>
                  </a:cubicBezTo>
                  <a:cubicBezTo>
                    <a:pt x="2665" y="836"/>
                    <a:pt x="2665" y="836"/>
                    <a:pt x="2665" y="868"/>
                  </a:cubicBezTo>
                  <a:cubicBezTo>
                    <a:pt x="2665" y="868"/>
                    <a:pt x="2665" y="868"/>
                    <a:pt x="2634" y="868"/>
                  </a:cubicBezTo>
                  <a:lnTo>
                    <a:pt x="2634" y="868"/>
                  </a:lnTo>
                  <a:lnTo>
                    <a:pt x="2665" y="868"/>
                  </a:lnTo>
                  <a:cubicBezTo>
                    <a:pt x="2665" y="868"/>
                    <a:pt x="2697" y="836"/>
                    <a:pt x="2727" y="836"/>
                  </a:cubicBezTo>
                  <a:cubicBezTo>
                    <a:pt x="2727" y="836"/>
                    <a:pt x="2727" y="836"/>
                    <a:pt x="2758" y="805"/>
                  </a:cubicBezTo>
                  <a:cubicBezTo>
                    <a:pt x="2758" y="805"/>
                    <a:pt x="2758" y="805"/>
                    <a:pt x="2789" y="805"/>
                  </a:cubicBezTo>
                  <a:lnTo>
                    <a:pt x="2789" y="805"/>
                  </a:lnTo>
                  <a:cubicBezTo>
                    <a:pt x="2789" y="775"/>
                    <a:pt x="2789" y="775"/>
                    <a:pt x="2821" y="775"/>
                  </a:cubicBezTo>
                </a:path>
              </a:pathLst>
            </a:custGeom>
            <a:solidFill>
              <a:schemeClr val="tx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4" name="Freeform 106"/>
            <p:cNvSpPr>
              <a:spLocks noChangeArrowheads="1"/>
            </p:cNvSpPr>
            <p:nvPr/>
          </p:nvSpPr>
          <p:spPr bwMode="auto">
            <a:xfrm>
              <a:off x="6291263" y="1712913"/>
              <a:ext cx="190500" cy="157162"/>
            </a:xfrm>
            <a:custGeom>
              <a:avLst/>
              <a:gdLst>
                <a:gd name="T0" fmla="*/ 527 w 528"/>
                <a:gd name="T1" fmla="*/ 31 h 436"/>
                <a:gd name="T2" fmla="*/ 496 w 528"/>
                <a:gd name="T3" fmla="*/ 0 h 436"/>
                <a:gd name="T4" fmla="*/ 496 w 528"/>
                <a:gd name="T5" fmla="*/ 0 h 436"/>
                <a:gd name="T6" fmla="*/ 465 w 528"/>
                <a:gd name="T7" fmla="*/ 0 h 436"/>
                <a:gd name="T8" fmla="*/ 465 w 528"/>
                <a:gd name="T9" fmla="*/ 31 h 436"/>
                <a:gd name="T10" fmla="*/ 465 w 528"/>
                <a:gd name="T11" fmla="*/ 31 h 436"/>
                <a:gd name="T12" fmla="*/ 465 w 528"/>
                <a:gd name="T13" fmla="*/ 94 h 436"/>
                <a:gd name="T14" fmla="*/ 465 w 528"/>
                <a:gd name="T15" fmla="*/ 94 h 436"/>
                <a:gd name="T16" fmla="*/ 465 w 528"/>
                <a:gd name="T17" fmla="*/ 124 h 436"/>
                <a:gd name="T18" fmla="*/ 434 w 528"/>
                <a:gd name="T19" fmla="*/ 187 h 436"/>
                <a:gd name="T20" fmla="*/ 403 w 528"/>
                <a:gd name="T21" fmla="*/ 187 h 436"/>
                <a:gd name="T22" fmla="*/ 372 w 528"/>
                <a:gd name="T23" fmla="*/ 218 h 436"/>
                <a:gd name="T24" fmla="*/ 279 w 528"/>
                <a:gd name="T25" fmla="*/ 279 h 436"/>
                <a:gd name="T26" fmla="*/ 279 w 528"/>
                <a:gd name="T27" fmla="*/ 248 h 436"/>
                <a:gd name="T28" fmla="*/ 248 w 528"/>
                <a:gd name="T29" fmla="*/ 279 h 436"/>
                <a:gd name="T30" fmla="*/ 217 w 528"/>
                <a:gd name="T31" fmla="*/ 342 h 436"/>
                <a:gd name="T32" fmla="*/ 186 w 528"/>
                <a:gd name="T33" fmla="*/ 342 h 436"/>
                <a:gd name="T34" fmla="*/ 155 w 528"/>
                <a:gd name="T35" fmla="*/ 342 h 436"/>
                <a:gd name="T36" fmla="*/ 93 w 528"/>
                <a:gd name="T37" fmla="*/ 342 h 436"/>
                <a:gd name="T38" fmla="*/ 62 w 528"/>
                <a:gd name="T39" fmla="*/ 342 h 436"/>
                <a:gd name="T40" fmla="*/ 0 w 528"/>
                <a:gd name="T41" fmla="*/ 403 h 436"/>
                <a:gd name="T42" fmla="*/ 0 w 528"/>
                <a:gd name="T43" fmla="*/ 403 h 436"/>
                <a:gd name="T44" fmla="*/ 31 w 528"/>
                <a:gd name="T45" fmla="*/ 403 h 436"/>
                <a:gd name="T46" fmla="*/ 62 w 528"/>
                <a:gd name="T47" fmla="*/ 403 h 436"/>
                <a:gd name="T48" fmla="*/ 93 w 528"/>
                <a:gd name="T49" fmla="*/ 372 h 436"/>
                <a:gd name="T50" fmla="*/ 155 w 528"/>
                <a:gd name="T51" fmla="*/ 342 h 436"/>
                <a:gd name="T52" fmla="*/ 155 w 528"/>
                <a:gd name="T53" fmla="*/ 342 h 436"/>
                <a:gd name="T54" fmla="*/ 186 w 528"/>
                <a:gd name="T55" fmla="*/ 342 h 436"/>
                <a:gd name="T56" fmla="*/ 186 w 528"/>
                <a:gd name="T57" fmla="*/ 403 h 436"/>
                <a:gd name="T58" fmla="*/ 217 w 528"/>
                <a:gd name="T59" fmla="*/ 435 h 436"/>
                <a:gd name="T60" fmla="*/ 217 w 528"/>
                <a:gd name="T61" fmla="*/ 403 h 436"/>
                <a:gd name="T62" fmla="*/ 248 w 528"/>
                <a:gd name="T63" fmla="*/ 372 h 436"/>
                <a:gd name="T64" fmla="*/ 248 w 528"/>
                <a:gd name="T65" fmla="*/ 342 h 436"/>
                <a:gd name="T66" fmla="*/ 310 w 528"/>
                <a:gd name="T67" fmla="*/ 372 h 436"/>
                <a:gd name="T68" fmla="*/ 310 w 528"/>
                <a:gd name="T69" fmla="*/ 372 h 436"/>
                <a:gd name="T70" fmla="*/ 372 w 528"/>
                <a:gd name="T71" fmla="*/ 342 h 436"/>
                <a:gd name="T72" fmla="*/ 372 w 528"/>
                <a:gd name="T73" fmla="*/ 342 h 436"/>
                <a:gd name="T74" fmla="*/ 403 w 528"/>
                <a:gd name="T75" fmla="*/ 311 h 436"/>
                <a:gd name="T76" fmla="*/ 434 w 528"/>
                <a:gd name="T77" fmla="*/ 311 h 436"/>
                <a:gd name="T78" fmla="*/ 465 w 528"/>
                <a:gd name="T79" fmla="*/ 311 h 436"/>
                <a:gd name="T80" fmla="*/ 465 w 528"/>
                <a:gd name="T81" fmla="*/ 248 h 436"/>
                <a:gd name="T82" fmla="*/ 496 w 528"/>
                <a:gd name="T83" fmla="*/ 218 h 436"/>
                <a:gd name="T84" fmla="*/ 465 w 528"/>
                <a:gd name="T85" fmla="*/ 187 h 436"/>
                <a:gd name="T86" fmla="*/ 496 w 528"/>
                <a:gd name="T87" fmla="*/ 124 h 436"/>
                <a:gd name="T88" fmla="*/ 527 w 528"/>
                <a:gd name="T89" fmla="*/ 94 h 436"/>
                <a:gd name="T90" fmla="*/ 527 w 528"/>
                <a:gd name="T91" fmla="*/ 94 h 436"/>
                <a:gd name="T92" fmla="*/ 527 w 528"/>
                <a:gd name="T93" fmla="*/ 63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8" h="436">
                  <a:moveTo>
                    <a:pt x="527" y="31"/>
                  </a:moveTo>
                  <a:lnTo>
                    <a:pt x="527" y="31"/>
                  </a:lnTo>
                  <a:lnTo>
                    <a:pt x="527" y="0"/>
                  </a:lnTo>
                  <a:lnTo>
                    <a:pt x="496" y="0"/>
                  </a:lnTo>
                  <a:lnTo>
                    <a:pt x="496" y="0"/>
                  </a:lnTo>
                  <a:lnTo>
                    <a:pt x="496" y="0"/>
                  </a:lnTo>
                  <a:cubicBezTo>
                    <a:pt x="496" y="0"/>
                    <a:pt x="496" y="0"/>
                    <a:pt x="465" y="0"/>
                  </a:cubicBezTo>
                  <a:lnTo>
                    <a:pt x="465" y="0"/>
                  </a:lnTo>
                  <a:lnTo>
                    <a:pt x="465" y="0"/>
                  </a:lnTo>
                  <a:lnTo>
                    <a:pt x="465" y="31"/>
                  </a:lnTo>
                  <a:lnTo>
                    <a:pt x="465" y="31"/>
                  </a:lnTo>
                  <a:lnTo>
                    <a:pt x="465" y="31"/>
                  </a:lnTo>
                  <a:cubicBezTo>
                    <a:pt x="465" y="31"/>
                    <a:pt x="465" y="31"/>
                    <a:pt x="465" y="63"/>
                  </a:cubicBezTo>
                  <a:cubicBezTo>
                    <a:pt x="465" y="63"/>
                    <a:pt x="465" y="63"/>
                    <a:pt x="465" y="94"/>
                  </a:cubicBezTo>
                  <a:lnTo>
                    <a:pt x="465" y="94"/>
                  </a:lnTo>
                  <a:lnTo>
                    <a:pt x="465" y="94"/>
                  </a:lnTo>
                  <a:cubicBezTo>
                    <a:pt x="465" y="94"/>
                    <a:pt x="465" y="94"/>
                    <a:pt x="465" y="124"/>
                  </a:cubicBezTo>
                  <a:lnTo>
                    <a:pt x="465" y="124"/>
                  </a:lnTo>
                  <a:lnTo>
                    <a:pt x="465" y="124"/>
                  </a:lnTo>
                  <a:cubicBezTo>
                    <a:pt x="465" y="124"/>
                    <a:pt x="434" y="155"/>
                    <a:pt x="434" y="187"/>
                  </a:cubicBezTo>
                  <a:lnTo>
                    <a:pt x="434" y="187"/>
                  </a:lnTo>
                  <a:cubicBezTo>
                    <a:pt x="403" y="187"/>
                    <a:pt x="403" y="187"/>
                    <a:pt x="403" y="187"/>
                  </a:cubicBezTo>
                  <a:lnTo>
                    <a:pt x="403" y="187"/>
                  </a:lnTo>
                  <a:cubicBezTo>
                    <a:pt x="403" y="187"/>
                    <a:pt x="403" y="218"/>
                    <a:pt x="372" y="218"/>
                  </a:cubicBezTo>
                  <a:lnTo>
                    <a:pt x="341" y="248"/>
                  </a:lnTo>
                  <a:cubicBezTo>
                    <a:pt x="341" y="248"/>
                    <a:pt x="310" y="279"/>
                    <a:pt x="279" y="279"/>
                  </a:cubicBezTo>
                  <a:lnTo>
                    <a:pt x="279" y="248"/>
                  </a:lnTo>
                  <a:lnTo>
                    <a:pt x="279" y="248"/>
                  </a:lnTo>
                  <a:cubicBezTo>
                    <a:pt x="279" y="279"/>
                    <a:pt x="279" y="279"/>
                    <a:pt x="248" y="279"/>
                  </a:cubicBezTo>
                  <a:lnTo>
                    <a:pt x="248" y="279"/>
                  </a:lnTo>
                  <a:lnTo>
                    <a:pt x="248" y="279"/>
                  </a:lnTo>
                  <a:cubicBezTo>
                    <a:pt x="248" y="311"/>
                    <a:pt x="248" y="342"/>
                    <a:pt x="217" y="342"/>
                  </a:cubicBezTo>
                  <a:lnTo>
                    <a:pt x="217" y="342"/>
                  </a:lnTo>
                  <a:cubicBezTo>
                    <a:pt x="217" y="342"/>
                    <a:pt x="217" y="342"/>
                    <a:pt x="186" y="342"/>
                  </a:cubicBezTo>
                  <a:lnTo>
                    <a:pt x="186" y="342"/>
                  </a:lnTo>
                  <a:lnTo>
                    <a:pt x="155" y="342"/>
                  </a:lnTo>
                  <a:lnTo>
                    <a:pt x="124" y="342"/>
                  </a:lnTo>
                  <a:cubicBezTo>
                    <a:pt x="93" y="342"/>
                    <a:pt x="93" y="342"/>
                    <a:pt x="93" y="342"/>
                  </a:cubicBezTo>
                  <a:cubicBezTo>
                    <a:pt x="62" y="342"/>
                    <a:pt x="62" y="342"/>
                    <a:pt x="62" y="342"/>
                  </a:cubicBezTo>
                  <a:lnTo>
                    <a:pt x="62" y="342"/>
                  </a:lnTo>
                  <a:cubicBezTo>
                    <a:pt x="31" y="372"/>
                    <a:pt x="31" y="372"/>
                    <a:pt x="0" y="372"/>
                  </a:cubicBezTo>
                  <a:lnTo>
                    <a:pt x="0" y="403"/>
                  </a:lnTo>
                  <a:lnTo>
                    <a:pt x="0" y="403"/>
                  </a:lnTo>
                  <a:lnTo>
                    <a:pt x="0" y="403"/>
                  </a:lnTo>
                  <a:lnTo>
                    <a:pt x="0" y="403"/>
                  </a:lnTo>
                  <a:lnTo>
                    <a:pt x="31" y="403"/>
                  </a:lnTo>
                  <a:lnTo>
                    <a:pt x="31" y="403"/>
                  </a:lnTo>
                  <a:lnTo>
                    <a:pt x="62" y="403"/>
                  </a:lnTo>
                  <a:cubicBezTo>
                    <a:pt x="62" y="372"/>
                    <a:pt x="62" y="372"/>
                    <a:pt x="93" y="372"/>
                  </a:cubicBezTo>
                  <a:lnTo>
                    <a:pt x="93" y="372"/>
                  </a:lnTo>
                  <a:lnTo>
                    <a:pt x="124" y="342"/>
                  </a:lnTo>
                  <a:lnTo>
                    <a:pt x="155" y="342"/>
                  </a:lnTo>
                  <a:lnTo>
                    <a:pt x="155" y="342"/>
                  </a:lnTo>
                  <a:lnTo>
                    <a:pt x="155" y="342"/>
                  </a:lnTo>
                  <a:lnTo>
                    <a:pt x="155" y="342"/>
                  </a:lnTo>
                  <a:lnTo>
                    <a:pt x="186" y="342"/>
                  </a:lnTo>
                  <a:cubicBezTo>
                    <a:pt x="186" y="342"/>
                    <a:pt x="186" y="342"/>
                    <a:pt x="217" y="372"/>
                  </a:cubicBezTo>
                  <a:cubicBezTo>
                    <a:pt x="217" y="372"/>
                    <a:pt x="217" y="403"/>
                    <a:pt x="186" y="403"/>
                  </a:cubicBezTo>
                  <a:lnTo>
                    <a:pt x="186" y="403"/>
                  </a:lnTo>
                  <a:cubicBezTo>
                    <a:pt x="186" y="435"/>
                    <a:pt x="186" y="435"/>
                    <a:pt x="217" y="435"/>
                  </a:cubicBezTo>
                  <a:lnTo>
                    <a:pt x="217" y="435"/>
                  </a:lnTo>
                  <a:cubicBezTo>
                    <a:pt x="217" y="435"/>
                    <a:pt x="217" y="435"/>
                    <a:pt x="217" y="403"/>
                  </a:cubicBezTo>
                  <a:cubicBezTo>
                    <a:pt x="217" y="403"/>
                    <a:pt x="217" y="403"/>
                    <a:pt x="248" y="403"/>
                  </a:cubicBezTo>
                  <a:cubicBezTo>
                    <a:pt x="248" y="372"/>
                    <a:pt x="248" y="372"/>
                    <a:pt x="248" y="372"/>
                  </a:cubicBezTo>
                  <a:cubicBezTo>
                    <a:pt x="248" y="342"/>
                    <a:pt x="248" y="342"/>
                    <a:pt x="248" y="342"/>
                  </a:cubicBezTo>
                  <a:lnTo>
                    <a:pt x="248" y="342"/>
                  </a:lnTo>
                  <a:cubicBezTo>
                    <a:pt x="279" y="342"/>
                    <a:pt x="279" y="342"/>
                    <a:pt x="310" y="372"/>
                  </a:cubicBezTo>
                  <a:lnTo>
                    <a:pt x="310" y="372"/>
                  </a:lnTo>
                  <a:lnTo>
                    <a:pt x="310" y="372"/>
                  </a:lnTo>
                  <a:lnTo>
                    <a:pt x="310" y="372"/>
                  </a:lnTo>
                  <a:cubicBezTo>
                    <a:pt x="341" y="342"/>
                    <a:pt x="341" y="342"/>
                    <a:pt x="341" y="342"/>
                  </a:cubicBezTo>
                  <a:lnTo>
                    <a:pt x="372" y="342"/>
                  </a:lnTo>
                  <a:lnTo>
                    <a:pt x="372" y="342"/>
                  </a:lnTo>
                  <a:lnTo>
                    <a:pt x="372" y="342"/>
                  </a:lnTo>
                  <a:lnTo>
                    <a:pt x="403" y="311"/>
                  </a:lnTo>
                  <a:lnTo>
                    <a:pt x="403" y="311"/>
                  </a:lnTo>
                  <a:cubicBezTo>
                    <a:pt x="403" y="311"/>
                    <a:pt x="403" y="311"/>
                    <a:pt x="434" y="311"/>
                  </a:cubicBezTo>
                  <a:lnTo>
                    <a:pt x="434" y="311"/>
                  </a:lnTo>
                  <a:lnTo>
                    <a:pt x="434" y="311"/>
                  </a:lnTo>
                  <a:cubicBezTo>
                    <a:pt x="465" y="311"/>
                    <a:pt x="465" y="311"/>
                    <a:pt x="465" y="311"/>
                  </a:cubicBezTo>
                  <a:lnTo>
                    <a:pt x="465" y="311"/>
                  </a:lnTo>
                  <a:cubicBezTo>
                    <a:pt x="465" y="311"/>
                    <a:pt x="465" y="279"/>
                    <a:pt x="465" y="248"/>
                  </a:cubicBezTo>
                  <a:cubicBezTo>
                    <a:pt x="465" y="248"/>
                    <a:pt x="465" y="248"/>
                    <a:pt x="465" y="218"/>
                  </a:cubicBezTo>
                  <a:lnTo>
                    <a:pt x="496" y="218"/>
                  </a:lnTo>
                  <a:lnTo>
                    <a:pt x="465" y="187"/>
                  </a:lnTo>
                  <a:lnTo>
                    <a:pt x="465" y="187"/>
                  </a:lnTo>
                  <a:lnTo>
                    <a:pt x="465" y="155"/>
                  </a:lnTo>
                  <a:lnTo>
                    <a:pt x="496" y="124"/>
                  </a:lnTo>
                  <a:lnTo>
                    <a:pt x="496" y="124"/>
                  </a:lnTo>
                  <a:cubicBezTo>
                    <a:pt x="527" y="94"/>
                    <a:pt x="527" y="94"/>
                    <a:pt x="527" y="94"/>
                  </a:cubicBezTo>
                  <a:lnTo>
                    <a:pt x="527" y="94"/>
                  </a:lnTo>
                  <a:lnTo>
                    <a:pt x="527" y="94"/>
                  </a:lnTo>
                  <a:lnTo>
                    <a:pt x="527" y="94"/>
                  </a:lnTo>
                  <a:cubicBezTo>
                    <a:pt x="527" y="63"/>
                    <a:pt x="527" y="63"/>
                    <a:pt x="527" y="63"/>
                  </a:cubicBezTo>
                  <a:cubicBezTo>
                    <a:pt x="527" y="31"/>
                    <a:pt x="527" y="31"/>
                    <a:pt x="527"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5" name="Freeform 107"/>
            <p:cNvSpPr>
              <a:spLocks noChangeArrowheads="1"/>
            </p:cNvSpPr>
            <p:nvPr/>
          </p:nvSpPr>
          <p:spPr bwMode="auto">
            <a:xfrm>
              <a:off x="6246813" y="1870075"/>
              <a:ext cx="33337" cy="55563"/>
            </a:xfrm>
            <a:custGeom>
              <a:avLst/>
              <a:gdLst>
                <a:gd name="T0" fmla="*/ 61 w 93"/>
                <a:gd name="T1" fmla="*/ 31 h 156"/>
                <a:gd name="T2" fmla="*/ 61 w 93"/>
                <a:gd name="T3" fmla="*/ 31 h 156"/>
                <a:gd name="T4" fmla="*/ 61 w 93"/>
                <a:gd name="T5" fmla="*/ 31 h 156"/>
                <a:gd name="T6" fmla="*/ 61 w 93"/>
                <a:gd name="T7" fmla="*/ 0 h 156"/>
                <a:gd name="T8" fmla="*/ 61 w 93"/>
                <a:gd name="T9" fmla="*/ 0 h 156"/>
                <a:gd name="T10" fmla="*/ 61 w 93"/>
                <a:gd name="T11" fmla="*/ 31 h 156"/>
                <a:gd name="T12" fmla="*/ 30 w 93"/>
                <a:gd name="T13" fmla="*/ 31 h 156"/>
                <a:gd name="T14" fmla="*/ 0 w 93"/>
                <a:gd name="T15" fmla="*/ 31 h 156"/>
                <a:gd name="T16" fmla="*/ 0 w 93"/>
                <a:gd name="T17" fmla="*/ 31 h 156"/>
                <a:gd name="T18" fmla="*/ 0 w 93"/>
                <a:gd name="T19" fmla="*/ 61 h 156"/>
                <a:gd name="T20" fmla="*/ 30 w 93"/>
                <a:gd name="T21" fmla="*/ 92 h 156"/>
                <a:gd name="T22" fmla="*/ 30 w 93"/>
                <a:gd name="T23" fmla="*/ 124 h 156"/>
                <a:gd name="T24" fmla="*/ 61 w 93"/>
                <a:gd name="T25" fmla="*/ 124 h 156"/>
                <a:gd name="T26" fmla="*/ 61 w 93"/>
                <a:gd name="T27" fmla="*/ 155 h 156"/>
                <a:gd name="T28" fmla="*/ 61 w 93"/>
                <a:gd name="T29" fmla="*/ 124 h 156"/>
                <a:gd name="T30" fmla="*/ 92 w 93"/>
                <a:gd name="T31" fmla="*/ 124 h 156"/>
                <a:gd name="T32" fmla="*/ 92 w 93"/>
                <a:gd name="T33" fmla="*/ 92 h 156"/>
                <a:gd name="T34" fmla="*/ 92 w 93"/>
                <a:gd name="T35" fmla="*/ 61 h 156"/>
                <a:gd name="T36" fmla="*/ 92 w 93"/>
                <a:gd name="T37" fmla="*/ 61 h 156"/>
                <a:gd name="T38" fmla="*/ 92 w 93"/>
                <a:gd name="T39" fmla="*/ 31 h 156"/>
                <a:gd name="T40" fmla="*/ 61 w 93"/>
                <a:gd name="T41" fmla="*/ 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56">
                  <a:moveTo>
                    <a:pt x="61" y="31"/>
                  </a:moveTo>
                  <a:lnTo>
                    <a:pt x="61" y="31"/>
                  </a:lnTo>
                  <a:lnTo>
                    <a:pt x="61" y="31"/>
                  </a:lnTo>
                  <a:lnTo>
                    <a:pt x="61" y="0"/>
                  </a:lnTo>
                  <a:lnTo>
                    <a:pt x="61" y="0"/>
                  </a:lnTo>
                  <a:lnTo>
                    <a:pt x="61" y="31"/>
                  </a:lnTo>
                  <a:cubicBezTo>
                    <a:pt x="30" y="31"/>
                    <a:pt x="30" y="31"/>
                    <a:pt x="30" y="31"/>
                  </a:cubicBezTo>
                  <a:cubicBezTo>
                    <a:pt x="30" y="31"/>
                    <a:pt x="30" y="31"/>
                    <a:pt x="0" y="31"/>
                  </a:cubicBezTo>
                  <a:lnTo>
                    <a:pt x="0" y="31"/>
                  </a:lnTo>
                  <a:cubicBezTo>
                    <a:pt x="0" y="61"/>
                    <a:pt x="0" y="61"/>
                    <a:pt x="0" y="61"/>
                  </a:cubicBezTo>
                  <a:cubicBezTo>
                    <a:pt x="30" y="61"/>
                    <a:pt x="30" y="61"/>
                    <a:pt x="30" y="92"/>
                  </a:cubicBezTo>
                  <a:cubicBezTo>
                    <a:pt x="30" y="92"/>
                    <a:pt x="30" y="92"/>
                    <a:pt x="30" y="124"/>
                  </a:cubicBezTo>
                  <a:lnTo>
                    <a:pt x="61" y="124"/>
                  </a:lnTo>
                  <a:cubicBezTo>
                    <a:pt x="61" y="124"/>
                    <a:pt x="61" y="124"/>
                    <a:pt x="61" y="155"/>
                  </a:cubicBezTo>
                  <a:cubicBezTo>
                    <a:pt x="61" y="124"/>
                    <a:pt x="61" y="124"/>
                    <a:pt x="61" y="124"/>
                  </a:cubicBezTo>
                  <a:lnTo>
                    <a:pt x="92" y="124"/>
                  </a:lnTo>
                  <a:lnTo>
                    <a:pt x="92" y="92"/>
                  </a:lnTo>
                  <a:lnTo>
                    <a:pt x="92" y="61"/>
                  </a:lnTo>
                  <a:lnTo>
                    <a:pt x="92" y="61"/>
                  </a:lnTo>
                  <a:lnTo>
                    <a:pt x="92" y="31"/>
                  </a:lnTo>
                  <a:cubicBezTo>
                    <a:pt x="61" y="31"/>
                    <a:pt x="61" y="31"/>
                    <a:pt x="6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6" name="Freeform 108"/>
            <p:cNvSpPr>
              <a:spLocks noChangeArrowheads="1"/>
            </p:cNvSpPr>
            <p:nvPr/>
          </p:nvSpPr>
          <p:spPr bwMode="auto">
            <a:xfrm>
              <a:off x="5419725" y="1457325"/>
              <a:ext cx="614363" cy="223838"/>
            </a:xfrm>
            <a:custGeom>
              <a:avLst/>
              <a:gdLst>
                <a:gd name="T0" fmla="*/ 558 w 1706"/>
                <a:gd name="T1" fmla="*/ 124 h 621"/>
                <a:gd name="T2" fmla="*/ 496 w 1706"/>
                <a:gd name="T3" fmla="*/ 156 h 621"/>
                <a:gd name="T4" fmla="*/ 435 w 1706"/>
                <a:gd name="T5" fmla="*/ 156 h 621"/>
                <a:gd name="T6" fmla="*/ 372 w 1706"/>
                <a:gd name="T7" fmla="*/ 156 h 621"/>
                <a:gd name="T8" fmla="*/ 311 w 1706"/>
                <a:gd name="T9" fmla="*/ 94 h 621"/>
                <a:gd name="T10" fmla="*/ 248 w 1706"/>
                <a:gd name="T11" fmla="*/ 94 h 621"/>
                <a:gd name="T12" fmla="*/ 187 w 1706"/>
                <a:gd name="T13" fmla="*/ 94 h 621"/>
                <a:gd name="T14" fmla="*/ 94 w 1706"/>
                <a:gd name="T15" fmla="*/ 124 h 621"/>
                <a:gd name="T16" fmla="*/ 63 w 1706"/>
                <a:gd name="T17" fmla="*/ 187 h 621"/>
                <a:gd name="T18" fmla="*/ 0 w 1706"/>
                <a:gd name="T19" fmla="*/ 187 h 621"/>
                <a:gd name="T20" fmla="*/ 63 w 1706"/>
                <a:gd name="T21" fmla="*/ 218 h 621"/>
                <a:gd name="T22" fmla="*/ 124 w 1706"/>
                <a:gd name="T23" fmla="*/ 248 h 621"/>
                <a:gd name="T24" fmla="*/ 187 w 1706"/>
                <a:gd name="T25" fmla="*/ 311 h 621"/>
                <a:gd name="T26" fmla="*/ 155 w 1706"/>
                <a:gd name="T27" fmla="*/ 404 h 621"/>
                <a:gd name="T28" fmla="*/ 218 w 1706"/>
                <a:gd name="T29" fmla="*/ 404 h 621"/>
                <a:gd name="T30" fmla="*/ 279 w 1706"/>
                <a:gd name="T31" fmla="*/ 404 h 621"/>
                <a:gd name="T32" fmla="*/ 342 w 1706"/>
                <a:gd name="T33" fmla="*/ 404 h 621"/>
                <a:gd name="T34" fmla="*/ 403 w 1706"/>
                <a:gd name="T35" fmla="*/ 435 h 621"/>
                <a:gd name="T36" fmla="*/ 435 w 1706"/>
                <a:gd name="T37" fmla="*/ 496 h 621"/>
                <a:gd name="T38" fmla="*/ 466 w 1706"/>
                <a:gd name="T39" fmla="*/ 559 h 621"/>
                <a:gd name="T40" fmla="*/ 620 w 1706"/>
                <a:gd name="T41" fmla="*/ 559 h 621"/>
                <a:gd name="T42" fmla="*/ 713 w 1706"/>
                <a:gd name="T43" fmla="*/ 559 h 621"/>
                <a:gd name="T44" fmla="*/ 807 w 1706"/>
                <a:gd name="T45" fmla="*/ 589 h 621"/>
                <a:gd name="T46" fmla="*/ 837 w 1706"/>
                <a:gd name="T47" fmla="*/ 620 h 621"/>
                <a:gd name="T48" fmla="*/ 899 w 1706"/>
                <a:gd name="T49" fmla="*/ 589 h 621"/>
                <a:gd name="T50" fmla="*/ 992 w 1706"/>
                <a:gd name="T51" fmla="*/ 589 h 621"/>
                <a:gd name="T52" fmla="*/ 1147 w 1706"/>
                <a:gd name="T53" fmla="*/ 559 h 621"/>
                <a:gd name="T54" fmla="*/ 1209 w 1706"/>
                <a:gd name="T55" fmla="*/ 559 h 621"/>
                <a:gd name="T56" fmla="*/ 1271 w 1706"/>
                <a:gd name="T57" fmla="*/ 496 h 621"/>
                <a:gd name="T58" fmla="*/ 1271 w 1706"/>
                <a:gd name="T59" fmla="*/ 466 h 621"/>
                <a:gd name="T60" fmla="*/ 1364 w 1706"/>
                <a:gd name="T61" fmla="*/ 404 h 621"/>
                <a:gd name="T62" fmla="*/ 1427 w 1706"/>
                <a:gd name="T63" fmla="*/ 404 h 621"/>
                <a:gd name="T64" fmla="*/ 1488 w 1706"/>
                <a:gd name="T65" fmla="*/ 372 h 621"/>
                <a:gd name="T66" fmla="*/ 1519 w 1706"/>
                <a:gd name="T67" fmla="*/ 372 h 621"/>
                <a:gd name="T68" fmla="*/ 1551 w 1706"/>
                <a:gd name="T69" fmla="*/ 342 h 621"/>
                <a:gd name="T70" fmla="*/ 1612 w 1706"/>
                <a:gd name="T71" fmla="*/ 311 h 621"/>
                <a:gd name="T72" fmla="*/ 1675 w 1706"/>
                <a:gd name="T73" fmla="*/ 280 h 621"/>
                <a:gd name="T74" fmla="*/ 1705 w 1706"/>
                <a:gd name="T75" fmla="*/ 280 h 621"/>
                <a:gd name="T76" fmla="*/ 1643 w 1706"/>
                <a:gd name="T77" fmla="*/ 280 h 621"/>
                <a:gd name="T78" fmla="*/ 1581 w 1706"/>
                <a:gd name="T79" fmla="*/ 280 h 621"/>
                <a:gd name="T80" fmla="*/ 1551 w 1706"/>
                <a:gd name="T81" fmla="*/ 280 h 621"/>
                <a:gd name="T82" fmla="*/ 1551 w 1706"/>
                <a:gd name="T83" fmla="*/ 280 h 621"/>
                <a:gd name="T84" fmla="*/ 1488 w 1706"/>
                <a:gd name="T85" fmla="*/ 218 h 621"/>
                <a:gd name="T86" fmla="*/ 1519 w 1706"/>
                <a:gd name="T87" fmla="*/ 156 h 621"/>
                <a:gd name="T88" fmla="*/ 1457 w 1706"/>
                <a:gd name="T89" fmla="*/ 124 h 621"/>
                <a:gd name="T90" fmla="*/ 1364 w 1706"/>
                <a:gd name="T91" fmla="*/ 156 h 621"/>
                <a:gd name="T92" fmla="*/ 1271 w 1706"/>
                <a:gd name="T93" fmla="*/ 187 h 621"/>
                <a:gd name="T94" fmla="*/ 1209 w 1706"/>
                <a:gd name="T95" fmla="*/ 187 h 621"/>
                <a:gd name="T96" fmla="*/ 1085 w 1706"/>
                <a:gd name="T97" fmla="*/ 156 h 621"/>
                <a:gd name="T98" fmla="*/ 961 w 1706"/>
                <a:gd name="T99" fmla="*/ 124 h 621"/>
                <a:gd name="T100" fmla="*/ 868 w 1706"/>
                <a:gd name="T101" fmla="*/ 124 h 621"/>
                <a:gd name="T102" fmla="*/ 775 w 1706"/>
                <a:gd name="T103" fmla="*/ 124 h 621"/>
                <a:gd name="T104" fmla="*/ 744 w 1706"/>
                <a:gd name="T105" fmla="*/ 63 h 621"/>
                <a:gd name="T106" fmla="*/ 651 w 1706"/>
                <a:gd name="T107" fmla="*/ 32 h 621"/>
                <a:gd name="T108" fmla="*/ 558 w 1706"/>
                <a:gd name="T109" fmla="*/ 63 h 621"/>
                <a:gd name="T110" fmla="*/ 590 w 1706"/>
                <a:gd name="T111" fmla="*/ 9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6" h="621">
                  <a:moveTo>
                    <a:pt x="558" y="124"/>
                  </a:moveTo>
                  <a:lnTo>
                    <a:pt x="558" y="124"/>
                  </a:lnTo>
                  <a:lnTo>
                    <a:pt x="558" y="124"/>
                  </a:lnTo>
                  <a:lnTo>
                    <a:pt x="558" y="124"/>
                  </a:lnTo>
                  <a:lnTo>
                    <a:pt x="558" y="124"/>
                  </a:lnTo>
                  <a:cubicBezTo>
                    <a:pt x="527" y="156"/>
                    <a:pt x="527" y="156"/>
                    <a:pt x="496" y="156"/>
                  </a:cubicBezTo>
                  <a:lnTo>
                    <a:pt x="496" y="156"/>
                  </a:lnTo>
                  <a:lnTo>
                    <a:pt x="496" y="156"/>
                  </a:lnTo>
                  <a:lnTo>
                    <a:pt x="466" y="156"/>
                  </a:lnTo>
                  <a:lnTo>
                    <a:pt x="466" y="156"/>
                  </a:lnTo>
                  <a:cubicBezTo>
                    <a:pt x="466" y="156"/>
                    <a:pt x="466" y="156"/>
                    <a:pt x="435" y="156"/>
                  </a:cubicBezTo>
                  <a:lnTo>
                    <a:pt x="435" y="156"/>
                  </a:lnTo>
                  <a:lnTo>
                    <a:pt x="403" y="156"/>
                  </a:lnTo>
                  <a:lnTo>
                    <a:pt x="403" y="156"/>
                  </a:lnTo>
                  <a:lnTo>
                    <a:pt x="372" y="156"/>
                  </a:lnTo>
                  <a:lnTo>
                    <a:pt x="372" y="156"/>
                  </a:lnTo>
                  <a:lnTo>
                    <a:pt x="372" y="156"/>
                  </a:lnTo>
                  <a:cubicBezTo>
                    <a:pt x="342" y="156"/>
                    <a:pt x="342" y="124"/>
                    <a:pt x="342" y="124"/>
                  </a:cubicBezTo>
                  <a:lnTo>
                    <a:pt x="342" y="124"/>
                  </a:lnTo>
                  <a:cubicBezTo>
                    <a:pt x="311" y="124"/>
                    <a:pt x="311" y="124"/>
                    <a:pt x="311" y="94"/>
                  </a:cubicBezTo>
                  <a:lnTo>
                    <a:pt x="311" y="94"/>
                  </a:lnTo>
                  <a:lnTo>
                    <a:pt x="311" y="94"/>
                  </a:lnTo>
                  <a:lnTo>
                    <a:pt x="311" y="94"/>
                  </a:lnTo>
                  <a:cubicBezTo>
                    <a:pt x="279" y="94"/>
                    <a:pt x="279" y="94"/>
                    <a:pt x="248" y="94"/>
                  </a:cubicBezTo>
                  <a:lnTo>
                    <a:pt x="248" y="94"/>
                  </a:lnTo>
                  <a:lnTo>
                    <a:pt x="248" y="94"/>
                  </a:lnTo>
                  <a:lnTo>
                    <a:pt x="218" y="94"/>
                  </a:lnTo>
                  <a:cubicBezTo>
                    <a:pt x="218" y="94"/>
                    <a:pt x="218" y="94"/>
                    <a:pt x="187" y="94"/>
                  </a:cubicBezTo>
                  <a:lnTo>
                    <a:pt x="187" y="94"/>
                  </a:lnTo>
                  <a:cubicBezTo>
                    <a:pt x="187" y="94"/>
                    <a:pt x="187" y="94"/>
                    <a:pt x="155" y="94"/>
                  </a:cubicBezTo>
                  <a:lnTo>
                    <a:pt x="155" y="124"/>
                  </a:lnTo>
                  <a:cubicBezTo>
                    <a:pt x="124" y="124"/>
                    <a:pt x="124" y="124"/>
                    <a:pt x="94" y="124"/>
                  </a:cubicBezTo>
                  <a:lnTo>
                    <a:pt x="94" y="156"/>
                  </a:lnTo>
                  <a:lnTo>
                    <a:pt x="94" y="156"/>
                  </a:lnTo>
                  <a:cubicBezTo>
                    <a:pt x="63" y="187"/>
                    <a:pt x="63" y="187"/>
                    <a:pt x="63" y="187"/>
                  </a:cubicBezTo>
                  <a:lnTo>
                    <a:pt x="63" y="187"/>
                  </a:lnTo>
                  <a:lnTo>
                    <a:pt x="63" y="187"/>
                  </a:lnTo>
                  <a:cubicBezTo>
                    <a:pt x="31" y="187"/>
                    <a:pt x="31" y="187"/>
                    <a:pt x="31" y="187"/>
                  </a:cubicBezTo>
                  <a:lnTo>
                    <a:pt x="0" y="187"/>
                  </a:lnTo>
                  <a:lnTo>
                    <a:pt x="0" y="187"/>
                  </a:lnTo>
                  <a:lnTo>
                    <a:pt x="0" y="187"/>
                  </a:lnTo>
                  <a:lnTo>
                    <a:pt x="0" y="187"/>
                  </a:lnTo>
                  <a:cubicBezTo>
                    <a:pt x="31" y="187"/>
                    <a:pt x="31" y="218"/>
                    <a:pt x="31" y="218"/>
                  </a:cubicBezTo>
                  <a:cubicBezTo>
                    <a:pt x="63" y="218"/>
                    <a:pt x="63" y="218"/>
                    <a:pt x="63" y="218"/>
                  </a:cubicBezTo>
                  <a:cubicBezTo>
                    <a:pt x="94" y="218"/>
                    <a:pt x="94" y="218"/>
                    <a:pt x="94" y="218"/>
                  </a:cubicBezTo>
                  <a:cubicBezTo>
                    <a:pt x="94" y="218"/>
                    <a:pt x="94" y="218"/>
                    <a:pt x="124" y="248"/>
                  </a:cubicBezTo>
                  <a:lnTo>
                    <a:pt x="124" y="248"/>
                  </a:lnTo>
                  <a:lnTo>
                    <a:pt x="124" y="248"/>
                  </a:lnTo>
                  <a:cubicBezTo>
                    <a:pt x="124" y="248"/>
                    <a:pt x="124" y="248"/>
                    <a:pt x="124" y="280"/>
                  </a:cubicBezTo>
                  <a:cubicBezTo>
                    <a:pt x="124" y="280"/>
                    <a:pt x="124" y="280"/>
                    <a:pt x="155" y="280"/>
                  </a:cubicBezTo>
                  <a:lnTo>
                    <a:pt x="155" y="280"/>
                  </a:lnTo>
                  <a:lnTo>
                    <a:pt x="187" y="311"/>
                  </a:lnTo>
                  <a:lnTo>
                    <a:pt x="187" y="342"/>
                  </a:lnTo>
                  <a:lnTo>
                    <a:pt x="187" y="342"/>
                  </a:lnTo>
                  <a:cubicBezTo>
                    <a:pt x="187" y="372"/>
                    <a:pt x="155" y="372"/>
                    <a:pt x="155" y="372"/>
                  </a:cubicBezTo>
                  <a:cubicBezTo>
                    <a:pt x="155" y="404"/>
                    <a:pt x="155" y="404"/>
                    <a:pt x="155" y="404"/>
                  </a:cubicBezTo>
                  <a:lnTo>
                    <a:pt x="155" y="404"/>
                  </a:lnTo>
                  <a:cubicBezTo>
                    <a:pt x="187" y="404"/>
                    <a:pt x="187" y="404"/>
                    <a:pt x="218" y="404"/>
                  </a:cubicBezTo>
                  <a:lnTo>
                    <a:pt x="218" y="404"/>
                  </a:lnTo>
                  <a:lnTo>
                    <a:pt x="218" y="404"/>
                  </a:lnTo>
                  <a:cubicBezTo>
                    <a:pt x="248" y="404"/>
                    <a:pt x="248" y="404"/>
                    <a:pt x="279" y="404"/>
                  </a:cubicBezTo>
                  <a:lnTo>
                    <a:pt x="279" y="404"/>
                  </a:lnTo>
                  <a:lnTo>
                    <a:pt x="279" y="404"/>
                  </a:lnTo>
                  <a:lnTo>
                    <a:pt x="279" y="404"/>
                  </a:lnTo>
                  <a:cubicBezTo>
                    <a:pt x="311" y="404"/>
                    <a:pt x="311" y="404"/>
                    <a:pt x="311" y="404"/>
                  </a:cubicBezTo>
                  <a:lnTo>
                    <a:pt x="311" y="404"/>
                  </a:lnTo>
                  <a:cubicBezTo>
                    <a:pt x="311" y="404"/>
                    <a:pt x="311" y="404"/>
                    <a:pt x="342" y="404"/>
                  </a:cubicBezTo>
                  <a:lnTo>
                    <a:pt x="342" y="404"/>
                  </a:lnTo>
                  <a:lnTo>
                    <a:pt x="342" y="435"/>
                  </a:lnTo>
                  <a:lnTo>
                    <a:pt x="342" y="435"/>
                  </a:lnTo>
                  <a:lnTo>
                    <a:pt x="372" y="435"/>
                  </a:lnTo>
                  <a:lnTo>
                    <a:pt x="403" y="435"/>
                  </a:lnTo>
                  <a:cubicBezTo>
                    <a:pt x="403" y="466"/>
                    <a:pt x="435" y="466"/>
                    <a:pt x="435" y="466"/>
                  </a:cubicBezTo>
                  <a:lnTo>
                    <a:pt x="435" y="466"/>
                  </a:lnTo>
                  <a:lnTo>
                    <a:pt x="435" y="496"/>
                  </a:lnTo>
                  <a:lnTo>
                    <a:pt x="435" y="496"/>
                  </a:lnTo>
                  <a:lnTo>
                    <a:pt x="435" y="496"/>
                  </a:lnTo>
                  <a:lnTo>
                    <a:pt x="435" y="528"/>
                  </a:lnTo>
                  <a:cubicBezTo>
                    <a:pt x="466" y="528"/>
                    <a:pt x="466" y="528"/>
                    <a:pt x="466" y="559"/>
                  </a:cubicBezTo>
                  <a:lnTo>
                    <a:pt x="466" y="559"/>
                  </a:lnTo>
                  <a:lnTo>
                    <a:pt x="466" y="559"/>
                  </a:lnTo>
                  <a:cubicBezTo>
                    <a:pt x="496" y="559"/>
                    <a:pt x="558" y="559"/>
                    <a:pt x="558" y="559"/>
                  </a:cubicBezTo>
                  <a:cubicBezTo>
                    <a:pt x="590" y="559"/>
                    <a:pt x="590" y="559"/>
                    <a:pt x="620" y="559"/>
                  </a:cubicBezTo>
                  <a:lnTo>
                    <a:pt x="620" y="559"/>
                  </a:lnTo>
                  <a:cubicBezTo>
                    <a:pt x="651" y="559"/>
                    <a:pt x="651" y="559"/>
                    <a:pt x="651" y="559"/>
                  </a:cubicBezTo>
                  <a:lnTo>
                    <a:pt x="683" y="559"/>
                  </a:lnTo>
                  <a:cubicBezTo>
                    <a:pt x="683" y="559"/>
                    <a:pt x="683" y="559"/>
                    <a:pt x="713" y="559"/>
                  </a:cubicBezTo>
                  <a:lnTo>
                    <a:pt x="713" y="559"/>
                  </a:lnTo>
                  <a:lnTo>
                    <a:pt x="744" y="559"/>
                  </a:lnTo>
                  <a:cubicBezTo>
                    <a:pt x="775" y="589"/>
                    <a:pt x="775" y="589"/>
                    <a:pt x="775" y="589"/>
                  </a:cubicBezTo>
                  <a:lnTo>
                    <a:pt x="775" y="589"/>
                  </a:lnTo>
                  <a:cubicBezTo>
                    <a:pt x="807" y="589"/>
                    <a:pt x="807" y="589"/>
                    <a:pt x="807" y="589"/>
                  </a:cubicBezTo>
                  <a:lnTo>
                    <a:pt x="807" y="589"/>
                  </a:lnTo>
                  <a:cubicBezTo>
                    <a:pt x="807" y="589"/>
                    <a:pt x="807" y="589"/>
                    <a:pt x="837" y="589"/>
                  </a:cubicBezTo>
                  <a:lnTo>
                    <a:pt x="837" y="620"/>
                  </a:lnTo>
                  <a:lnTo>
                    <a:pt x="837" y="620"/>
                  </a:lnTo>
                  <a:cubicBezTo>
                    <a:pt x="868" y="620"/>
                    <a:pt x="868" y="589"/>
                    <a:pt x="868" y="589"/>
                  </a:cubicBezTo>
                  <a:lnTo>
                    <a:pt x="868" y="589"/>
                  </a:lnTo>
                  <a:lnTo>
                    <a:pt x="868" y="589"/>
                  </a:lnTo>
                  <a:lnTo>
                    <a:pt x="899" y="589"/>
                  </a:lnTo>
                  <a:lnTo>
                    <a:pt x="899" y="589"/>
                  </a:lnTo>
                  <a:cubicBezTo>
                    <a:pt x="899" y="589"/>
                    <a:pt x="899" y="589"/>
                    <a:pt x="899" y="620"/>
                  </a:cubicBezTo>
                  <a:cubicBezTo>
                    <a:pt x="931" y="620"/>
                    <a:pt x="931" y="620"/>
                    <a:pt x="931" y="620"/>
                  </a:cubicBezTo>
                  <a:cubicBezTo>
                    <a:pt x="931" y="620"/>
                    <a:pt x="961" y="589"/>
                    <a:pt x="992" y="589"/>
                  </a:cubicBezTo>
                  <a:cubicBezTo>
                    <a:pt x="992" y="589"/>
                    <a:pt x="1023" y="559"/>
                    <a:pt x="1055" y="559"/>
                  </a:cubicBezTo>
                  <a:lnTo>
                    <a:pt x="1055" y="559"/>
                  </a:lnTo>
                  <a:lnTo>
                    <a:pt x="1085" y="559"/>
                  </a:lnTo>
                  <a:cubicBezTo>
                    <a:pt x="1116" y="559"/>
                    <a:pt x="1116" y="559"/>
                    <a:pt x="1147" y="559"/>
                  </a:cubicBezTo>
                  <a:lnTo>
                    <a:pt x="1147" y="559"/>
                  </a:lnTo>
                  <a:cubicBezTo>
                    <a:pt x="1179" y="559"/>
                    <a:pt x="1179" y="559"/>
                    <a:pt x="1209" y="559"/>
                  </a:cubicBezTo>
                  <a:lnTo>
                    <a:pt x="1209" y="559"/>
                  </a:lnTo>
                  <a:lnTo>
                    <a:pt x="1209" y="559"/>
                  </a:lnTo>
                  <a:cubicBezTo>
                    <a:pt x="1209" y="559"/>
                    <a:pt x="1209" y="528"/>
                    <a:pt x="1240" y="528"/>
                  </a:cubicBezTo>
                  <a:lnTo>
                    <a:pt x="1240" y="528"/>
                  </a:lnTo>
                  <a:cubicBezTo>
                    <a:pt x="1240" y="528"/>
                    <a:pt x="1240" y="528"/>
                    <a:pt x="1240" y="496"/>
                  </a:cubicBezTo>
                  <a:cubicBezTo>
                    <a:pt x="1271" y="496"/>
                    <a:pt x="1271" y="496"/>
                    <a:pt x="1271" y="496"/>
                  </a:cubicBezTo>
                  <a:lnTo>
                    <a:pt x="1271" y="496"/>
                  </a:lnTo>
                  <a:lnTo>
                    <a:pt x="1271" y="466"/>
                  </a:lnTo>
                  <a:lnTo>
                    <a:pt x="1271" y="466"/>
                  </a:lnTo>
                  <a:lnTo>
                    <a:pt x="1271" y="466"/>
                  </a:lnTo>
                  <a:cubicBezTo>
                    <a:pt x="1271" y="435"/>
                    <a:pt x="1271" y="435"/>
                    <a:pt x="1271" y="435"/>
                  </a:cubicBezTo>
                  <a:cubicBezTo>
                    <a:pt x="1271" y="404"/>
                    <a:pt x="1271" y="404"/>
                    <a:pt x="1303" y="404"/>
                  </a:cubicBezTo>
                  <a:lnTo>
                    <a:pt x="1303" y="404"/>
                  </a:lnTo>
                  <a:cubicBezTo>
                    <a:pt x="1333" y="404"/>
                    <a:pt x="1364" y="404"/>
                    <a:pt x="1364" y="404"/>
                  </a:cubicBezTo>
                  <a:cubicBezTo>
                    <a:pt x="1364" y="404"/>
                    <a:pt x="1364" y="404"/>
                    <a:pt x="1395" y="404"/>
                  </a:cubicBezTo>
                  <a:lnTo>
                    <a:pt x="1395" y="404"/>
                  </a:lnTo>
                  <a:lnTo>
                    <a:pt x="1395" y="404"/>
                  </a:lnTo>
                  <a:lnTo>
                    <a:pt x="1427" y="404"/>
                  </a:lnTo>
                  <a:lnTo>
                    <a:pt x="1427" y="404"/>
                  </a:lnTo>
                  <a:lnTo>
                    <a:pt x="1427" y="404"/>
                  </a:lnTo>
                  <a:lnTo>
                    <a:pt x="1427" y="404"/>
                  </a:lnTo>
                  <a:cubicBezTo>
                    <a:pt x="1427" y="404"/>
                    <a:pt x="1457" y="372"/>
                    <a:pt x="1488" y="372"/>
                  </a:cubicBezTo>
                  <a:lnTo>
                    <a:pt x="1488" y="372"/>
                  </a:lnTo>
                  <a:lnTo>
                    <a:pt x="1488" y="372"/>
                  </a:lnTo>
                  <a:cubicBezTo>
                    <a:pt x="1519" y="372"/>
                    <a:pt x="1519" y="372"/>
                    <a:pt x="1519" y="372"/>
                  </a:cubicBezTo>
                  <a:lnTo>
                    <a:pt x="1519" y="372"/>
                  </a:lnTo>
                  <a:lnTo>
                    <a:pt x="1519" y="372"/>
                  </a:lnTo>
                  <a:lnTo>
                    <a:pt x="1519" y="372"/>
                  </a:lnTo>
                  <a:lnTo>
                    <a:pt x="1551" y="372"/>
                  </a:lnTo>
                  <a:cubicBezTo>
                    <a:pt x="1551" y="342"/>
                    <a:pt x="1551" y="342"/>
                    <a:pt x="1551" y="342"/>
                  </a:cubicBezTo>
                  <a:cubicBezTo>
                    <a:pt x="1551" y="342"/>
                    <a:pt x="1551" y="311"/>
                    <a:pt x="1581" y="311"/>
                  </a:cubicBezTo>
                  <a:lnTo>
                    <a:pt x="1581" y="311"/>
                  </a:lnTo>
                  <a:cubicBezTo>
                    <a:pt x="1581" y="311"/>
                    <a:pt x="1581" y="311"/>
                    <a:pt x="1612" y="311"/>
                  </a:cubicBezTo>
                  <a:lnTo>
                    <a:pt x="1612" y="311"/>
                  </a:lnTo>
                  <a:lnTo>
                    <a:pt x="1612" y="311"/>
                  </a:lnTo>
                  <a:cubicBezTo>
                    <a:pt x="1643" y="280"/>
                    <a:pt x="1643" y="280"/>
                    <a:pt x="1643" y="280"/>
                  </a:cubicBezTo>
                  <a:lnTo>
                    <a:pt x="1675" y="280"/>
                  </a:lnTo>
                  <a:lnTo>
                    <a:pt x="1675" y="280"/>
                  </a:lnTo>
                  <a:lnTo>
                    <a:pt x="1675" y="280"/>
                  </a:lnTo>
                  <a:lnTo>
                    <a:pt x="1675" y="280"/>
                  </a:lnTo>
                  <a:lnTo>
                    <a:pt x="1705" y="280"/>
                  </a:lnTo>
                  <a:lnTo>
                    <a:pt x="1705" y="280"/>
                  </a:lnTo>
                  <a:lnTo>
                    <a:pt x="1675" y="280"/>
                  </a:lnTo>
                  <a:lnTo>
                    <a:pt x="1675" y="280"/>
                  </a:lnTo>
                  <a:lnTo>
                    <a:pt x="1675" y="280"/>
                  </a:lnTo>
                  <a:cubicBezTo>
                    <a:pt x="1643" y="280"/>
                    <a:pt x="1643" y="280"/>
                    <a:pt x="1643" y="280"/>
                  </a:cubicBezTo>
                  <a:lnTo>
                    <a:pt x="1643" y="280"/>
                  </a:lnTo>
                  <a:lnTo>
                    <a:pt x="1612" y="280"/>
                  </a:lnTo>
                  <a:lnTo>
                    <a:pt x="1612" y="280"/>
                  </a:lnTo>
                  <a:cubicBezTo>
                    <a:pt x="1612" y="280"/>
                    <a:pt x="1612" y="280"/>
                    <a:pt x="1581" y="280"/>
                  </a:cubicBezTo>
                  <a:lnTo>
                    <a:pt x="1581" y="280"/>
                  </a:lnTo>
                  <a:lnTo>
                    <a:pt x="1581" y="280"/>
                  </a:lnTo>
                  <a:cubicBezTo>
                    <a:pt x="1581" y="280"/>
                    <a:pt x="1581" y="280"/>
                    <a:pt x="1551" y="280"/>
                  </a:cubicBezTo>
                  <a:lnTo>
                    <a:pt x="1551" y="280"/>
                  </a:lnTo>
                  <a:lnTo>
                    <a:pt x="1551" y="280"/>
                  </a:lnTo>
                  <a:lnTo>
                    <a:pt x="1551" y="280"/>
                  </a:lnTo>
                  <a:lnTo>
                    <a:pt x="1551" y="280"/>
                  </a:lnTo>
                  <a:lnTo>
                    <a:pt x="1551" y="280"/>
                  </a:lnTo>
                  <a:cubicBezTo>
                    <a:pt x="1519" y="280"/>
                    <a:pt x="1488" y="280"/>
                    <a:pt x="1488" y="248"/>
                  </a:cubicBezTo>
                  <a:lnTo>
                    <a:pt x="1488" y="248"/>
                  </a:lnTo>
                  <a:lnTo>
                    <a:pt x="1488" y="248"/>
                  </a:lnTo>
                  <a:cubicBezTo>
                    <a:pt x="1488" y="218"/>
                    <a:pt x="1488" y="218"/>
                    <a:pt x="1488" y="218"/>
                  </a:cubicBezTo>
                  <a:lnTo>
                    <a:pt x="1488" y="218"/>
                  </a:lnTo>
                  <a:cubicBezTo>
                    <a:pt x="1488" y="187"/>
                    <a:pt x="1488" y="187"/>
                    <a:pt x="1488" y="187"/>
                  </a:cubicBezTo>
                  <a:lnTo>
                    <a:pt x="1519" y="187"/>
                  </a:lnTo>
                  <a:lnTo>
                    <a:pt x="1519" y="156"/>
                  </a:lnTo>
                  <a:lnTo>
                    <a:pt x="1519" y="156"/>
                  </a:lnTo>
                  <a:lnTo>
                    <a:pt x="1519" y="156"/>
                  </a:lnTo>
                  <a:cubicBezTo>
                    <a:pt x="1488" y="156"/>
                    <a:pt x="1488" y="124"/>
                    <a:pt x="1488" y="124"/>
                  </a:cubicBezTo>
                  <a:cubicBezTo>
                    <a:pt x="1488" y="124"/>
                    <a:pt x="1488" y="124"/>
                    <a:pt x="1457" y="124"/>
                  </a:cubicBezTo>
                  <a:lnTo>
                    <a:pt x="1457" y="124"/>
                  </a:lnTo>
                  <a:lnTo>
                    <a:pt x="1427" y="124"/>
                  </a:lnTo>
                  <a:lnTo>
                    <a:pt x="1395" y="124"/>
                  </a:lnTo>
                  <a:cubicBezTo>
                    <a:pt x="1395" y="156"/>
                    <a:pt x="1395" y="156"/>
                    <a:pt x="1364" y="156"/>
                  </a:cubicBezTo>
                  <a:cubicBezTo>
                    <a:pt x="1364" y="187"/>
                    <a:pt x="1364" y="187"/>
                    <a:pt x="1333" y="187"/>
                  </a:cubicBezTo>
                  <a:cubicBezTo>
                    <a:pt x="1333" y="187"/>
                    <a:pt x="1333" y="187"/>
                    <a:pt x="1303" y="187"/>
                  </a:cubicBezTo>
                  <a:lnTo>
                    <a:pt x="1303" y="187"/>
                  </a:lnTo>
                  <a:lnTo>
                    <a:pt x="1271" y="187"/>
                  </a:lnTo>
                  <a:lnTo>
                    <a:pt x="1240" y="187"/>
                  </a:lnTo>
                  <a:lnTo>
                    <a:pt x="1240" y="187"/>
                  </a:lnTo>
                  <a:lnTo>
                    <a:pt x="1209" y="187"/>
                  </a:lnTo>
                  <a:lnTo>
                    <a:pt x="1209" y="187"/>
                  </a:lnTo>
                  <a:cubicBezTo>
                    <a:pt x="1179" y="187"/>
                    <a:pt x="1179" y="187"/>
                    <a:pt x="1179" y="187"/>
                  </a:cubicBezTo>
                  <a:cubicBezTo>
                    <a:pt x="1147" y="187"/>
                    <a:pt x="1147" y="187"/>
                    <a:pt x="1147" y="187"/>
                  </a:cubicBezTo>
                  <a:cubicBezTo>
                    <a:pt x="1116" y="187"/>
                    <a:pt x="1085" y="156"/>
                    <a:pt x="1085" y="156"/>
                  </a:cubicBezTo>
                  <a:lnTo>
                    <a:pt x="1085" y="156"/>
                  </a:lnTo>
                  <a:cubicBezTo>
                    <a:pt x="1055" y="156"/>
                    <a:pt x="1055" y="156"/>
                    <a:pt x="1055" y="124"/>
                  </a:cubicBezTo>
                  <a:cubicBezTo>
                    <a:pt x="1023" y="124"/>
                    <a:pt x="992" y="124"/>
                    <a:pt x="961" y="124"/>
                  </a:cubicBezTo>
                  <a:lnTo>
                    <a:pt x="961" y="124"/>
                  </a:lnTo>
                  <a:lnTo>
                    <a:pt x="961" y="124"/>
                  </a:lnTo>
                  <a:lnTo>
                    <a:pt x="931" y="124"/>
                  </a:lnTo>
                  <a:lnTo>
                    <a:pt x="899" y="124"/>
                  </a:lnTo>
                  <a:lnTo>
                    <a:pt x="868" y="124"/>
                  </a:lnTo>
                  <a:lnTo>
                    <a:pt x="868" y="124"/>
                  </a:lnTo>
                  <a:lnTo>
                    <a:pt x="837" y="124"/>
                  </a:lnTo>
                  <a:lnTo>
                    <a:pt x="837" y="124"/>
                  </a:lnTo>
                  <a:cubicBezTo>
                    <a:pt x="807" y="124"/>
                    <a:pt x="807" y="124"/>
                    <a:pt x="807" y="124"/>
                  </a:cubicBezTo>
                  <a:cubicBezTo>
                    <a:pt x="775" y="124"/>
                    <a:pt x="775" y="124"/>
                    <a:pt x="775" y="124"/>
                  </a:cubicBezTo>
                  <a:lnTo>
                    <a:pt x="775" y="94"/>
                  </a:lnTo>
                  <a:lnTo>
                    <a:pt x="744" y="94"/>
                  </a:lnTo>
                  <a:lnTo>
                    <a:pt x="744" y="94"/>
                  </a:lnTo>
                  <a:lnTo>
                    <a:pt x="744" y="63"/>
                  </a:lnTo>
                  <a:lnTo>
                    <a:pt x="744" y="63"/>
                  </a:lnTo>
                  <a:lnTo>
                    <a:pt x="713" y="32"/>
                  </a:lnTo>
                  <a:cubicBezTo>
                    <a:pt x="683" y="32"/>
                    <a:pt x="683" y="32"/>
                    <a:pt x="651" y="32"/>
                  </a:cubicBezTo>
                  <a:lnTo>
                    <a:pt x="651" y="32"/>
                  </a:lnTo>
                  <a:cubicBezTo>
                    <a:pt x="620" y="32"/>
                    <a:pt x="620" y="32"/>
                    <a:pt x="590" y="0"/>
                  </a:cubicBezTo>
                  <a:cubicBezTo>
                    <a:pt x="590" y="32"/>
                    <a:pt x="590" y="32"/>
                    <a:pt x="558" y="32"/>
                  </a:cubicBezTo>
                  <a:cubicBezTo>
                    <a:pt x="558" y="32"/>
                    <a:pt x="558" y="32"/>
                    <a:pt x="558" y="63"/>
                  </a:cubicBezTo>
                  <a:lnTo>
                    <a:pt x="558" y="63"/>
                  </a:lnTo>
                  <a:lnTo>
                    <a:pt x="558" y="63"/>
                  </a:lnTo>
                  <a:lnTo>
                    <a:pt x="558" y="63"/>
                  </a:lnTo>
                  <a:lnTo>
                    <a:pt x="558" y="63"/>
                  </a:lnTo>
                  <a:cubicBezTo>
                    <a:pt x="558" y="63"/>
                    <a:pt x="590" y="63"/>
                    <a:pt x="590" y="94"/>
                  </a:cubicBezTo>
                  <a:lnTo>
                    <a:pt x="590" y="94"/>
                  </a:lnTo>
                  <a:lnTo>
                    <a:pt x="590" y="94"/>
                  </a:lnTo>
                  <a:cubicBezTo>
                    <a:pt x="590" y="94"/>
                    <a:pt x="590" y="94"/>
                    <a:pt x="558"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7" name="Freeform 109"/>
            <p:cNvSpPr>
              <a:spLocks noChangeArrowheads="1"/>
            </p:cNvSpPr>
            <p:nvPr/>
          </p:nvSpPr>
          <p:spPr bwMode="auto">
            <a:xfrm>
              <a:off x="4114800" y="798513"/>
              <a:ext cx="33338" cy="11112"/>
            </a:xfrm>
            <a:custGeom>
              <a:avLst/>
              <a:gdLst>
                <a:gd name="T0" fmla="*/ 31 w 93"/>
                <a:gd name="T1" fmla="*/ 31 h 32"/>
                <a:gd name="T2" fmla="*/ 31 w 93"/>
                <a:gd name="T3" fmla="*/ 31 h 32"/>
                <a:gd name="T4" fmla="*/ 62 w 93"/>
                <a:gd name="T5" fmla="*/ 31 h 32"/>
                <a:gd name="T6" fmla="*/ 92 w 93"/>
                <a:gd name="T7" fmla="*/ 0 h 32"/>
                <a:gd name="T8" fmla="*/ 92 w 93"/>
                <a:gd name="T9" fmla="*/ 0 h 32"/>
                <a:gd name="T10" fmla="*/ 62 w 93"/>
                <a:gd name="T11" fmla="*/ 31 h 32"/>
                <a:gd name="T12" fmla="*/ 31 w 93"/>
                <a:gd name="T13" fmla="*/ 31 h 32"/>
                <a:gd name="T14" fmla="*/ 31 w 93"/>
                <a:gd name="T15" fmla="*/ 31 h 32"/>
                <a:gd name="T16" fmla="*/ 0 w 93"/>
                <a:gd name="T17" fmla="*/ 31 h 32"/>
                <a:gd name="T18" fmla="*/ 0 w 93"/>
                <a:gd name="T19" fmla="*/ 31 h 32"/>
                <a:gd name="T20" fmla="*/ 0 w 93"/>
                <a:gd name="T21" fmla="*/ 31 h 32"/>
                <a:gd name="T22" fmla="*/ 31 w 93"/>
                <a:gd name="T23"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32">
                  <a:moveTo>
                    <a:pt x="31" y="31"/>
                  </a:moveTo>
                  <a:lnTo>
                    <a:pt x="31" y="31"/>
                  </a:lnTo>
                  <a:lnTo>
                    <a:pt x="62" y="31"/>
                  </a:lnTo>
                  <a:cubicBezTo>
                    <a:pt x="62" y="31"/>
                    <a:pt x="92" y="31"/>
                    <a:pt x="92" y="0"/>
                  </a:cubicBezTo>
                  <a:lnTo>
                    <a:pt x="92" y="0"/>
                  </a:lnTo>
                  <a:cubicBezTo>
                    <a:pt x="62" y="31"/>
                    <a:pt x="62" y="31"/>
                    <a:pt x="62" y="31"/>
                  </a:cubicBezTo>
                  <a:lnTo>
                    <a:pt x="31" y="31"/>
                  </a:lnTo>
                  <a:lnTo>
                    <a:pt x="31" y="31"/>
                  </a:lnTo>
                  <a:lnTo>
                    <a:pt x="0" y="31"/>
                  </a:lnTo>
                  <a:lnTo>
                    <a:pt x="0" y="31"/>
                  </a:lnTo>
                  <a:lnTo>
                    <a:pt x="0" y="31"/>
                  </a:lnTo>
                  <a:cubicBezTo>
                    <a:pt x="31" y="31"/>
                    <a:pt x="31" y="31"/>
                    <a:pt x="3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8" name="Freeform 110"/>
            <p:cNvSpPr>
              <a:spLocks noChangeArrowheads="1"/>
            </p:cNvSpPr>
            <p:nvPr/>
          </p:nvSpPr>
          <p:spPr bwMode="auto">
            <a:xfrm>
              <a:off x="3779838" y="1189038"/>
              <a:ext cx="122237" cy="112712"/>
            </a:xfrm>
            <a:custGeom>
              <a:avLst/>
              <a:gdLst>
                <a:gd name="T0" fmla="*/ 340 w 341"/>
                <a:gd name="T1" fmla="*/ 187 h 312"/>
                <a:gd name="T2" fmla="*/ 340 w 341"/>
                <a:gd name="T3" fmla="*/ 187 h 312"/>
                <a:gd name="T4" fmla="*/ 340 w 341"/>
                <a:gd name="T5" fmla="*/ 187 h 312"/>
                <a:gd name="T6" fmla="*/ 309 w 341"/>
                <a:gd name="T7" fmla="*/ 156 h 312"/>
                <a:gd name="T8" fmla="*/ 309 w 341"/>
                <a:gd name="T9" fmla="*/ 156 h 312"/>
                <a:gd name="T10" fmla="*/ 340 w 341"/>
                <a:gd name="T11" fmla="*/ 94 h 312"/>
                <a:gd name="T12" fmla="*/ 340 w 341"/>
                <a:gd name="T13" fmla="*/ 94 h 312"/>
                <a:gd name="T14" fmla="*/ 309 w 341"/>
                <a:gd name="T15" fmla="*/ 63 h 312"/>
                <a:gd name="T16" fmla="*/ 309 w 341"/>
                <a:gd name="T17" fmla="*/ 32 h 312"/>
                <a:gd name="T18" fmla="*/ 309 w 341"/>
                <a:gd name="T19" fmla="*/ 0 h 312"/>
                <a:gd name="T20" fmla="*/ 309 w 341"/>
                <a:gd name="T21" fmla="*/ 0 h 312"/>
                <a:gd name="T22" fmla="*/ 248 w 341"/>
                <a:gd name="T23" fmla="*/ 32 h 312"/>
                <a:gd name="T24" fmla="*/ 217 w 341"/>
                <a:gd name="T25" fmla="*/ 0 h 312"/>
                <a:gd name="T26" fmla="*/ 156 w 341"/>
                <a:gd name="T27" fmla="*/ 32 h 312"/>
                <a:gd name="T28" fmla="*/ 124 w 341"/>
                <a:gd name="T29" fmla="*/ 32 h 312"/>
                <a:gd name="T30" fmla="*/ 93 w 341"/>
                <a:gd name="T31" fmla="*/ 63 h 312"/>
                <a:gd name="T32" fmla="*/ 62 w 341"/>
                <a:gd name="T33" fmla="*/ 63 h 312"/>
                <a:gd name="T34" fmla="*/ 32 w 341"/>
                <a:gd name="T35" fmla="*/ 94 h 312"/>
                <a:gd name="T36" fmla="*/ 62 w 341"/>
                <a:gd name="T37" fmla="*/ 94 h 312"/>
                <a:gd name="T38" fmla="*/ 93 w 341"/>
                <a:gd name="T39" fmla="*/ 94 h 312"/>
                <a:gd name="T40" fmla="*/ 93 w 341"/>
                <a:gd name="T41" fmla="*/ 156 h 312"/>
                <a:gd name="T42" fmla="*/ 124 w 341"/>
                <a:gd name="T43" fmla="*/ 156 h 312"/>
                <a:gd name="T44" fmla="*/ 32 w 341"/>
                <a:gd name="T45" fmla="*/ 248 h 312"/>
                <a:gd name="T46" fmla="*/ 0 w 341"/>
                <a:gd name="T47" fmla="*/ 248 h 312"/>
                <a:gd name="T48" fmla="*/ 0 w 341"/>
                <a:gd name="T49" fmla="*/ 280 h 312"/>
                <a:gd name="T50" fmla="*/ 62 w 341"/>
                <a:gd name="T51" fmla="*/ 311 h 312"/>
                <a:gd name="T52" fmla="*/ 93 w 341"/>
                <a:gd name="T53" fmla="*/ 311 h 312"/>
                <a:gd name="T54" fmla="*/ 156 w 341"/>
                <a:gd name="T55" fmla="*/ 280 h 312"/>
                <a:gd name="T56" fmla="*/ 217 w 341"/>
                <a:gd name="T57" fmla="*/ 248 h 312"/>
                <a:gd name="T58" fmla="*/ 248 w 341"/>
                <a:gd name="T59" fmla="*/ 218 h 312"/>
                <a:gd name="T60" fmla="*/ 280 w 341"/>
                <a:gd name="T61" fmla="*/ 218 h 312"/>
                <a:gd name="T62" fmla="*/ 309 w 341"/>
                <a:gd name="T63" fmla="*/ 21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312">
                  <a:moveTo>
                    <a:pt x="340" y="187"/>
                  </a:moveTo>
                  <a:lnTo>
                    <a:pt x="340" y="187"/>
                  </a:lnTo>
                  <a:lnTo>
                    <a:pt x="340" y="187"/>
                  </a:lnTo>
                  <a:lnTo>
                    <a:pt x="340" y="187"/>
                  </a:lnTo>
                  <a:lnTo>
                    <a:pt x="340" y="187"/>
                  </a:lnTo>
                  <a:lnTo>
                    <a:pt x="340" y="187"/>
                  </a:lnTo>
                  <a:cubicBezTo>
                    <a:pt x="340" y="187"/>
                    <a:pt x="309" y="187"/>
                    <a:pt x="309" y="156"/>
                  </a:cubicBezTo>
                  <a:lnTo>
                    <a:pt x="309" y="156"/>
                  </a:lnTo>
                  <a:lnTo>
                    <a:pt x="309" y="156"/>
                  </a:lnTo>
                  <a:lnTo>
                    <a:pt x="309" y="156"/>
                  </a:lnTo>
                  <a:cubicBezTo>
                    <a:pt x="340" y="124"/>
                    <a:pt x="340" y="124"/>
                    <a:pt x="340" y="124"/>
                  </a:cubicBezTo>
                  <a:cubicBezTo>
                    <a:pt x="340" y="124"/>
                    <a:pt x="309" y="124"/>
                    <a:pt x="340" y="94"/>
                  </a:cubicBezTo>
                  <a:lnTo>
                    <a:pt x="340" y="94"/>
                  </a:lnTo>
                  <a:lnTo>
                    <a:pt x="340" y="94"/>
                  </a:lnTo>
                  <a:cubicBezTo>
                    <a:pt x="309" y="63"/>
                    <a:pt x="309" y="63"/>
                    <a:pt x="309" y="63"/>
                  </a:cubicBezTo>
                  <a:lnTo>
                    <a:pt x="309" y="63"/>
                  </a:lnTo>
                  <a:lnTo>
                    <a:pt x="309" y="63"/>
                  </a:lnTo>
                  <a:cubicBezTo>
                    <a:pt x="309" y="32"/>
                    <a:pt x="309" y="32"/>
                    <a:pt x="309" y="32"/>
                  </a:cubicBezTo>
                  <a:lnTo>
                    <a:pt x="309" y="32"/>
                  </a:lnTo>
                  <a:lnTo>
                    <a:pt x="309" y="0"/>
                  </a:lnTo>
                  <a:lnTo>
                    <a:pt x="309" y="0"/>
                  </a:lnTo>
                  <a:lnTo>
                    <a:pt x="309" y="0"/>
                  </a:lnTo>
                  <a:cubicBezTo>
                    <a:pt x="309" y="0"/>
                    <a:pt x="309" y="0"/>
                    <a:pt x="280" y="32"/>
                  </a:cubicBezTo>
                  <a:lnTo>
                    <a:pt x="248" y="32"/>
                  </a:lnTo>
                  <a:cubicBezTo>
                    <a:pt x="248" y="32"/>
                    <a:pt x="217" y="32"/>
                    <a:pt x="217" y="0"/>
                  </a:cubicBezTo>
                  <a:lnTo>
                    <a:pt x="217" y="0"/>
                  </a:lnTo>
                  <a:cubicBezTo>
                    <a:pt x="186" y="0"/>
                    <a:pt x="186" y="0"/>
                    <a:pt x="186" y="0"/>
                  </a:cubicBezTo>
                  <a:cubicBezTo>
                    <a:pt x="186" y="0"/>
                    <a:pt x="186" y="32"/>
                    <a:pt x="156" y="32"/>
                  </a:cubicBezTo>
                  <a:lnTo>
                    <a:pt x="156" y="32"/>
                  </a:lnTo>
                  <a:lnTo>
                    <a:pt x="124" y="32"/>
                  </a:lnTo>
                  <a:lnTo>
                    <a:pt x="124" y="32"/>
                  </a:lnTo>
                  <a:cubicBezTo>
                    <a:pt x="124" y="32"/>
                    <a:pt x="124" y="63"/>
                    <a:pt x="93" y="63"/>
                  </a:cubicBezTo>
                  <a:lnTo>
                    <a:pt x="62" y="63"/>
                  </a:lnTo>
                  <a:lnTo>
                    <a:pt x="62" y="63"/>
                  </a:lnTo>
                  <a:cubicBezTo>
                    <a:pt x="62" y="94"/>
                    <a:pt x="32" y="94"/>
                    <a:pt x="32" y="94"/>
                  </a:cubicBezTo>
                  <a:lnTo>
                    <a:pt x="32" y="94"/>
                  </a:lnTo>
                  <a:cubicBezTo>
                    <a:pt x="62" y="94"/>
                    <a:pt x="62" y="94"/>
                    <a:pt x="62" y="94"/>
                  </a:cubicBezTo>
                  <a:lnTo>
                    <a:pt x="62" y="94"/>
                  </a:lnTo>
                  <a:lnTo>
                    <a:pt x="62" y="94"/>
                  </a:lnTo>
                  <a:lnTo>
                    <a:pt x="93" y="94"/>
                  </a:lnTo>
                  <a:cubicBezTo>
                    <a:pt x="93" y="94"/>
                    <a:pt x="93" y="94"/>
                    <a:pt x="93" y="124"/>
                  </a:cubicBezTo>
                  <a:cubicBezTo>
                    <a:pt x="124" y="124"/>
                    <a:pt x="93" y="156"/>
                    <a:pt x="93" y="156"/>
                  </a:cubicBezTo>
                  <a:cubicBezTo>
                    <a:pt x="93" y="156"/>
                    <a:pt x="93" y="156"/>
                    <a:pt x="62" y="156"/>
                  </a:cubicBezTo>
                  <a:cubicBezTo>
                    <a:pt x="124" y="156"/>
                    <a:pt x="124" y="156"/>
                    <a:pt x="124" y="156"/>
                  </a:cubicBezTo>
                  <a:cubicBezTo>
                    <a:pt x="62" y="218"/>
                    <a:pt x="62" y="218"/>
                    <a:pt x="62" y="218"/>
                  </a:cubicBezTo>
                  <a:cubicBezTo>
                    <a:pt x="62" y="218"/>
                    <a:pt x="62" y="218"/>
                    <a:pt x="32" y="248"/>
                  </a:cubicBezTo>
                  <a:lnTo>
                    <a:pt x="0" y="248"/>
                  </a:lnTo>
                  <a:lnTo>
                    <a:pt x="0" y="248"/>
                  </a:lnTo>
                  <a:lnTo>
                    <a:pt x="0" y="280"/>
                  </a:lnTo>
                  <a:lnTo>
                    <a:pt x="0" y="280"/>
                  </a:lnTo>
                  <a:cubicBezTo>
                    <a:pt x="0" y="280"/>
                    <a:pt x="32" y="280"/>
                    <a:pt x="32" y="311"/>
                  </a:cubicBezTo>
                  <a:cubicBezTo>
                    <a:pt x="32" y="311"/>
                    <a:pt x="32" y="311"/>
                    <a:pt x="62" y="311"/>
                  </a:cubicBezTo>
                  <a:lnTo>
                    <a:pt x="62" y="311"/>
                  </a:lnTo>
                  <a:lnTo>
                    <a:pt x="93" y="311"/>
                  </a:lnTo>
                  <a:cubicBezTo>
                    <a:pt x="124" y="311"/>
                    <a:pt x="124" y="311"/>
                    <a:pt x="156" y="280"/>
                  </a:cubicBezTo>
                  <a:lnTo>
                    <a:pt x="156" y="280"/>
                  </a:lnTo>
                  <a:cubicBezTo>
                    <a:pt x="186" y="248"/>
                    <a:pt x="186" y="248"/>
                    <a:pt x="217" y="248"/>
                  </a:cubicBezTo>
                  <a:lnTo>
                    <a:pt x="217" y="248"/>
                  </a:lnTo>
                  <a:lnTo>
                    <a:pt x="217" y="248"/>
                  </a:lnTo>
                  <a:cubicBezTo>
                    <a:pt x="217" y="248"/>
                    <a:pt x="217" y="218"/>
                    <a:pt x="248" y="218"/>
                  </a:cubicBezTo>
                  <a:cubicBezTo>
                    <a:pt x="248" y="187"/>
                    <a:pt x="248" y="187"/>
                    <a:pt x="248" y="187"/>
                  </a:cubicBezTo>
                  <a:cubicBezTo>
                    <a:pt x="280" y="187"/>
                    <a:pt x="280" y="187"/>
                    <a:pt x="280" y="218"/>
                  </a:cubicBezTo>
                  <a:cubicBezTo>
                    <a:pt x="309" y="218"/>
                    <a:pt x="309" y="218"/>
                    <a:pt x="309" y="218"/>
                  </a:cubicBezTo>
                  <a:lnTo>
                    <a:pt x="309" y="218"/>
                  </a:lnTo>
                  <a:cubicBezTo>
                    <a:pt x="309" y="187"/>
                    <a:pt x="309" y="187"/>
                    <a:pt x="340" y="18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9" name="Freeform 111"/>
            <p:cNvSpPr>
              <a:spLocks noChangeArrowheads="1"/>
            </p:cNvSpPr>
            <p:nvPr/>
          </p:nvSpPr>
          <p:spPr bwMode="auto">
            <a:xfrm>
              <a:off x="4092575" y="1033463"/>
              <a:ext cx="77788" cy="22225"/>
            </a:xfrm>
            <a:custGeom>
              <a:avLst/>
              <a:gdLst>
                <a:gd name="T0" fmla="*/ 31 w 218"/>
                <a:gd name="T1" fmla="*/ 31 h 63"/>
                <a:gd name="T2" fmla="*/ 31 w 218"/>
                <a:gd name="T3" fmla="*/ 31 h 63"/>
                <a:gd name="T4" fmla="*/ 62 w 218"/>
                <a:gd name="T5" fmla="*/ 62 h 63"/>
                <a:gd name="T6" fmla="*/ 93 w 218"/>
                <a:gd name="T7" fmla="*/ 62 h 63"/>
                <a:gd name="T8" fmla="*/ 124 w 218"/>
                <a:gd name="T9" fmla="*/ 62 h 63"/>
                <a:gd name="T10" fmla="*/ 124 w 218"/>
                <a:gd name="T11" fmla="*/ 62 h 63"/>
                <a:gd name="T12" fmla="*/ 186 w 218"/>
                <a:gd name="T13" fmla="*/ 62 h 63"/>
                <a:gd name="T14" fmla="*/ 186 w 218"/>
                <a:gd name="T15" fmla="*/ 62 h 63"/>
                <a:gd name="T16" fmla="*/ 186 w 218"/>
                <a:gd name="T17" fmla="*/ 62 h 63"/>
                <a:gd name="T18" fmla="*/ 186 w 218"/>
                <a:gd name="T19" fmla="*/ 62 h 63"/>
                <a:gd name="T20" fmla="*/ 217 w 218"/>
                <a:gd name="T21" fmla="*/ 62 h 63"/>
                <a:gd name="T22" fmla="*/ 217 w 218"/>
                <a:gd name="T23" fmla="*/ 62 h 63"/>
                <a:gd name="T24" fmla="*/ 217 w 218"/>
                <a:gd name="T25" fmla="*/ 31 h 63"/>
                <a:gd name="T26" fmla="*/ 217 w 218"/>
                <a:gd name="T27" fmla="*/ 0 h 63"/>
                <a:gd name="T28" fmla="*/ 217 w 218"/>
                <a:gd name="T29" fmla="*/ 0 h 63"/>
                <a:gd name="T30" fmla="*/ 217 w 218"/>
                <a:gd name="T31" fmla="*/ 31 h 63"/>
                <a:gd name="T32" fmla="*/ 186 w 218"/>
                <a:gd name="T33" fmla="*/ 0 h 63"/>
                <a:gd name="T34" fmla="*/ 186 w 218"/>
                <a:gd name="T35" fmla="*/ 0 h 63"/>
                <a:gd name="T36" fmla="*/ 124 w 218"/>
                <a:gd name="T37" fmla="*/ 0 h 63"/>
                <a:gd name="T38" fmla="*/ 124 w 218"/>
                <a:gd name="T39" fmla="*/ 0 h 63"/>
                <a:gd name="T40" fmla="*/ 93 w 218"/>
                <a:gd name="T41" fmla="*/ 0 h 63"/>
                <a:gd name="T42" fmla="*/ 93 w 218"/>
                <a:gd name="T43" fmla="*/ 0 h 63"/>
                <a:gd name="T44" fmla="*/ 62 w 218"/>
                <a:gd name="T45" fmla="*/ 0 h 63"/>
                <a:gd name="T46" fmla="*/ 31 w 218"/>
                <a:gd name="T47" fmla="*/ 0 h 63"/>
                <a:gd name="T48" fmla="*/ 0 w 218"/>
                <a:gd name="T49" fmla="*/ 0 h 63"/>
                <a:gd name="T50" fmla="*/ 0 w 218"/>
                <a:gd name="T51" fmla="*/ 31 h 63"/>
                <a:gd name="T52" fmla="*/ 0 w 218"/>
                <a:gd name="T53" fmla="*/ 31 h 63"/>
                <a:gd name="T54" fmla="*/ 0 w 218"/>
                <a:gd name="T55" fmla="*/ 31 h 63"/>
                <a:gd name="T56" fmla="*/ 31 w 218"/>
                <a:gd name="T5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8" h="63">
                  <a:moveTo>
                    <a:pt x="31" y="31"/>
                  </a:moveTo>
                  <a:lnTo>
                    <a:pt x="31" y="31"/>
                  </a:lnTo>
                  <a:lnTo>
                    <a:pt x="62" y="62"/>
                  </a:lnTo>
                  <a:lnTo>
                    <a:pt x="93" y="62"/>
                  </a:lnTo>
                  <a:cubicBezTo>
                    <a:pt x="93" y="62"/>
                    <a:pt x="93" y="62"/>
                    <a:pt x="124" y="62"/>
                  </a:cubicBezTo>
                  <a:lnTo>
                    <a:pt x="124" y="62"/>
                  </a:lnTo>
                  <a:cubicBezTo>
                    <a:pt x="154" y="62"/>
                    <a:pt x="154" y="62"/>
                    <a:pt x="186" y="62"/>
                  </a:cubicBezTo>
                  <a:lnTo>
                    <a:pt x="186" y="62"/>
                  </a:lnTo>
                  <a:lnTo>
                    <a:pt x="186" y="62"/>
                  </a:lnTo>
                  <a:lnTo>
                    <a:pt x="186" y="62"/>
                  </a:lnTo>
                  <a:cubicBezTo>
                    <a:pt x="186" y="62"/>
                    <a:pt x="186" y="62"/>
                    <a:pt x="217" y="62"/>
                  </a:cubicBezTo>
                  <a:lnTo>
                    <a:pt x="217" y="62"/>
                  </a:lnTo>
                  <a:cubicBezTo>
                    <a:pt x="217" y="31"/>
                    <a:pt x="217" y="31"/>
                    <a:pt x="217" y="31"/>
                  </a:cubicBezTo>
                  <a:lnTo>
                    <a:pt x="217" y="0"/>
                  </a:lnTo>
                  <a:lnTo>
                    <a:pt x="217" y="0"/>
                  </a:lnTo>
                  <a:lnTo>
                    <a:pt x="217" y="31"/>
                  </a:lnTo>
                  <a:cubicBezTo>
                    <a:pt x="186" y="31"/>
                    <a:pt x="186" y="0"/>
                    <a:pt x="186" y="0"/>
                  </a:cubicBezTo>
                  <a:lnTo>
                    <a:pt x="186" y="0"/>
                  </a:lnTo>
                  <a:cubicBezTo>
                    <a:pt x="154" y="0"/>
                    <a:pt x="154" y="0"/>
                    <a:pt x="124" y="0"/>
                  </a:cubicBezTo>
                  <a:lnTo>
                    <a:pt x="124" y="0"/>
                  </a:lnTo>
                  <a:lnTo>
                    <a:pt x="93" y="0"/>
                  </a:lnTo>
                  <a:lnTo>
                    <a:pt x="93" y="0"/>
                  </a:lnTo>
                  <a:lnTo>
                    <a:pt x="62" y="0"/>
                  </a:lnTo>
                  <a:cubicBezTo>
                    <a:pt x="31" y="0"/>
                    <a:pt x="31" y="0"/>
                    <a:pt x="31" y="0"/>
                  </a:cubicBezTo>
                  <a:lnTo>
                    <a:pt x="0" y="0"/>
                  </a:lnTo>
                  <a:cubicBezTo>
                    <a:pt x="0" y="0"/>
                    <a:pt x="0" y="0"/>
                    <a:pt x="0" y="31"/>
                  </a:cubicBezTo>
                  <a:lnTo>
                    <a:pt x="0" y="31"/>
                  </a:lnTo>
                  <a:lnTo>
                    <a:pt x="0" y="31"/>
                  </a:lnTo>
                  <a:lnTo>
                    <a:pt x="31"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0" name="Freeform 112"/>
            <p:cNvSpPr>
              <a:spLocks noChangeArrowheads="1"/>
            </p:cNvSpPr>
            <p:nvPr/>
          </p:nvSpPr>
          <p:spPr bwMode="auto">
            <a:xfrm>
              <a:off x="4192588" y="1022350"/>
              <a:ext cx="77787" cy="22225"/>
            </a:xfrm>
            <a:custGeom>
              <a:avLst/>
              <a:gdLst>
                <a:gd name="T0" fmla="*/ 31 w 218"/>
                <a:gd name="T1" fmla="*/ 31 h 63"/>
                <a:gd name="T2" fmla="*/ 31 w 218"/>
                <a:gd name="T3" fmla="*/ 31 h 63"/>
                <a:gd name="T4" fmla="*/ 31 w 218"/>
                <a:gd name="T5" fmla="*/ 31 h 63"/>
                <a:gd name="T6" fmla="*/ 62 w 218"/>
                <a:gd name="T7" fmla="*/ 0 h 63"/>
                <a:gd name="T8" fmla="*/ 62 w 218"/>
                <a:gd name="T9" fmla="*/ 0 h 63"/>
                <a:gd name="T10" fmla="*/ 93 w 218"/>
                <a:gd name="T11" fmla="*/ 0 h 63"/>
                <a:gd name="T12" fmla="*/ 124 w 218"/>
                <a:gd name="T13" fmla="*/ 31 h 63"/>
                <a:gd name="T14" fmla="*/ 155 w 218"/>
                <a:gd name="T15" fmla="*/ 31 h 63"/>
                <a:gd name="T16" fmla="*/ 155 w 218"/>
                <a:gd name="T17" fmla="*/ 31 h 63"/>
                <a:gd name="T18" fmla="*/ 155 w 218"/>
                <a:gd name="T19" fmla="*/ 62 h 63"/>
                <a:gd name="T20" fmla="*/ 186 w 218"/>
                <a:gd name="T21" fmla="*/ 31 h 63"/>
                <a:gd name="T22" fmla="*/ 186 w 218"/>
                <a:gd name="T23" fmla="*/ 31 h 63"/>
                <a:gd name="T24" fmla="*/ 217 w 218"/>
                <a:gd name="T25" fmla="*/ 31 h 63"/>
                <a:gd name="T26" fmla="*/ 217 w 218"/>
                <a:gd name="T27" fmla="*/ 31 h 63"/>
                <a:gd name="T28" fmla="*/ 217 w 218"/>
                <a:gd name="T29" fmla="*/ 31 h 63"/>
                <a:gd name="T30" fmla="*/ 217 w 218"/>
                <a:gd name="T31" fmla="*/ 31 h 63"/>
                <a:gd name="T32" fmla="*/ 186 w 218"/>
                <a:gd name="T33" fmla="*/ 31 h 63"/>
                <a:gd name="T34" fmla="*/ 155 w 218"/>
                <a:gd name="T35" fmla="*/ 0 h 63"/>
                <a:gd name="T36" fmla="*/ 62 w 218"/>
                <a:gd name="T37" fmla="*/ 0 h 63"/>
                <a:gd name="T38" fmla="*/ 62 w 218"/>
                <a:gd name="T39" fmla="*/ 0 h 63"/>
                <a:gd name="T40" fmla="*/ 31 w 218"/>
                <a:gd name="T41" fmla="*/ 0 h 63"/>
                <a:gd name="T42" fmla="*/ 0 w 218"/>
                <a:gd name="T43" fmla="*/ 0 h 63"/>
                <a:gd name="T44" fmla="*/ 31 w 218"/>
                <a:gd name="T45" fmla="*/ 0 h 63"/>
                <a:gd name="T46" fmla="*/ 31 w 218"/>
                <a:gd name="T4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63">
                  <a:moveTo>
                    <a:pt x="31" y="31"/>
                  </a:moveTo>
                  <a:lnTo>
                    <a:pt x="31" y="31"/>
                  </a:lnTo>
                  <a:lnTo>
                    <a:pt x="31" y="31"/>
                  </a:lnTo>
                  <a:lnTo>
                    <a:pt x="62" y="0"/>
                  </a:lnTo>
                  <a:lnTo>
                    <a:pt x="62" y="0"/>
                  </a:lnTo>
                  <a:cubicBezTo>
                    <a:pt x="62" y="0"/>
                    <a:pt x="62" y="0"/>
                    <a:pt x="93" y="0"/>
                  </a:cubicBezTo>
                  <a:cubicBezTo>
                    <a:pt x="93" y="0"/>
                    <a:pt x="124" y="0"/>
                    <a:pt x="124" y="31"/>
                  </a:cubicBezTo>
                  <a:cubicBezTo>
                    <a:pt x="124" y="31"/>
                    <a:pt x="124" y="31"/>
                    <a:pt x="155" y="31"/>
                  </a:cubicBezTo>
                  <a:lnTo>
                    <a:pt x="155" y="31"/>
                  </a:lnTo>
                  <a:cubicBezTo>
                    <a:pt x="155" y="31"/>
                    <a:pt x="155" y="31"/>
                    <a:pt x="155" y="62"/>
                  </a:cubicBezTo>
                  <a:cubicBezTo>
                    <a:pt x="155" y="31"/>
                    <a:pt x="186" y="31"/>
                    <a:pt x="186" y="31"/>
                  </a:cubicBezTo>
                  <a:lnTo>
                    <a:pt x="186" y="31"/>
                  </a:lnTo>
                  <a:cubicBezTo>
                    <a:pt x="217" y="31"/>
                    <a:pt x="217" y="31"/>
                    <a:pt x="217" y="31"/>
                  </a:cubicBezTo>
                  <a:lnTo>
                    <a:pt x="217" y="31"/>
                  </a:lnTo>
                  <a:lnTo>
                    <a:pt x="217" y="31"/>
                  </a:lnTo>
                  <a:lnTo>
                    <a:pt x="217" y="31"/>
                  </a:lnTo>
                  <a:cubicBezTo>
                    <a:pt x="217" y="31"/>
                    <a:pt x="217" y="31"/>
                    <a:pt x="186" y="31"/>
                  </a:cubicBezTo>
                  <a:lnTo>
                    <a:pt x="155" y="0"/>
                  </a:lnTo>
                  <a:cubicBezTo>
                    <a:pt x="124" y="0"/>
                    <a:pt x="93" y="0"/>
                    <a:pt x="62" y="0"/>
                  </a:cubicBezTo>
                  <a:lnTo>
                    <a:pt x="62" y="0"/>
                  </a:lnTo>
                  <a:cubicBezTo>
                    <a:pt x="31" y="0"/>
                    <a:pt x="31" y="0"/>
                    <a:pt x="31" y="0"/>
                  </a:cubicBezTo>
                  <a:lnTo>
                    <a:pt x="0" y="0"/>
                  </a:lnTo>
                  <a:lnTo>
                    <a:pt x="31" y="0"/>
                  </a:lnTo>
                  <a:cubicBezTo>
                    <a:pt x="31" y="0"/>
                    <a:pt x="31" y="0"/>
                    <a:pt x="3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1" name="Freeform 113"/>
            <p:cNvSpPr>
              <a:spLocks noChangeArrowheads="1"/>
            </p:cNvSpPr>
            <p:nvPr/>
          </p:nvSpPr>
          <p:spPr bwMode="auto">
            <a:xfrm>
              <a:off x="3890963" y="1111250"/>
              <a:ext cx="77787" cy="66675"/>
            </a:xfrm>
            <a:custGeom>
              <a:avLst/>
              <a:gdLst>
                <a:gd name="T0" fmla="*/ 31 w 218"/>
                <a:gd name="T1" fmla="*/ 186 h 187"/>
                <a:gd name="T2" fmla="*/ 31 w 218"/>
                <a:gd name="T3" fmla="*/ 186 h 187"/>
                <a:gd name="T4" fmla="*/ 62 w 218"/>
                <a:gd name="T5" fmla="*/ 155 h 187"/>
                <a:gd name="T6" fmla="*/ 62 w 218"/>
                <a:gd name="T7" fmla="*/ 155 h 187"/>
                <a:gd name="T8" fmla="*/ 62 w 218"/>
                <a:gd name="T9" fmla="*/ 155 h 187"/>
                <a:gd name="T10" fmla="*/ 93 w 218"/>
                <a:gd name="T11" fmla="*/ 155 h 187"/>
                <a:gd name="T12" fmla="*/ 93 w 218"/>
                <a:gd name="T13" fmla="*/ 155 h 187"/>
                <a:gd name="T14" fmla="*/ 93 w 218"/>
                <a:gd name="T15" fmla="*/ 155 h 187"/>
                <a:gd name="T16" fmla="*/ 93 w 218"/>
                <a:gd name="T17" fmla="*/ 124 h 187"/>
                <a:gd name="T18" fmla="*/ 93 w 218"/>
                <a:gd name="T19" fmla="*/ 124 h 187"/>
                <a:gd name="T20" fmla="*/ 124 w 218"/>
                <a:gd name="T21" fmla="*/ 93 h 187"/>
                <a:gd name="T22" fmla="*/ 124 w 218"/>
                <a:gd name="T23" fmla="*/ 93 h 187"/>
                <a:gd name="T24" fmla="*/ 124 w 218"/>
                <a:gd name="T25" fmla="*/ 93 h 187"/>
                <a:gd name="T26" fmla="*/ 124 w 218"/>
                <a:gd name="T27" fmla="*/ 93 h 187"/>
                <a:gd name="T28" fmla="*/ 124 w 218"/>
                <a:gd name="T29" fmla="*/ 93 h 187"/>
                <a:gd name="T30" fmla="*/ 155 w 218"/>
                <a:gd name="T31" fmla="*/ 62 h 187"/>
                <a:gd name="T32" fmla="*/ 155 w 218"/>
                <a:gd name="T33" fmla="*/ 62 h 187"/>
                <a:gd name="T34" fmla="*/ 155 w 218"/>
                <a:gd name="T35" fmla="*/ 31 h 187"/>
                <a:gd name="T36" fmla="*/ 186 w 218"/>
                <a:gd name="T37" fmla="*/ 0 h 187"/>
                <a:gd name="T38" fmla="*/ 186 w 218"/>
                <a:gd name="T39" fmla="*/ 0 h 187"/>
                <a:gd name="T40" fmla="*/ 186 w 218"/>
                <a:gd name="T41" fmla="*/ 0 h 187"/>
                <a:gd name="T42" fmla="*/ 186 w 218"/>
                <a:gd name="T43" fmla="*/ 0 h 187"/>
                <a:gd name="T44" fmla="*/ 186 w 218"/>
                <a:gd name="T45" fmla="*/ 0 h 187"/>
                <a:gd name="T46" fmla="*/ 217 w 218"/>
                <a:gd name="T47" fmla="*/ 0 h 187"/>
                <a:gd name="T48" fmla="*/ 217 w 218"/>
                <a:gd name="T49" fmla="*/ 0 h 187"/>
                <a:gd name="T50" fmla="*/ 217 w 218"/>
                <a:gd name="T51" fmla="*/ 0 h 187"/>
                <a:gd name="T52" fmla="*/ 186 w 218"/>
                <a:gd name="T53" fmla="*/ 0 h 187"/>
                <a:gd name="T54" fmla="*/ 186 w 218"/>
                <a:gd name="T55" fmla="*/ 0 h 187"/>
                <a:gd name="T56" fmla="*/ 186 w 218"/>
                <a:gd name="T57" fmla="*/ 0 h 187"/>
                <a:gd name="T58" fmla="*/ 155 w 218"/>
                <a:gd name="T59" fmla="*/ 0 h 187"/>
                <a:gd name="T60" fmla="*/ 155 w 218"/>
                <a:gd name="T61" fmla="*/ 0 h 187"/>
                <a:gd name="T62" fmla="*/ 155 w 218"/>
                <a:gd name="T63" fmla="*/ 0 h 187"/>
                <a:gd name="T64" fmla="*/ 124 w 218"/>
                <a:gd name="T65" fmla="*/ 0 h 187"/>
                <a:gd name="T66" fmla="*/ 124 w 218"/>
                <a:gd name="T67" fmla="*/ 31 h 187"/>
                <a:gd name="T68" fmla="*/ 93 w 218"/>
                <a:gd name="T69" fmla="*/ 93 h 187"/>
                <a:gd name="T70" fmla="*/ 62 w 218"/>
                <a:gd name="T71" fmla="*/ 93 h 187"/>
                <a:gd name="T72" fmla="*/ 62 w 218"/>
                <a:gd name="T73" fmla="*/ 93 h 187"/>
                <a:gd name="T74" fmla="*/ 62 w 218"/>
                <a:gd name="T75" fmla="*/ 93 h 187"/>
                <a:gd name="T76" fmla="*/ 31 w 218"/>
                <a:gd name="T77" fmla="*/ 124 h 187"/>
                <a:gd name="T78" fmla="*/ 0 w 218"/>
                <a:gd name="T79" fmla="*/ 155 h 187"/>
                <a:gd name="T80" fmla="*/ 31 w 218"/>
                <a:gd name="T81"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8" h="187">
                  <a:moveTo>
                    <a:pt x="31" y="186"/>
                  </a:moveTo>
                  <a:lnTo>
                    <a:pt x="31" y="186"/>
                  </a:lnTo>
                  <a:cubicBezTo>
                    <a:pt x="31" y="155"/>
                    <a:pt x="62" y="155"/>
                    <a:pt x="62" y="155"/>
                  </a:cubicBezTo>
                  <a:lnTo>
                    <a:pt x="62" y="155"/>
                  </a:lnTo>
                  <a:lnTo>
                    <a:pt x="62" y="155"/>
                  </a:lnTo>
                  <a:cubicBezTo>
                    <a:pt x="93" y="155"/>
                    <a:pt x="93" y="155"/>
                    <a:pt x="93" y="155"/>
                  </a:cubicBezTo>
                  <a:lnTo>
                    <a:pt x="93" y="155"/>
                  </a:lnTo>
                  <a:lnTo>
                    <a:pt x="93" y="155"/>
                  </a:lnTo>
                  <a:cubicBezTo>
                    <a:pt x="93" y="124"/>
                    <a:pt x="93" y="124"/>
                    <a:pt x="93" y="124"/>
                  </a:cubicBezTo>
                  <a:lnTo>
                    <a:pt x="93" y="124"/>
                  </a:lnTo>
                  <a:lnTo>
                    <a:pt x="124" y="93"/>
                  </a:lnTo>
                  <a:lnTo>
                    <a:pt x="124" y="93"/>
                  </a:lnTo>
                  <a:lnTo>
                    <a:pt x="124" y="93"/>
                  </a:lnTo>
                  <a:lnTo>
                    <a:pt x="124" y="93"/>
                  </a:lnTo>
                  <a:lnTo>
                    <a:pt x="124" y="93"/>
                  </a:lnTo>
                  <a:lnTo>
                    <a:pt x="155" y="62"/>
                  </a:lnTo>
                  <a:lnTo>
                    <a:pt x="155" y="62"/>
                  </a:lnTo>
                  <a:lnTo>
                    <a:pt x="155" y="31"/>
                  </a:lnTo>
                  <a:cubicBezTo>
                    <a:pt x="155" y="31"/>
                    <a:pt x="155" y="0"/>
                    <a:pt x="186" y="0"/>
                  </a:cubicBezTo>
                  <a:lnTo>
                    <a:pt x="186" y="0"/>
                  </a:lnTo>
                  <a:lnTo>
                    <a:pt x="186" y="0"/>
                  </a:lnTo>
                  <a:lnTo>
                    <a:pt x="186" y="0"/>
                  </a:lnTo>
                  <a:lnTo>
                    <a:pt x="186" y="0"/>
                  </a:lnTo>
                  <a:lnTo>
                    <a:pt x="217" y="0"/>
                  </a:lnTo>
                  <a:lnTo>
                    <a:pt x="217" y="0"/>
                  </a:lnTo>
                  <a:lnTo>
                    <a:pt x="217" y="0"/>
                  </a:lnTo>
                  <a:lnTo>
                    <a:pt x="186" y="0"/>
                  </a:lnTo>
                  <a:lnTo>
                    <a:pt x="186" y="0"/>
                  </a:lnTo>
                  <a:lnTo>
                    <a:pt x="186" y="0"/>
                  </a:lnTo>
                  <a:cubicBezTo>
                    <a:pt x="155" y="0"/>
                    <a:pt x="155" y="0"/>
                    <a:pt x="155" y="0"/>
                  </a:cubicBezTo>
                  <a:lnTo>
                    <a:pt x="155" y="0"/>
                  </a:lnTo>
                  <a:lnTo>
                    <a:pt x="155" y="0"/>
                  </a:lnTo>
                  <a:cubicBezTo>
                    <a:pt x="124" y="0"/>
                    <a:pt x="124" y="0"/>
                    <a:pt x="124" y="0"/>
                  </a:cubicBezTo>
                  <a:lnTo>
                    <a:pt x="124" y="31"/>
                  </a:lnTo>
                  <a:cubicBezTo>
                    <a:pt x="124" y="62"/>
                    <a:pt x="93" y="93"/>
                    <a:pt x="93" y="93"/>
                  </a:cubicBezTo>
                  <a:cubicBezTo>
                    <a:pt x="93" y="93"/>
                    <a:pt x="93" y="93"/>
                    <a:pt x="62" y="93"/>
                  </a:cubicBezTo>
                  <a:lnTo>
                    <a:pt x="62" y="93"/>
                  </a:lnTo>
                  <a:lnTo>
                    <a:pt x="62" y="93"/>
                  </a:lnTo>
                  <a:cubicBezTo>
                    <a:pt x="62" y="124"/>
                    <a:pt x="62" y="124"/>
                    <a:pt x="31" y="124"/>
                  </a:cubicBezTo>
                  <a:cubicBezTo>
                    <a:pt x="31" y="155"/>
                    <a:pt x="31" y="155"/>
                    <a:pt x="0" y="155"/>
                  </a:cubicBezTo>
                  <a:cubicBezTo>
                    <a:pt x="0" y="155"/>
                    <a:pt x="31" y="155"/>
                    <a:pt x="31" y="18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2" name="Freeform 114"/>
            <p:cNvSpPr>
              <a:spLocks noChangeArrowheads="1"/>
            </p:cNvSpPr>
            <p:nvPr/>
          </p:nvSpPr>
          <p:spPr bwMode="auto">
            <a:xfrm>
              <a:off x="4025900" y="1033463"/>
              <a:ext cx="44450" cy="33337"/>
            </a:xfrm>
            <a:custGeom>
              <a:avLst/>
              <a:gdLst>
                <a:gd name="T0" fmla="*/ 31 w 125"/>
                <a:gd name="T1" fmla="*/ 62 h 94"/>
                <a:gd name="T2" fmla="*/ 31 w 125"/>
                <a:gd name="T3" fmla="*/ 62 h 94"/>
                <a:gd name="T4" fmla="*/ 62 w 125"/>
                <a:gd name="T5" fmla="*/ 62 h 94"/>
                <a:gd name="T6" fmla="*/ 93 w 125"/>
                <a:gd name="T7" fmla="*/ 93 h 94"/>
                <a:gd name="T8" fmla="*/ 93 w 125"/>
                <a:gd name="T9" fmla="*/ 93 h 94"/>
                <a:gd name="T10" fmla="*/ 93 w 125"/>
                <a:gd name="T11" fmla="*/ 93 h 94"/>
                <a:gd name="T12" fmla="*/ 93 w 125"/>
                <a:gd name="T13" fmla="*/ 93 h 94"/>
                <a:gd name="T14" fmla="*/ 124 w 125"/>
                <a:gd name="T15" fmla="*/ 62 h 94"/>
                <a:gd name="T16" fmla="*/ 124 w 125"/>
                <a:gd name="T17" fmla="*/ 62 h 94"/>
                <a:gd name="T18" fmla="*/ 93 w 125"/>
                <a:gd name="T19" fmla="*/ 31 h 94"/>
                <a:gd name="T20" fmla="*/ 93 w 125"/>
                <a:gd name="T21" fmla="*/ 31 h 94"/>
                <a:gd name="T22" fmla="*/ 93 w 125"/>
                <a:gd name="T23" fmla="*/ 31 h 94"/>
                <a:gd name="T24" fmla="*/ 93 w 125"/>
                <a:gd name="T25" fmla="*/ 0 h 94"/>
                <a:gd name="T26" fmla="*/ 93 w 125"/>
                <a:gd name="T27" fmla="*/ 0 h 94"/>
                <a:gd name="T28" fmla="*/ 62 w 125"/>
                <a:gd name="T29" fmla="*/ 31 h 94"/>
                <a:gd name="T30" fmla="*/ 62 w 125"/>
                <a:gd name="T31" fmla="*/ 31 h 94"/>
                <a:gd name="T32" fmla="*/ 31 w 125"/>
                <a:gd name="T33" fmla="*/ 62 h 94"/>
                <a:gd name="T34" fmla="*/ 0 w 125"/>
                <a:gd name="T35" fmla="*/ 62 h 94"/>
                <a:gd name="T36" fmla="*/ 0 w 125"/>
                <a:gd name="T37" fmla="*/ 62 h 94"/>
                <a:gd name="T38" fmla="*/ 0 w 125"/>
                <a:gd name="T39" fmla="*/ 62 h 94"/>
                <a:gd name="T40" fmla="*/ 0 w 125"/>
                <a:gd name="T41" fmla="*/ 62 h 94"/>
                <a:gd name="T42" fmla="*/ 31 w 125"/>
                <a:gd name="T43"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94">
                  <a:moveTo>
                    <a:pt x="31" y="62"/>
                  </a:moveTo>
                  <a:lnTo>
                    <a:pt x="31" y="62"/>
                  </a:lnTo>
                  <a:cubicBezTo>
                    <a:pt x="31" y="62"/>
                    <a:pt x="31" y="62"/>
                    <a:pt x="62" y="62"/>
                  </a:cubicBezTo>
                  <a:cubicBezTo>
                    <a:pt x="62" y="62"/>
                    <a:pt x="62" y="93"/>
                    <a:pt x="93" y="93"/>
                  </a:cubicBezTo>
                  <a:lnTo>
                    <a:pt x="93" y="93"/>
                  </a:lnTo>
                  <a:lnTo>
                    <a:pt x="93" y="93"/>
                  </a:lnTo>
                  <a:lnTo>
                    <a:pt x="93" y="93"/>
                  </a:lnTo>
                  <a:cubicBezTo>
                    <a:pt x="124" y="62"/>
                    <a:pt x="124" y="62"/>
                    <a:pt x="124" y="62"/>
                  </a:cubicBezTo>
                  <a:lnTo>
                    <a:pt x="124" y="62"/>
                  </a:lnTo>
                  <a:cubicBezTo>
                    <a:pt x="93" y="62"/>
                    <a:pt x="93" y="62"/>
                    <a:pt x="93" y="31"/>
                  </a:cubicBezTo>
                  <a:lnTo>
                    <a:pt x="93" y="31"/>
                  </a:lnTo>
                  <a:lnTo>
                    <a:pt x="93" y="31"/>
                  </a:lnTo>
                  <a:cubicBezTo>
                    <a:pt x="93" y="0"/>
                    <a:pt x="93" y="0"/>
                    <a:pt x="93" y="0"/>
                  </a:cubicBezTo>
                  <a:lnTo>
                    <a:pt x="93" y="0"/>
                  </a:lnTo>
                  <a:cubicBezTo>
                    <a:pt x="62" y="31"/>
                    <a:pt x="62" y="31"/>
                    <a:pt x="62" y="31"/>
                  </a:cubicBezTo>
                  <a:lnTo>
                    <a:pt x="62" y="31"/>
                  </a:lnTo>
                  <a:cubicBezTo>
                    <a:pt x="62" y="31"/>
                    <a:pt x="62" y="31"/>
                    <a:pt x="31" y="62"/>
                  </a:cubicBezTo>
                  <a:cubicBezTo>
                    <a:pt x="31" y="62"/>
                    <a:pt x="31" y="62"/>
                    <a:pt x="0" y="62"/>
                  </a:cubicBezTo>
                  <a:lnTo>
                    <a:pt x="0" y="62"/>
                  </a:lnTo>
                  <a:lnTo>
                    <a:pt x="0" y="62"/>
                  </a:lnTo>
                  <a:lnTo>
                    <a:pt x="0" y="62"/>
                  </a:lnTo>
                  <a:lnTo>
                    <a:pt x="31"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3" name="Freeform 115"/>
            <p:cNvSpPr>
              <a:spLocks noChangeArrowheads="1"/>
            </p:cNvSpPr>
            <p:nvPr/>
          </p:nvSpPr>
          <p:spPr bwMode="auto">
            <a:xfrm>
              <a:off x="5521325" y="787400"/>
              <a:ext cx="112713" cy="44450"/>
            </a:xfrm>
            <a:custGeom>
              <a:avLst/>
              <a:gdLst>
                <a:gd name="T0" fmla="*/ 279 w 312"/>
                <a:gd name="T1" fmla="*/ 62 h 125"/>
                <a:gd name="T2" fmla="*/ 279 w 312"/>
                <a:gd name="T3" fmla="*/ 62 h 125"/>
                <a:gd name="T4" fmla="*/ 279 w 312"/>
                <a:gd name="T5" fmla="*/ 62 h 125"/>
                <a:gd name="T6" fmla="*/ 279 w 312"/>
                <a:gd name="T7" fmla="*/ 93 h 125"/>
                <a:gd name="T8" fmla="*/ 248 w 312"/>
                <a:gd name="T9" fmla="*/ 93 h 125"/>
                <a:gd name="T10" fmla="*/ 217 w 312"/>
                <a:gd name="T11" fmla="*/ 62 h 125"/>
                <a:gd name="T12" fmla="*/ 217 w 312"/>
                <a:gd name="T13" fmla="*/ 31 h 125"/>
                <a:gd name="T14" fmla="*/ 217 w 312"/>
                <a:gd name="T15" fmla="*/ 0 h 125"/>
                <a:gd name="T16" fmla="*/ 217 w 312"/>
                <a:gd name="T17" fmla="*/ 0 h 125"/>
                <a:gd name="T18" fmla="*/ 156 w 312"/>
                <a:gd name="T19" fmla="*/ 0 h 125"/>
                <a:gd name="T20" fmla="*/ 124 w 312"/>
                <a:gd name="T21" fmla="*/ 0 h 125"/>
                <a:gd name="T22" fmla="*/ 124 w 312"/>
                <a:gd name="T23" fmla="*/ 0 h 125"/>
                <a:gd name="T24" fmla="*/ 93 w 312"/>
                <a:gd name="T25" fmla="*/ 0 h 125"/>
                <a:gd name="T26" fmla="*/ 93 w 312"/>
                <a:gd name="T27" fmla="*/ 0 h 125"/>
                <a:gd name="T28" fmla="*/ 32 w 312"/>
                <a:gd name="T29" fmla="*/ 0 h 125"/>
                <a:gd name="T30" fmla="*/ 32 w 312"/>
                <a:gd name="T31" fmla="*/ 0 h 125"/>
                <a:gd name="T32" fmla="*/ 0 w 312"/>
                <a:gd name="T33" fmla="*/ 0 h 125"/>
                <a:gd name="T34" fmla="*/ 0 w 312"/>
                <a:gd name="T35" fmla="*/ 0 h 125"/>
                <a:gd name="T36" fmla="*/ 0 w 312"/>
                <a:gd name="T37" fmla="*/ 31 h 125"/>
                <a:gd name="T38" fmla="*/ 0 w 312"/>
                <a:gd name="T39" fmla="*/ 31 h 125"/>
                <a:gd name="T40" fmla="*/ 32 w 312"/>
                <a:gd name="T41" fmla="*/ 31 h 125"/>
                <a:gd name="T42" fmla="*/ 32 w 312"/>
                <a:gd name="T43" fmla="*/ 31 h 125"/>
                <a:gd name="T44" fmla="*/ 32 w 312"/>
                <a:gd name="T45" fmla="*/ 31 h 125"/>
                <a:gd name="T46" fmla="*/ 63 w 312"/>
                <a:gd name="T47" fmla="*/ 31 h 125"/>
                <a:gd name="T48" fmla="*/ 93 w 312"/>
                <a:gd name="T49" fmla="*/ 0 h 125"/>
                <a:gd name="T50" fmla="*/ 93 w 312"/>
                <a:gd name="T51" fmla="*/ 0 h 125"/>
                <a:gd name="T52" fmla="*/ 124 w 312"/>
                <a:gd name="T53" fmla="*/ 31 h 125"/>
                <a:gd name="T54" fmla="*/ 93 w 312"/>
                <a:gd name="T55" fmla="*/ 93 h 125"/>
                <a:gd name="T56" fmla="*/ 156 w 312"/>
                <a:gd name="T57" fmla="*/ 93 h 125"/>
                <a:gd name="T58" fmla="*/ 156 w 312"/>
                <a:gd name="T59" fmla="*/ 93 h 125"/>
                <a:gd name="T60" fmla="*/ 156 w 312"/>
                <a:gd name="T61" fmla="*/ 93 h 125"/>
                <a:gd name="T62" fmla="*/ 217 w 312"/>
                <a:gd name="T63" fmla="*/ 93 h 125"/>
                <a:gd name="T64" fmla="*/ 248 w 312"/>
                <a:gd name="T65" fmla="*/ 93 h 125"/>
                <a:gd name="T66" fmla="*/ 248 w 312"/>
                <a:gd name="T67" fmla="*/ 93 h 125"/>
                <a:gd name="T68" fmla="*/ 248 w 312"/>
                <a:gd name="T69" fmla="*/ 93 h 125"/>
                <a:gd name="T70" fmla="*/ 279 w 312"/>
                <a:gd name="T71" fmla="*/ 93 h 125"/>
                <a:gd name="T72" fmla="*/ 279 w 312"/>
                <a:gd name="T73" fmla="*/ 93 h 125"/>
                <a:gd name="T74" fmla="*/ 279 w 312"/>
                <a:gd name="T75" fmla="*/ 124 h 125"/>
                <a:gd name="T76" fmla="*/ 311 w 312"/>
                <a:gd name="T77" fmla="*/ 93 h 125"/>
                <a:gd name="T78" fmla="*/ 311 w 312"/>
                <a:gd name="T79" fmla="*/ 93 h 125"/>
                <a:gd name="T80" fmla="*/ 279 w 312"/>
                <a:gd name="T8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2" h="125">
                  <a:moveTo>
                    <a:pt x="279" y="62"/>
                  </a:moveTo>
                  <a:lnTo>
                    <a:pt x="279" y="62"/>
                  </a:lnTo>
                  <a:lnTo>
                    <a:pt x="279" y="62"/>
                  </a:lnTo>
                  <a:cubicBezTo>
                    <a:pt x="279" y="62"/>
                    <a:pt x="279" y="62"/>
                    <a:pt x="279" y="93"/>
                  </a:cubicBezTo>
                  <a:cubicBezTo>
                    <a:pt x="248" y="93"/>
                    <a:pt x="248" y="93"/>
                    <a:pt x="248" y="93"/>
                  </a:cubicBezTo>
                  <a:lnTo>
                    <a:pt x="217" y="62"/>
                  </a:lnTo>
                  <a:lnTo>
                    <a:pt x="217" y="31"/>
                  </a:lnTo>
                  <a:lnTo>
                    <a:pt x="217" y="0"/>
                  </a:lnTo>
                  <a:lnTo>
                    <a:pt x="217" y="0"/>
                  </a:lnTo>
                  <a:cubicBezTo>
                    <a:pt x="187" y="0"/>
                    <a:pt x="187" y="0"/>
                    <a:pt x="156" y="0"/>
                  </a:cubicBezTo>
                  <a:cubicBezTo>
                    <a:pt x="156" y="0"/>
                    <a:pt x="156" y="0"/>
                    <a:pt x="124" y="0"/>
                  </a:cubicBezTo>
                  <a:lnTo>
                    <a:pt x="124" y="0"/>
                  </a:lnTo>
                  <a:cubicBezTo>
                    <a:pt x="124" y="0"/>
                    <a:pt x="124" y="0"/>
                    <a:pt x="93" y="0"/>
                  </a:cubicBezTo>
                  <a:lnTo>
                    <a:pt x="93" y="0"/>
                  </a:lnTo>
                  <a:cubicBezTo>
                    <a:pt x="93" y="0"/>
                    <a:pt x="63" y="0"/>
                    <a:pt x="32" y="0"/>
                  </a:cubicBezTo>
                  <a:lnTo>
                    <a:pt x="32" y="0"/>
                  </a:lnTo>
                  <a:lnTo>
                    <a:pt x="0" y="0"/>
                  </a:lnTo>
                  <a:lnTo>
                    <a:pt x="0" y="0"/>
                  </a:lnTo>
                  <a:lnTo>
                    <a:pt x="0" y="31"/>
                  </a:lnTo>
                  <a:lnTo>
                    <a:pt x="0" y="31"/>
                  </a:lnTo>
                  <a:cubicBezTo>
                    <a:pt x="32" y="31"/>
                    <a:pt x="32" y="31"/>
                    <a:pt x="32" y="31"/>
                  </a:cubicBezTo>
                  <a:lnTo>
                    <a:pt x="32" y="31"/>
                  </a:lnTo>
                  <a:lnTo>
                    <a:pt x="32" y="31"/>
                  </a:lnTo>
                  <a:lnTo>
                    <a:pt x="63" y="31"/>
                  </a:lnTo>
                  <a:cubicBezTo>
                    <a:pt x="63" y="0"/>
                    <a:pt x="63" y="0"/>
                    <a:pt x="93" y="0"/>
                  </a:cubicBezTo>
                  <a:lnTo>
                    <a:pt x="93" y="0"/>
                  </a:lnTo>
                  <a:lnTo>
                    <a:pt x="124" y="31"/>
                  </a:lnTo>
                  <a:cubicBezTo>
                    <a:pt x="124" y="62"/>
                    <a:pt x="93" y="62"/>
                    <a:pt x="93" y="93"/>
                  </a:cubicBezTo>
                  <a:cubicBezTo>
                    <a:pt x="93" y="93"/>
                    <a:pt x="124" y="93"/>
                    <a:pt x="156" y="93"/>
                  </a:cubicBezTo>
                  <a:lnTo>
                    <a:pt x="156" y="93"/>
                  </a:lnTo>
                  <a:lnTo>
                    <a:pt x="156" y="93"/>
                  </a:lnTo>
                  <a:cubicBezTo>
                    <a:pt x="187" y="93"/>
                    <a:pt x="217" y="93"/>
                    <a:pt x="217" y="93"/>
                  </a:cubicBezTo>
                  <a:lnTo>
                    <a:pt x="248" y="93"/>
                  </a:lnTo>
                  <a:lnTo>
                    <a:pt x="248" y="93"/>
                  </a:lnTo>
                  <a:lnTo>
                    <a:pt x="248" y="93"/>
                  </a:lnTo>
                  <a:cubicBezTo>
                    <a:pt x="279" y="93"/>
                    <a:pt x="279" y="93"/>
                    <a:pt x="279" y="93"/>
                  </a:cubicBezTo>
                  <a:lnTo>
                    <a:pt x="279" y="93"/>
                  </a:lnTo>
                  <a:lnTo>
                    <a:pt x="279" y="124"/>
                  </a:lnTo>
                  <a:cubicBezTo>
                    <a:pt x="279" y="93"/>
                    <a:pt x="279" y="93"/>
                    <a:pt x="311" y="93"/>
                  </a:cubicBezTo>
                  <a:lnTo>
                    <a:pt x="311" y="93"/>
                  </a:lnTo>
                  <a:lnTo>
                    <a:pt x="279"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4" name="Freeform 116"/>
            <p:cNvSpPr>
              <a:spLocks noChangeArrowheads="1"/>
            </p:cNvSpPr>
            <p:nvPr/>
          </p:nvSpPr>
          <p:spPr bwMode="auto">
            <a:xfrm>
              <a:off x="6402388" y="898525"/>
              <a:ext cx="134937" cy="22225"/>
            </a:xfrm>
            <a:custGeom>
              <a:avLst/>
              <a:gdLst>
                <a:gd name="T0" fmla="*/ 217 w 373"/>
                <a:gd name="T1" fmla="*/ 31 h 63"/>
                <a:gd name="T2" fmla="*/ 217 w 373"/>
                <a:gd name="T3" fmla="*/ 31 h 63"/>
                <a:gd name="T4" fmla="*/ 217 w 373"/>
                <a:gd name="T5" fmla="*/ 31 h 63"/>
                <a:gd name="T6" fmla="*/ 248 w 373"/>
                <a:gd name="T7" fmla="*/ 31 h 63"/>
                <a:gd name="T8" fmla="*/ 248 w 373"/>
                <a:gd name="T9" fmla="*/ 31 h 63"/>
                <a:gd name="T10" fmla="*/ 279 w 373"/>
                <a:gd name="T11" fmla="*/ 31 h 63"/>
                <a:gd name="T12" fmla="*/ 279 w 373"/>
                <a:gd name="T13" fmla="*/ 31 h 63"/>
                <a:gd name="T14" fmla="*/ 310 w 373"/>
                <a:gd name="T15" fmla="*/ 31 h 63"/>
                <a:gd name="T16" fmla="*/ 372 w 373"/>
                <a:gd name="T17" fmla="*/ 31 h 63"/>
                <a:gd name="T18" fmla="*/ 372 w 373"/>
                <a:gd name="T19" fmla="*/ 31 h 63"/>
                <a:gd name="T20" fmla="*/ 341 w 373"/>
                <a:gd name="T21" fmla="*/ 31 h 63"/>
                <a:gd name="T22" fmla="*/ 310 w 373"/>
                <a:gd name="T23" fmla="*/ 31 h 63"/>
                <a:gd name="T24" fmla="*/ 310 w 373"/>
                <a:gd name="T25" fmla="*/ 31 h 63"/>
                <a:gd name="T26" fmla="*/ 279 w 373"/>
                <a:gd name="T27" fmla="*/ 31 h 63"/>
                <a:gd name="T28" fmla="*/ 248 w 373"/>
                <a:gd name="T29" fmla="*/ 31 h 63"/>
                <a:gd name="T30" fmla="*/ 217 w 373"/>
                <a:gd name="T31" fmla="*/ 0 h 63"/>
                <a:gd name="T32" fmla="*/ 217 w 373"/>
                <a:gd name="T33" fmla="*/ 0 h 63"/>
                <a:gd name="T34" fmla="*/ 217 w 373"/>
                <a:gd name="T35" fmla="*/ 31 h 63"/>
                <a:gd name="T36" fmla="*/ 155 w 373"/>
                <a:gd name="T37" fmla="*/ 31 h 63"/>
                <a:gd name="T38" fmla="*/ 124 w 373"/>
                <a:gd name="T39" fmla="*/ 31 h 63"/>
                <a:gd name="T40" fmla="*/ 93 w 373"/>
                <a:gd name="T41" fmla="*/ 31 h 63"/>
                <a:gd name="T42" fmla="*/ 93 w 373"/>
                <a:gd name="T43" fmla="*/ 0 h 63"/>
                <a:gd name="T44" fmla="*/ 62 w 373"/>
                <a:gd name="T45" fmla="*/ 0 h 63"/>
                <a:gd name="T46" fmla="*/ 31 w 373"/>
                <a:gd name="T47" fmla="*/ 0 h 63"/>
                <a:gd name="T48" fmla="*/ 0 w 373"/>
                <a:gd name="T49" fmla="*/ 31 h 63"/>
                <a:gd name="T50" fmla="*/ 0 w 373"/>
                <a:gd name="T51" fmla="*/ 31 h 63"/>
                <a:gd name="T52" fmla="*/ 0 w 373"/>
                <a:gd name="T53" fmla="*/ 31 h 63"/>
                <a:gd name="T54" fmla="*/ 31 w 373"/>
                <a:gd name="T55" fmla="*/ 62 h 63"/>
                <a:gd name="T56" fmla="*/ 31 w 373"/>
                <a:gd name="T57" fmla="*/ 31 h 63"/>
                <a:gd name="T58" fmla="*/ 62 w 373"/>
                <a:gd name="T59" fmla="*/ 31 h 63"/>
                <a:gd name="T60" fmla="*/ 62 w 373"/>
                <a:gd name="T61" fmla="*/ 31 h 63"/>
                <a:gd name="T62" fmla="*/ 62 w 373"/>
                <a:gd name="T63" fmla="*/ 31 h 63"/>
                <a:gd name="T64" fmla="*/ 62 w 373"/>
                <a:gd name="T65" fmla="*/ 31 h 63"/>
                <a:gd name="T66" fmla="*/ 93 w 373"/>
                <a:gd name="T67" fmla="*/ 31 h 63"/>
                <a:gd name="T68" fmla="*/ 124 w 373"/>
                <a:gd name="T69" fmla="*/ 31 h 63"/>
                <a:gd name="T70" fmla="*/ 124 w 373"/>
                <a:gd name="T71" fmla="*/ 31 h 63"/>
                <a:gd name="T72" fmla="*/ 186 w 373"/>
                <a:gd name="T73" fmla="*/ 31 h 63"/>
                <a:gd name="T74" fmla="*/ 217 w 373"/>
                <a:gd name="T75"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 h="63">
                  <a:moveTo>
                    <a:pt x="217" y="31"/>
                  </a:moveTo>
                  <a:lnTo>
                    <a:pt x="217" y="31"/>
                  </a:lnTo>
                  <a:lnTo>
                    <a:pt x="217" y="31"/>
                  </a:lnTo>
                  <a:cubicBezTo>
                    <a:pt x="248" y="31"/>
                    <a:pt x="248" y="31"/>
                    <a:pt x="248" y="31"/>
                  </a:cubicBezTo>
                  <a:lnTo>
                    <a:pt x="248" y="31"/>
                  </a:lnTo>
                  <a:lnTo>
                    <a:pt x="279" y="31"/>
                  </a:lnTo>
                  <a:lnTo>
                    <a:pt x="279" y="31"/>
                  </a:lnTo>
                  <a:cubicBezTo>
                    <a:pt x="310" y="31"/>
                    <a:pt x="310" y="31"/>
                    <a:pt x="310" y="31"/>
                  </a:cubicBezTo>
                  <a:cubicBezTo>
                    <a:pt x="341" y="31"/>
                    <a:pt x="341" y="31"/>
                    <a:pt x="372" y="31"/>
                  </a:cubicBezTo>
                  <a:lnTo>
                    <a:pt x="372" y="31"/>
                  </a:lnTo>
                  <a:cubicBezTo>
                    <a:pt x="341" y="31"/>
                    <a:pt x="341" y="31"/>
                    <a:pt x="341" y="31"/>
                  </a:cubicBezTo>
                  <a:lnTo>
                    <a:pt x="310" y="31"/>
                  </a:lnTo>
                  <a:lnTo>
                    <a:pt x="310" y="31"/>
                  </a:lnTo>
                  <a:lnTo>
                    <a:pt x="279" y="31"/>
                  </a:lnTo>
                  <a:lnTo>
                    <a:pt x="248" y="31"/>
                  </a:lnTo>
                  <a:lnTo>
                    <a:pt x="217" y="0"/>
                  </a:lnTo>
                  <a:lnTo>
                    <a:pt x="217" y="0"/>
                  </a:lnTo>
                  <a:lnTo>
                    <a:pt x="217" y="31"/>
                  </a:lnTo>
                  <a:cubicBezTo>
                    <a:pt x="186" y="31"/>
                    <a:pt x="186" y="31"/>
                    <a:pt x="155" y="31"/>
                  </a:cubicBezTo>
                  <a:cubicBezTo>
                    <a:pt x="155" y="31"/>
                    <a:pt x="155" y="31"/>
                    <a:pt x="124" y="31"/>
                  </a:cubicBezTo>
                  <a:cubicBezTo>
                    <a:pt x="124" y="31"/>
                    <a:pt x="124" y="31"/>
                    <a:pt x="93" y="31"/>
                  </a:cubicBezTo>
                  <a:cubicBezTo>
                    <a:pt x="93" y="0"/>
                    <a:pt x="93" y="0"/>
                    <a:pt x="93" y="0"/>
                  </a:cubicBezTo>
                  <a:lnTo>
                    <a:pt x="62" y="0"/>
                  </a:lnTo>
                  <a:cubicBezTo>
                    <a:pt x="62" y="0"/>
                    <a:pt x="62" y="0"/>
                    <a:pt x="31" y="0"/>
                  </a:cubicBezTo>
                  <a:cubicBezTo>
                    <a:pt x="31" y="0"/>
                    <a:pt x="31" y="0"/>
                    <a:pt x="0" y="31"/>
                  </a:cubicBezTo>
                  <a:lnTo>
                    <a:pt x="0" y="31"/>
                  </a:lnTo>
                  <a:lnTo>
                    <a:pt x="0" y="31"/>
                  </a:lnTo>
                  <a:cubicBezTo>
                    <a:pt x="0" y="31"/>
                    <a:pt x="31" y="31"/>
                    <a:pt x="31" y="62"/>
                  </a:cubicBezTo>
                  <a:lnTo>
                    <a:pt x="31" y="31"/>
                  </a:lnTo>
                  <a:cubicBezTo>
                    <a:pt x="31" y="31"/>
                    <a:pt x="31" y="31"/>
                    <a:pt x="62" y="31"/>
                  </a:cubicBezTo>
                  <a:lnTo>
                    <a:pt x="62" y="31"/>
                  </a:lnTo>
                  <a:lnTo>
                    <a:pt x="62" y="31"/>
                  </a:lnTo>
                  <a:lnTo>
                    <a:pt x="62" y="31"/>
                  </a:lnTo>
                  <a:cubicBezTo>
                    <a:pt x="93" y="31"/>
                    <a:pt x="93" y="31"/>
                    <a:pt x="93" y="31"/>
                  </a:cubicBezTo>
                  <a:lnTo>
                    <a:pt x="124" y="31"/>
                  </a:lnTo>
                  <a:lnTo>
                    <a:pt x="124" y="31"/>
                  </a:lnTo>
                  <a:cubicBezTo>
                    <a:pt x="155" y="31"/>
                    <a:pt x="186" y="31"/>
                    <a:pt x="186" y="31"/>
                  </a:cubicBezTo>
                  <a:cubicBezTo>
                    <a:pt x="186" y="31"/>
                    <a:pt x="186" y="31"/>
                    <a:pt x="217"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5" name="Freeform 117"/>
            <p:cNvSpPr>
              <a:spLocks noChangeArrowheads="1"/>
            </p:cNvSpPr>
            <p:nvPr/>
          </p:nvSpPr>
          <p:spPr bwMode="auto">
            <a:xfrm>
              <a:off x="4795838" y="909638"/>
              <a:ext cx="66675" cy="33337"/>
            </a:xfrm>
            <a:custGeom>
              <a:avLst/>
              <a:gdLst>
                <a:gd name="T0" fmla="*/ 30 w 187"/>
                <a:gd name="T1" fmla="*/ 93 h 94"/>
                <a:gd name="T2" fmla="*/ 30 w 187"/>
                <a:gd name="T3" fmla="*/ 93 h 94"/>
                <a:gd name="T4" fmla="*/ 30 w 187"/>
                <a:gd name="T5" fmla="*/ 93 h 94"/>
                <a:gd name="T6" fmla="*/ 62 w 187"/>
                <a:gd name="T7" fmla="*/ 62 h 94"/>
                <a:gd name="T8" fmla="*/ 62 w 187"/>
                <a:gd name="T9" fmla="*/ 62 h 94"/>
                <a:gd name="T10" fmla="*/ 93 w 187"/>
                <a:gd name="T11" fmla="*/ 31 h 94"/>
                <a:gd name="T12" fmla="*/ 93 w 187"/>
                <a:gd name="T13" fmla="*/ 31 h 94"/>
                <a:gd name="T14" fmla="*/ 93 w 187"/>
                <a:gd name="T15" fmla="*/ 31 h 94"/>
                <a:gd name="T16" fmla="*/ 124 w 187"/>
                <a:gd name="T17" fmla="*/ 31 h 94"/>
                <a:gd name="T18" fmla="*/ 154 w 187"/>
                <a:gd name="T19" fmla="*/ 31 h 94"/>
                <a:gd name="T20" fmla="*/ 154 w 187"/>
                <a:gd name="T21" fmla="*/ 31 h 94"/>
                <a:gd name="T22" fmla="*/ 186 w 187"/>
                <a:gd name="T23" fmla="*/ 0 h 94"/>
                <a:gd name="T24" fmla="*/ 186 w 187"/>
                <a:gd name="T25" fmla="*/ 0 h 94"/>
                <a:gd name="T26" fmla="*/ 154 w 187"/>
                <a:gd name="T27" fmla="*/ 0 h 94"/>
                <a:gd name="T28" fmla="*/ 154 w 187"/>
                <a:gd name="T29" fmla="*/ 0 h 94"/>
                <a:gd name="T30" fmla="*/ 154 w 187"/>
                <a:gd name="T31" fmla="*/ 0 h 94"/>
                <a:gd name="T32" fmla="*/ 124 w 187"/>
                <a:gd name="T33" fmla="*/ 0 h 94"/>
                <a:gd name="T34" fmla="*/ 124 w 187"/>
                <a:gd name="T35" fmla="*/ 0 h 94"/>
                <a:gd name="T36" fmla="*/ 93 w 187"/>
                <a:gd name="T37" fmla="*/ 0 h 94"/>
                <a:gd name="T38" fmla="*/ 93 w 187"/>
                <a:gd name="T39" fmla="*/ 0 h 94"/>
                <a:gd name="T40" fmla="*/ 62 w 187"/>
                <a:gd name="T41" fmla="*/ 0 h 94"/>
                <a:gd name="T42" fmla="*/ 62 w 187"/>
                <a:gd name="T43" fmla="*/ 0 h 94"/>
                <a:gd name="T44" fmla="*/ 30 w 187"/>
                <a:gd name="T45" fmla="*/ 31 h 94"/>
                <a:gd name="T46" fmla="*/ 30 w 187"/>
                <a:gd name="T47" fmla="*/ 31 h 94"/>
                <a:gd name="T48" fmla="*/ 0 w 187"/>
                <a:gd name="T49" fmla="*/ 62 h 94"/>
                <a:gd name="T50" fmla="*/ 0 w 187"/>
                <a:gd name="T51" fmla="*/ 62 h 94"/>
                <a:gd name="T52" fmla="*/ 0 w 187"/>
                <a:gd name="T53" fmla="*/ 62 h 94"/>
                <a:gd name="T54" fmla="*/ 0 w 187"/>
                <a:gd name="T55" fmla="*/ 62 h 94"/>
                <a:gd name="T56" fmla="*/ 30 w 187"/>
                <a:gd name="T57"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94">
                  <a:moveTo>
                    <a:pt x="30" y="93"/>
                  </a:moveTo>
                  <a:lnTo>
                    <a:pt x="30" y="93"/>
                  </a:lnTo>
                  <a:lnTo>
                    <a:pt x="30" y="93"/>
                  </a:lnTo>
                  <a:cubicBezTo>
                    <a:pt x="30" y="62"/>
                    <a:pt x="30" y="62"/>
                    <a:pt x="62" y="62"/>
                  </a:cubicBezTo>
                  <a:lnTo>
                    <a:pt x="62" y="62"/>
                  </a:lnTo>
                  <a:cubicBezTo>
                    <a:pt x="62" y="62"/>
                    <a:pt x="62" y="31"/>
                    <a:pt x="93" y="31"/>
                  </a:cubicBezTo>
                  <a:lnTo>
                    <a:pt x="93" y="31"/>
                  </a:lnTo>
                  <a:lnTo>
                    <a:pt x="93" y="31"/>
                  </a:lnTo>
                  <a:cubicBezTo>
                    <a:pt x="93" y="31"/>
                    <a:pt x="93" y="31"/>
                    <a:pt x="124" y="31"/>
                  </a:cubicBezTo>
                  <a:cubicBezTo>
                    <a:pt x="124" y="0"/>
                    <a:pt x="154" y="31"/>
                    <a:pt x="154" y="31"/>
                  </a:cubicBezTo>
                  <a:lnTo>
                    <a:pt x="154" y="31"/>
                  </a:lnTo>
                  <a:cubicBezTo>
                    <a:pt x="154" y="31"/>
                    <a:pt x="154" y="0"/>
                    <a:pt x="186" y="0"/>
                  </a:cubicBezTo>
                  <a:lnTo>
                    <a:pt x="186" y="0"/>
                  </a:lnTo>
                  <a:cubicBezTo>
                    <a:pt x="154" y="0"/>
                    <a:pt x="154" y="0"/>
                    <a:pt x="154" y="0"/>
                  </a:cubicBezTo>
                  <a:lnTo>
                    <a:pt x="154" y="0"/>
                  </a:lnTo>
                  <a:lnTo>
                    <a:pt x="154" y="0"/>
                  </a:lnTo>
                  <a:lnTo>
                    <a:pt x="124" y="0"/>
                  </a:lnTo>
                  <a:lnTo>
                    <a:pt x="124" y="0"/>
                  </a:lnTo>
                  <a:cubicBezTo>
                    <a:pt x="124" y="0"/>
                    <a:pt x="124" y="0"/>
                    <a:pt x="93" y="0"/>
                  </a:cubicBezTo>
                  <a:lnTo>
                    <a:pt x="93" y="0"/>
                  </a:lnTo>
                  <a:lnTo>
                    <a:pt x="62" y="0"/>
                  </a:lnTo>
                  <a:lnTo>
                    <a:pt x="62" y="0"/>
                  </a:lnTo>
                  <a:cubicBezTo>
                    <a:pt x="62" y="31"/>
                    <a:pt x="62" y="31"/>
                    <a:pt x="30" y="31"/>
                  </a:cubicBezTo>
                  <a:lnTo>
                    <a:pt x="30" y="31"/>
                  </a:lnTo>
                  <a:lnTo>
                    <a:pt x="0" y="62"/>
                  </a:lnTo>
                  <a:lnTo>
                    <a:pt x="0" y="62"/>
                  </a:lnTo>
                  <a:lnTo>
                    <a:pt x="0" y="62"/>
                  </a:lnTo>
                  <a:lnTo>
                    <a:pt x="0" y="62"/>
                  </a:lnTo>
                  <a:lnTo>
                    <a:pt x="30"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6" name="Freeform 118"/>
            <p:cNvSpPr>
              <a:spLocks noChangeArrowheads="1"/>
            </p:cNvSpPr>
            <p:nvPr/>
          </p:nvSpPr>
          <p:spPr bwMode="auto">
            <a:xfrm>
              <a:off x="4716463" y="965200"/>
              <a:ext cx="57150" cy="44450"/>
            </a:xfrm>
            <a:custGeom>
              <a:avLst/>
              <a:gdLst>
                <a:gd name="T0" fmla="*/ 63 w 157"/>
                <a:gd name="T1" fmla="*/ 93 h 125"/>
                <a:gd name="T2" fmla="*/ 63 w 157"/>
                <a:gd name="T3" fmla="*/ 93 h 125"/>
                <a:gd name="T4" fmla="*/ 63 w 157"/>
                <a:gd name="T5" fmla="*/ 124 h 125"/>
                <a:gd name="T6" fmla="*/ 63 w 157"/>
                <a:gd name="T7" fmla="*/ 124 h 125"/>
                <a:gd name="T8" fmla="*/ 63 w 157"/>
                <a:gd name="T9" fmla="*/ 124 h 125"/>
                <a:gd name="T10" fmla="*/ 63 w 157"/>
                <a:gd name="T11" fmla="*/ 124 h 125"/>
                <a:gd name="T12" fmla="*/ 94 w 157"/>
                <a:gd name="T13" fmla="*/ 124 h 125"/>
                <a:gd name="T14" fmla="*/ 156 w 157"/>
                <a:gd name="T15" fmla="*/ 124 h 125"/>
                <a:gd name="T16" fmla="*/ 156 w 157"/>
                <a:gd name="T17" fmla="*/ 124 h 125"/>
                <a:gd name="T18" fmla="*/ 156 w 157"/>
                <a:gd name="T19" fmla="*/ 124 h 125"/>
                <a:gd name="T20" fmla="*/ 156 w 157"/>
                <a:gd name="T21" fmla="*/ 124 h 125"/>
                <a:gd name="T22" fmla="*/ 94 w 157"/>
                <a:gd name="T23" fmla="*/ 62 h 125"/>
                <a:gd name="T24" fmla="*/ 94 w 157"/>
                <a:gd name="T25" fmla="*/ 31 h 125"/>
                <a:gd name="T26" fmla="*/ 94 w 157"/>
                <a:gd name="T27" fmla="*/ 31 h 125"/>
                <a:gd name="T28" fmla="*/ 94 w 157"/>
                <a:gd name="T29" fmla="*/ 0 h 125"/>
                <a:gd name="T30" fmla="*/ 94 w 157"/>
                <a:gd name="T31" fmla="*/ 0 h 125"/>
                <a:gd name="T32" fmla="*/ 63 w 157"/>
                <a:gd name="T33" fmla="*/ 0 h 125"/>
                <a:gd name="T34" fmla="*/ 63 w 157"/>
                <a:gd name="T35" fmla="*/ 0 h 125"/>
                <a:gd name="T36" fmla="*/ 63 w 157"/>
                <a:gd name="T37" fmla="*/ 0 h 125"/>
                <a:gd name="T38" fmla="*/ 32 w 157"/>
                <a:gd name="T39" fmla="*/ 31 h 125"/>
                <a:gd name="T40" fmla="*/ 0 w 157"/>
                <a:gd name="T41" fmla="*/ 62 h 125"/>
                <a:gd name="T42" fmla="*/ 0 w 157"/>
                <a:gd name="T43" fmla="*/ 62 h 125"/>
                <a:gd name="T44" fmla="*/ 63 w 157"/>
                <a:gd name="T45"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25">
                  <a:moveTo>
                    <a:pt x="63" y="93"/>
                  </a:moveTo>
                  <a:lnTo>
                    <a:pt x="63" y="93"/>
                  </a:lnTo>
                  <a:lnTo>
                    <a:pt x="63" y="124"/>
                  </a:lnTo>
                  <a:lnTo>
                    <a:pt x="63" y="124"/>
                  </a:lnTo>
                  <a:lnTo>
                    <a:pt x="63" y="124"/>
                  </a:lnTo>
                  <a:lnTo>
                    <a:pt x="63" y="124"/>
                  </a:lnTo>
                  <a:cubicBezTo>
                    <a:pt x="94" y="124"/>
                    <a:pt x="94" y="124"/>
                    <a:pt x="94" y="124"/>
                  </a:cubicBezTo>
                  <a:cubicBezTo>
                    <a:pt x="124" y="124"/>
                    <a:pt x="124" y="124"/>
                    <a:pt x="156" y="124"/>
                  </a:cubicBezTo>
                  <a:lnTo>
                    <a:pt x="156" y="124"/>
                  </a:lnTo>
                  <a:lnTo>
                    <a:pt x="156" y="124"/>
                  </a:lnTo>
                  <a:lnTo>
                    <a:pt x="156" y="124"/>
                  </a:lnTo>
                  <a:cubicBezTo>
                    <a:pt x="124" y="124"/>
                    <a:pt x="124" y="93"/>
                    <a:pt x="94" y="62"/>
                  </a:cubicBezTo>
                  <a:lnTo>
                    <a:pt x="94" y="31"/>
                  </a:lnTo>
                  <a:lnTo>
                    <a:pt x="94" y="31"/>
                  </a:lnTo>
                  <a:lnTo>
                    <a:pt x="94" y="0"/>
                  </a:lnTo>
                  <a:lnTo>
                    <a:pt x="94" y="0"/>
                  </a:lnTo>
                  <a:cubicBezTo>
                    <a:pt x="94" y="0"/>
                    <a:pt x="94" y="0"/>
                    <a:pt x="63" y="0"/>
                  </a:cubicBezTo>
                  <a:lnTo>
                    <a:pt x="63" y="0"/>
                  </a:lnTo>
                  <a:lnTo>
                    <a:pt x="63" y="0"/>
                  </a:lnTo>
                  <a:lnTo>
                    <a:pt x="32" y="31"/>
                  </a:lnTo>
                  <a:cubicBezTo>
                    <a:pt x="32" y="31"/>
                    <a:pt x="32" y="62"/>
                    <a:pt x="0" y="62"/>
                  </a:cubicBezTo>
                  <a:lnTo>
                    <a:pt x="0" y="62"/>
                  </a:lnTo>
                  <a:cubicBezTo>
                    <a:pt x="32" y="62"/>
                    <a:pt x="32" y="62"/>
                    <a:pt x="63" y="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7" name="Freeform 119"/>
            <p:cNvSpPr>
              <a:spLocks noChangeArrowheads="1"/>
            </p:cNvSpPr>
            <p:nvPr/>
          </p:nvSpPr>
          <p:spPr bwMode="auto">
            <a:xfrm>
              <a:off x="6178550" y="1781175"/>
              <a:ext cx="55563" cy="66675"/>
            </a:xfrm>
            <a:custGeom>
              <a:avLst/>
              <a:gdLst>
                <a:gd name="T0" fmla="*/ 93 w 156"/>
                <a:gd name="T1" fmla="*/ 0 h 186"/>
                <a:gd name="T2" fmla="*/ 93 w 156"/>
                <a:gd name="T3" fmla="*/ 0 h 186"/>
                <a:gd name="T4" fmla="*/ 93 w 156"/>
                <a:gd name="T5" fmla="*/ 0 h 186"/>
                <a:gd name="T6" fmla="*/ 93 w 156"/>
                <a:gd name="T7" fmla="*/ 0 h 186"/>
                <a:gd name="T8" fmla="*/ 62 w 156"/>
                <a:gd name="T9" fmla="*/ 0 h 186"/>
                <a:gd name="T10" fmla="*/ 62 w 156"/>
                <a:gd name="T11" fmla="*/ 0 h 186"/>
                <a:gd name="T12" fmla="*/ 62 w 156"/>
                <a:gd name="T13" fmla="*/ 0 h 186"/>
                <a:gd name="T14" fmla="*/ 62 w 156"/>
                <a:gd name="T15" fmla="*/ 0 h 186"/>
                <a:gd name="T16" fmla="*/ 31 w 156"/>
                <a:gd name="T17" fmla="*/ 0 h 186"/>
                <a:gd name="T18" fmla="*/ 62 w 156"/>
                <a:gd name="T19" fmla="*/ 31 h 186"/>
                <a:gd name="T20" fmla="*/ 62 w 156"/>
                <a:gd name="T21" fmla="*/ 92 h 186"/>
                <a:gd name="T22" fmla="*/ 31 w 156"/>
                <a:gd name="T23" fmla="*/ 92 h 186"/>
                <a:gd name="T24" fmla="*/ 31 w 156"/>
                <a:gd name="T25" fmla="*/ 155 h 186"/>
                <a:gd name="T26" fmla="*/ 0 w 156"/>
                <a:gd name="T27" fmla="*/ 185 h 186"/>
                <a:gd name="T28" fmla="*/ 31 w 156"/>
                <a:gd name="T29" fmla="*/ 185 h 186"/>
                <a:gd name="T30" fmla="*/ 62 w 156"/>
                <a:gd name="T31" fmla="*/ 155 h 186"/>
                <a:gd name="T32" fmla="*/ 62 w 156"/>
                <a:gd name="T33" fmla="*/ 155 h 186"/>
                <a:gd name="T34" fmla="*/ 93 w 156"/>
                <a:gd name="T35" fmla="*/ 124 h 186"/>
                <a:gd name="T36" fmla="*/ 93 w 156"/>
                <a:gd name="T37" fmla="*/ 124 h 186"/>
                <a:gd name="T38" fmla="*/ 124 w 156"/>
                <a:gd name="T39" fmla="*/ 124 h 186"/>
                <a:gd name="T40" fmla="*/ 155 w 156"/>
                <a:gd name="T41" fmla="*/ 124 h 186"/>
                <a:gd name="T42" fmla="*/ 155 w 156"/>
                <a:gd name="T43" fmla="*/ 124 h 186"/>
                <a:gd name="T44" fmla="*/ 155 w 156"/>
                <a:gd name="T45" fmla="*/ 61 h 186"/>
                <a:gd name="T46" fmla="*/ 124 w 156"/>
                <a:gd name="T47" fmla="*/ 0 h 186"/>
                <a:gd name="T48" fmla="*/ 93 w 156"/>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86">
                  <a:moveTo>
                    <a:pt x="93" y="0"/>
                  </a:moveTo>
                  <a:lnTo>
                    <a:pt x="93" y="0"/>
                  </a:lnTo>
                  <a:lnTo>
                    <a:pt x="93" y="0"/>
                  </a:lnTo>
                  <a:lnTo>
                    <a:pt x="93" y="0"/>
                  </a:lnTo>
                  <a:cubicBezTo>
                    <a:pt x="93" y="0"/>
                    <a:pt x="93" y="0"/>
                    <a:pt x="62" y="0"/>
                  </a:cubicBezTo>
                  <a:lnTo>
                    <a:pt x="62" y="0"/>
                  </a:lnTo>
                  <a:lnTo>
                    <a:pt x="62" y="0"/>
                  </a:lnTo>
                  <a:lnTo>
                    <a:pt x="62" y="0"/>
                  </a:lnTo>
                  <a:lnTo>
                    <a:pt x="31" y="0"/>
                  </a:lnTo>
                  <a:cubicBezTo>
                    <a:pt x="62" y="0"/>
                    <a:pt x="62" y="31"/>
                    <a:pt x="62" y="31"/>
                  </a:cubicBezTo>
                  <a:cubicBezTo>
                    <a:pt x="62" y="61"/>
                    <a:pt x="62" y="61"/>
                    <a:pt x="62" y="92"/>
                  </a:cubicBezTo>
                  <a:cubicBezTo>
                    <a:pt x="31" y="92"/>
                    <a:pt x="31" y="92"/>
                    <a:pt x="31" y="92"/>
                  </a:cubicBezTo>
                  <a:cubicBezTo>
                    <a:pt x="31" y="124"/>
                    <a:pt x="31" y="124"/>
                    <a:pt x="31" y="155"/>
                  </a:cubicBezTo>
                  <a:cubicBezTo>
                    <a:pt x="31" y="155"/>
                    <a:pt x="31" y="185"/>
                    <a:pt x="0" y="185"/>
                  </a:cubicBezTo>
                  <a:cubicBezTo>
                    <a:pt x="31" y="185"/>
                    <a:pt x="31" y="185"/>
                    <a:pt x="31" y="185"/>
                  </a:cubicBezTo>
                  <a:cubicBezTo>
                    <a:pt x="62" y="155"/>
                    <a:pt x="62" y="155"/>
                    <a:pt x="62" y="155"/>
                  </a:cubicBezTo>
                  <a:lnTo>
                    <a:pt x="62" y="155"/>
                  </a:lnTo>
                  <a:lnTo>
                    <a:pt x="93" y="124"/>
                  </a:lnTo>
                  <a:lnTo>
                    <a:pt x="93" y="124"/>
                  </a:lnTo>
                  <a:cubicBezTo>
                    <a:pt x="124" y="124"/>
                    <a:pt x="124" y="124"/>
                    <a:pt x="124" y="124"/>
                  </a:cubicBezTo>
                  <a:cubicBezTo>
                    <a:pt x="124" y="124"/>
                    <a:pt x="124" y="124"/>
                    <a:pt x="155" y="124"/>
                  </a:cubicBezTo>
                  <a:lnTo>
                    <a:pt x="155" y="124"/>
                  </a:lnTo>
                  <a:cubicBezTo>
                    <a:pt x="155" y="124"/>
                    <a:pt x="155" y="92"/>
                    <a:pt x="155" y="61"/>
                  </a:cubicBezTo>
                  <a:cubicBezTo>
                    <a:pt x="155" y="31"/>
                    <a:pt x="124" y="31"/>
                    <a:pt x="124" y="0"/>
                  </a:cubicBezTo>
                  <a:cubicBezTo>
                    <a:pt x="124" y="0"/>
                    <a:pt x="124" y="0"/>
                    <a:pt x="93"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8" name="Freeform 120"/>
            <p:cNvSpPr>
              <a:spLocks noChangeArrowheads="1"/>
            </p:cNvSpPr>
            <p:nvPr/>
          </p:nvSpPr>
          <p:spPr bwMode="auto">
            <a:xfrm>
              <a:off x="6134100" y="2438400"/>
              <a:ext cx="33338" cy="66675"/>
            </a:xfrm>
            <a:custGeom>
              <a:avLst/>
              <a:gdLst>
                <a:gd name="T0" fmla="*/ 93 w 94"/>
                <a:gd name="T1" fmla="*/ 32 h 187"/>
                <a:gd name="T2" fmla="*/ 93 w 94"/>
                <a:gd name="T3" fmla="*/ 32 h 187"/>
                <a:gd name="T4" fmla="*/ 63 w 94"/>
                <a:gd name="T5" fmla="*/ 32 h 187"/>
                <a:gd name="T6" fmla="*/ 31 w 94"/>
                <a:gd name="T7" fmla="*/ 62 h 187"/>
                <a:gd name="T8" fmla="*/ 31 w 94"/>
                <a:gd name="T9" fmla="*/ 62 h 187"/>
                <a:gd name="T10" fmla="*/ 0 w 94"/>
                <a:gd name="T11" fmla="*/ 93 h 187"/>
                <a:gd name="T12" fmla="*/ 0 w 94"/>
                <a:gd name="T13" fmla="*/ 93 h 187"/>
                <a:gd name="T14" fmla="*/ 0 w 94"/>
                <a:gd name="T15" fmla="*/ 93 h 187"/>
                <a:gd name="T16" fmla="*/ 0 w 94"/>
                <a:gd name="T17" fmla="*/ 156 h 187"/>
                <a:gd name="T18" fmla="*/ 0 w 94"/>
                <a:gd name="T19" fmla="*/ 156 h 187"/>
                <a:gd name="T20" fmla="*/ 0 w 94"/>
                <a:gd name="T21" fmla="*/ 156 h 187"/>
                <a:gd name="T22" fmla="*/ 0 w 94"/>
                <a:gd name="T23" fmla="*/ 186 h 187"/>
                <a:gd name="T24" fmla="*/ 0 w 94"/>
                <a:gd name="T25" fmla="*/ 186 h 187"/>
                <a:gd name="T26" fmla="*/ 0 w 94"/>
                <a:gd name="T27" fmla="*/ 186 h 187"/>
                <a:gd name="T28" fmla="*/ 31 w 94"/>
                <a:gd name="T29" fmla="*/ 186 h 187"/>
                <a:gd name="T30" fmla="*/ 63 w 94"/>
                <a:gd name="T31" fmla="*/ 186 h 187"/>
                <a:gd name="T32" fmla="*/ 63 w 94"/>
                <a:gd name="T33" fmla="*/ 186 h 187"/>
                <a:gd name="T34" fmla="*/ 31 w 94"/>
                <a:gd name="T35" fmla="*/ 156 h 187"/>
                <a:gd name="T36" fmla="*/ 63 w 94"/>
                <a:gd name="T37" fmla="*/ 124 h 187"/>
                <a:gd name="T38" fmla="*/ 93 w 94"/>
                <a:gd name="T39" fmla="*/ 124 h 187"/>
                <a:gd name="T40" fmla="*/ 93 w 94"/>
                <a:gd name="T41" fmla="*/ 124 h 187"/>
                <a:gd name="T42" fmla="*/ 93 w 94"/>
                <a:gd name="T43" fmla="*/ 124 h 187"/>
                <a:gd name="T44" fmla="*/ 93 w 94"/>
                <a:gd name="T45" fmla="*/ 124 h 187"/>
                <a:gd name="T46" fmla="*/ 93 w 94"/>
                <a:gd name="T47" fmla="*/ 124 h 187"/>
                <a:gd name="T48" fmla="*/ 93 w 94"/>
                <a:gd name="T49" fmla="*/ 93 h 187"/>
                <a:gd name="T50" fmla="*/ 93 w 94"/>
                <a:gd name="T51" fmla="*/ 62 h 187"/>
                <a:gd name="T52" fmla="*/ 93 w 94"/>
                <a:gd name="T53" fmla="*/ 32 h 187"/>
                <a:gd name="T54" fmla="*/ 93 w 94"/>
                <a:gd name="T55" fmla="*/ 32 h 187"/>
                <a:gd name="T56" fmla="*/ 93 w 94"/>
                <a:gd name="T57" fmla="*/ 32 h 187"/>
                <a:gd name="T58" fmla="*/ 93 w 94"/>
                <a:gd name="T59" fmla="*/ 32 h 187"/>
                <a:gd name="T60" fmla="*/ 93 w 94"/>
                <a:gd name="T61" fmla="*/ 32 h 187"/>
                <a:gd name="T62" fmla="*/ 93 w 94"/>
                <a:gd name="T63" fmla="*/ 0 h 187"/>
                <a:gd name="T64" fmla="*/ 93 w 94"/>
                <a:gd name="T65" fmla="*/ 3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187">
                  <a:moveTo>
                    <a:pt x="93" y="32"/>
                  </a:moveTo>
                  <a:lnTo>
                    <a:pt x="93" y="32"/>
                  </a:lnTo>
                  <a:cubicBezTo>
                    <a:pt x="63" y="32"/>
                    <a:pt x="63" y="32"/>
                    <a:pt x="63" y="32"/>
                  </a:cubicBezTo>
                  <a:cubicBezTo>
                    <a:pt x="63" y="32"/>
                    <a:pt x="63" y="32"/>
                    <a:pt x="31" y="62"/>
                  </a:cubicBezTo>
                  <a:lnTo>
                    <a:pt x="31" y="62"/>
                  </a:lnTo>
                  <a:cubicBezTo>
                    <a:pt x="31" y="93"/>
                    <a:pt x="0" y="93"/>
                    <a:pt x="0" y="93"/>
                  </a:cubicBezTo>
                  <a:lnTo>
                    <a:pt x="0" y="93"/>
                  </a:lnTo>
                  <a:lnTo>
                    <a:pt x="0" y="93"/>
                  </a:lnTo>
                  <a:cubicBezTo>
                    <a:pt x="31" y="124"/>
                    <a:pt x="31" y="124"/>
                    <a:pt x="0" y="156"/>
                  </a:cubicBezTo>
                  <a:lnTo>
                    <a:pt x="0" y="156"/>
                  </a:lnTo>
                  <a:lnTo>
                    <a:pt x="0" y="156"/>
                  </a:lnTo>
                  <a:lnTo>
                    <a:pt x="0" y="186"/>
                  </a:lnTo>
                  <a:lnTo>
                    <a:pt x="0" y="186"/>
                  </a:lnTo>
                  <a:lnTo>
                    <a:pt x="0" y="186"/>
                  </a:lnTo>
                  <a:lnTo>
                    <a:pt x="31" y="186"/>
                  </a:lnTo>
                  <a:lnTo>
                    <a:pt x="63" y="186"/>
                  </a:lnTo>
                  <a:lnTo>
                    <a:pt x="63" y="186"/>
                  </a:lnTo>
                  <a:cubicBezTo>
                    <a:pt x="31" y="186"/>
                    <a:pt x="31" y="156"/>
                    <a:pt x="31" y="156"/>
                  </a:cubicBezTo>
                  <a:cubicBezTo>
                    <a:pt x="63" y="124"/>
                    <a:pt x="63" y="124"/>
                    <a:pt x="63" y="124"/>
                  </a:cubicBezTo>
                  <a:cubicBezTo>
                    <a:pt x="63" y="124"/>
                    <a:pt x="63" y="124"/>
                    <a:pt x="93" y="124"/>
                  </a:cubicBezTo>
                  <a:lnTo>
                    <a:pt x="93" y="124"/>
                  </a:lnTo>
                  <a:lnTo>
                    <a:pt x="93" y="124"/>
                  </a:lnTo>
                  <a:lnTo>
                    <a:pt x="93" y="124"/>
                  </a:lnTo>
                  <a:lnTo>
                    <a:pt x="93" y="124"/>
                  </a:lnTo>
                  <a:cubicBezTo>
                    <a:pt x="93" y="93"/>
                    <a:pt x="93" y="93"/>
                    <a:pt x="93" y="93"/>
                  </a:cubicBezTo>
                  <a:lnTo>
                    <a:pt x="93" y="62"/>
                  </a:lnTo>
                  <a:cubicBezTo>
                    <a:pt x="93" y="62"/>
                    <a:pt x="93" y="62"/>
                    <a:pt x="93" y="32"/>
                  </a:cubicBezTo>
                  <a:lnTo>
                    <a:pt x="93" y="32"/>
                  </a:lnTo>
                  <a:lnTo>
                    <a:pt x="93" y="32"/>
                  </a:lnTo>
                  <a:lnTo>
                    <a:pt x="93" y="32"/>
                  </a:lnTo>
                  <a:lnTo>
                    <a:pt x="93" y="32"/>
                  </a:lnTo>
                  <a:lnTo>
                    <a:pt x="93" y="0"/>
                  </a:lnTo>
                  <a:lnTo>
                    <a:pt x="93" y="3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9" name="Freeform 121"/>
            <p:cNvSpPr>
              <a:spLocks noChangeArrowheads="1"/>
            </p:cNvSpPr>
            <p:nvPr/>
          </p:nvSpPr>
          <p:spPr bwMode="auto">
            <a:xfrm>
              <a:off x="6034088" y="2684463"/>
              <a:ext cx="34925" cy="55562"/>
            </a:xfrm>
            <a:custGeom>
              <a:avLst/>
              <a:gdLst>
                <a:gd name="T0" fmla="*/ 62 w 95"/>
                <a:gd name="T1" fmla="*/ 0 h 156"/>
                <a:gd name="T2" fmla="*/ 62 w 95"/>
                <a:gd name="T3" fmla="*/ 0 h 156"/>
                <a:gd name="T4" fmla="*/ 31 w 95"/>
                <a:gd name="T5" fmla="*/ 0 h 156"/>
                <a:gd name="T6" fmla="*/ 31 w 95"/>
                <a:gd name="T7" fmla="*/ 0 h 156"/>
                <a:gd name="T8" fmla="*/ 31 w 95"/>
                <a:gd name="T9" fmla="*/ 0 h 156"/>
                <a:gd name="T10" fmla="*/ 31 w 95"/>
                <a:gd name="T11" fmla="*/ 31 h 156"/>
                <a:gd name="T12" fmla="*/ 31 w 95"/>
                <a:gd name="T13" fmla="*/ 31 h 156"/>
                <a:gd name="T14" fmla="*/ 31 w 95"/>
                <a:gd name="T15" fmla="*/ 62 h 156"/>
                <a:gd name="T16" fmla="*/ 31 w 95"/>
                <a:gd name="T17" fmla="*/ 93 h 156"/>
                <a:gd name="T18" fmla="*/ 0 w 95"/>
                <a:gd name="T19" fmla="*/ 93 h 156"/>
                <a:gd name="T20" fmla="*/ 0 w 95"/>
                <a:gd name="T21" fmla="*/ 93 h 156"/>
                <a:gd name="T22" fmla="*/ 0 w 95"/>
                <a:gd name="T23" fmla="*/ 93 h 156"/>
                <a:gd name="T24" fmla="*/ 31 w 95"/>
                <a:gd name="T25" fmla="*/ 124 h 156"/>
                <a:gd name="T26" fmla="*/ 31 w 95"/>
                <a:gd name="T27" fmla="*/ 155 h 156"/>
                <a:gd name="T28" fmla="*/ 31 w 95"/>
                <a:gd name="T29" fmla="*/ 155 h 156"/>
                <a:gd name="T30" fmla="*/ 31 w 95"/>
                <a:gd name="T31" fmla="*/ 155 h 156"/>
                <a:gd name="T32" fmla="*/ 31 w 95"/>
                <a:gd name="T33" fmla="*/ 155 h 156"/>
                <a:gd name="T34" fmla="*/ 31 w 95"/>
                <a:gd name="T35" fmla="*/ 124 h 156"/>
                <a:gd name="T36" fmla="*/ 31 w 95"/>
                <a:gd name="T37" fmla="*/ 124 h 156"/>
                <a:gd name="T38" fmla="*/ 31 w 95"/>
                <a:gd name="T39" fmla="*/ 93 h 156"/>
                <a:gd name="T40" fmla="*/ 62 w 95"/>
                <a:gd name="T41" fmla="*/ 62 h 156"/>
                <a:gd name="T42" fmla="*/ 62 w 95"/>
                <a:gd name="T43" fmla="*/ 62 h 156"/>
                <a:gd name="T44" fmla="*/ 94 w 95"/>
                <a:gd name="T45" fmla="*/ 62 h 156"/>
                <a:gd name="T46" fmla="*/ 94 w 95"/>
                <a:gd name="T47" fmla="*/ 62 h 156"/>
                <a:gd name="T48" fmla="*/ 94 w 95"/>
                <a:gd name="T49" fmla="*/ 31 h 156"/>
                <a:gd name="T50" fmla="*/ 94 w 95"/>
                <a:gd name="T51" fmla="*/ 31 h 156"/>
                <a:gd name="T52" fmla="*/ 94 w 95"/>
                <a:gd name="T53" fmla="*/ 31 h 156"/>
                <a:gd name="T54" fmla="*/ 62 w 95"/>
                <a:gd name="T5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 h="156">
                  <a:moveTo>
                    <a:pt x="62" y="0"/>
                  </a:moveTo>
                  <a:lnTo>
                    <a:pt x="62" y="0"/>
                  </a:lnTo>
                  <a:cubicBezTo>
                    <a:pt x="31" y="0"/>
                    <a:pt x="31" y="0"/>
                    <a:pt x="31" y="0"/>
                  </a:cubicBezTo>
                  <a:lnTo>
                    <a:pt x="31" y="0"/>
                  </a:lnTo>
                  <a:lnTo>
                    <a:pt x="31" y="0"/>
                  </a:lnTo>
                  <a:lnTo>
                    <a:pt x="31" y="31"/>
                  </a:lnTo>
                  <a:lnTo>
                    <a:pt x="31" y="31"/>
                  </a:lnTo>
                  <a:cubicBezTo>
                    <a:pt x="31" y="62"/>
                    <a:pt x="31" y="62"/>
                    <a:pt x="31" y="62"/>
                  </a:cubicBezTo>
                  <a:cubicBezTo>
                    <a:pt x="31" y="62"/>
                    <a:pt x="31" y="62"/>
                    <a:pt x="31" y="93"/>
                  </a:cubicBezTo>
                  <a:lnTo>
                    <a:pt x="0" y="93"/>
                  </a:lnTo>
                  <a:lnTo>
                    <a:pt x="0" y="93"/>
                  </a:lnTo>
                  <a:lnTo>
                    <a:pt x="0" y="93"/>
                  </a:lnTo>
                  <a:cubicBezTo>
                    <a:pt x="31" y="93"/>
                    <a:pt x="31" y="124"/>
                    <a:pt x="31" y="124"/>
                  </a:cubicBezTo>
                  <a:cubicBezTo>
                    <a:pt x="31" y="124"/>
                    <a:pt x="31" y="124"/>
                    <a:pt x="31" y="155"/>
                  </a:cubicBezTo>
                  <a:lnTo>
                    <a:pt x="31" y="155"/>
                  </a:lnTo>
                  <a:lnTo>
                    <a:pt x="31" y="155"/>
                  </a:lnTo>
                  <a:lnTo>
                    <a:pt x="31" y="155"/>
                  </a:lnTo>
                  <a:cubicBezTo>
                    <a:pt x="31" y="155"/>
                    <a:pt x="31" y="155"/>
                    <a:pt x="31" y="124"/>
                  </a:cubicBezTo>
                  <a:lnTo>
                    <a:pt x="31" y="124"/>
                  </a:lnTo>
                  <a:cubicBezTo>
                    <a:pt x="31" y="124"/>
                    <a:pt x="31" y="124"/>
                    <a:pt x="31" y="93"/>
                  </a:cubicBezTo>
                  <a:lnTo>
                    <a:pt x="62" y="62"/>
                  </a:lnTo>
                  <a:lnTo>
                    <a:pt x="62" y="62"/>
                  </a:lnTo>
                  <a:lnTo>
                    <a:pt x="94" y="62"/>
                  </a:lnTo>
                  <a:lnTo>
                    <a:pt x="94" y="62"/>
                  </a:lnTo>
                  <a:cubicBezTo>
                    <a:pt x="94" y="31"/>
                    <a:pt x="94" y="31"/>
                    <a:pt x="94" y="31"/>
                  </a:cubicBezTo>
                  <a:lnTo>
                    <a:pt x="94" y="31"/>
                  </a:lnTo>
                  <a:lnTo>
                    <a:pt x="94" y="31"/>
                  </a:lnTo>
                  <a:cubicBezTo>
                    <a:pt x="62" y="31"/>
                    <a:pt x="62" y="31"/>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0" name="Freeform 122"/>
            <p:cNvSpPr>
              <a:spLocks noChangeArrowheads="1"/>
            </p:cNvSpPr>
            <p:nvPr/>
          </p:nvSpPr>
          <p:spPr bwMode="auto">
            <a:xfrm>
              <a:off x="6280150" y="2673350"/>
              <a:ext cx="44450" cy="22225"/>
            </a:xfrm>
            <a:custGeom>
              <a:avLst/>
              <a:gdLst>
                <a:gd name="T0" fmla="*/ 31 w 125"/>
                <a:gd name="T1" fmla="*/ 62 h 63"/>
                <a:gd name="T2" fmla="*/ 31 w 125"/>
                <a:gd name="T3" fmla="*/ 62 h 63"/>
                <a:gd name="T4" fmla="*/ 31 w 125"/>
                <a:gd name="T5" fmla="*/ 62 h 63"/>
                <a:gd name="T6" fmla="*/ 31 w 125"/>
                <a:gd name="T7" fmla="*/ 62 h 63"/>
                <a:gd name="T8" fmla="*/ 62 w 125"/>
                <a:gd name="T9" fmla="*/ 62 h 63"/>
                <a:gd name="T10" fmla="*/ 62 w 125"/>
                <a:gd name="T11" fmla="*/ 62 h 63"/>
                <a:gd name="T12" fmla="*/ 62 w 125"/>
                <a:gd name="T13" fmla="*/ 62 h 63"/>
                <a:gd name="T14" fmla="*/ 124 w 125"/>
                <a:gd name="T15" fmla="*/ 62 h 63"/>
                <a:gd name="T16" fmla="*/ 124 w 125"/>
                <a:gd name="T17" fmla="*/ 62 h 63"/>
                <a:gd name="T18" fmla="*/ 124 w 125"/>
                <a:gd name="T19" fmla="*/ 31 h 63"/>
                <a:gd name="T20" fmla="*/ 124 w 125"/>
                <a:gd name="T21" fmla="*/ 31 h 63"/>
                <a:gd name="T22" fmla="*/ 124 w 125"/>
                <a:gd name="T23" fmla="*/ 31 h 63"/>
                <a:gd name="T24" fmla="*/ 124 w 125"/>
                <a:gd name="T25" fmla="*/ 0 h 63"/>
                <a:gd name="T26" fmla="*/ 124 w 125"/>
                <a:gd name="T27" fmla="*/ 0 h 63"/>
                <a:gd name="T28" fmla="*/ 124 w 125"/>
                <a:gd name="T29" fmla="*/ 0 h 63"/>
                <a:gd name="T30" fmla="*/ 62 w 125"/>
                <a:gd name="T31" fmla="*/ 0 h 63"/>
                <a:gd name="T32" fmla="*/ 62 w 125"/>
                <a:gd name="T33" fmla="*/ 0 h 63"/>
                <a:gd name="T34" fmla="*/ 62 w 125"/>
                <a:gd name="T35" fmla="*/ 0 h 63"/>
                <a:gd name="T36" fmla="*/ 62 w 125"/>
                <a:gd name="T37" fmla="*/ 0 h 63"/>
                <a:gd name="T38" fmla="*/ 31 w 125"/>
                <a:gd name="T39" fmla="*/ 0 h 63"/>
                <a:gd name="T40" fmla="*/ 0 w 125"/>
                <a:gd name="T41" fmla="*/ 0 h 63"/>
                <a:gd name="T42" fmla="*/ 0 w 125"/>
                <a:gd name="T43" fmla="*/ 0 h 63"/>
                <a:gd name="T44" fmla="*/ 31 w 125"/>
                <a:gd name="T4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63">
                  <a:moveTo>
                    <a:pt x="31" y="62"/>
                  </a:moveTo>
                  <a:lnTo>
                    <a:pt x="31" y="62"/>
                  </a:lnTo>
                  <a:lnTo>
                    <a:pt x="31" y="62"/>
                  </a:lnTo>
                  <a:lnTo>
                    <a:pt x="31" y="62"/>
                  </a:lnTo>
                  <a:lnTo>
                    <a:pt x="62" y="62"/>
                  </a:lnTo>
                  <a:lnTo>
                    <a:pt x="62" y="62"/>
                  </a:lnTo>
                  <a:lnTo>
                    <a:pt x="62" y="62"/>
                  </a:lnTo>
                  <a:cubicBezTo>
                    <a:pt x="93" y="62"/>
                    <a:pt x="93" y="62"/>
                    <a:pt x="124" y="62"/>
                  </a:cubicBezTo>
                  <a:lnTo>
                    <a:pt x="124" y="62"/>
                  </a:lnTo>
                  <a:cubicBezTo>
                    <a:pt x="124" y="62"/>
                    <a:pt x="124" y="62"/>
                    <a:pt x="124" y="31"/>
                  </a:cubicBezTo>
                  <a:lnTo>
                    <a:pt x="124" y="31"/>
                  </a:lnTo>
                  <a:lnTo>
                    <a:pt x="124" y="31"/>
                  </a:lnTo>
                  <a:lnTo>
                    <a:pt x="124" y="0"/>
                  </a:lnTo>
                  <a:lnTo>
                    <a:pt x="124" y="0"/>
                  </a:lnTo>
                  <a:lnTo>
                    <a:pt x="124" y="0"/>
                  </a:lnTo>
                  <a:cubicBezTo>
                    <a:pt x="93" y="0"/>
                    <a:pt x="93" y="0"/>
                    <a:pt x="62" y="0"/>
                  </a:cubicBezTo>
                  <a:lnTo>
                    <a:pt x="62" y="0"/>
                  </a:lnTo>
                  <a:lnTo>
                    <a:pt x="62" y="0"/>
                  </a:lnTo>
                  <a:lnTo>
                    <a:pt x="62" y="0"/>
                  </a:lnTo>
                  <a:cubicBezTo>
                    <a:pt x="31" y="0"/>
                    <a:pt x="31" y="0"/>
                    <a:pt x="31" y="0"/>
                  </a:cubicBezTo>
                  <a:lnTo>
                    <a:pt x="0" y="0"/>
                  </a:lnTo>
                  <a:lnTo>
                    <a:pt x="0" y="0"/>
                  </a:lnTo>
                  <a:cubicBezTo>
                    <a:pt x="31" y="31"/>
                    <a:pt x="31" y="31"/>
                    <a:pt x="31"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1" name="Freeform 123"/>
            <p:cNvSpPr>
              <a:spLocks noChangeArrowheads="1"/>
            </p:cNvSpPr>
            <p:nvPr/>
          </p:nvSpPr>
          <p:spPr bwMode="auto">
            <a:xfrm>
              <a:off x="6313488" y="2695575"/>
              <a:ext cx="146050" cy="146050"/>
            </a:xfrm>
            <a:custGeom>
              <a:avLst/>
              <a:gdLst>
                <a:gd name="T0" fmla="*/ 31 w 404"/>
                <a:gd name="T1" fmla="*/ 62 h 404"/>
                <a:gd name="T2" fmla="*/ 0 w 404"/>
                <a:gd name="T3" fmla="*/ 62 h 404"/>
                <a:gd name="T4" fmla="*/ 0 w 404"/>
                <a:gd name="T5" fmla="*/ 124 h 404"/>
                <a:gd name="T6" fmla="*/ 31 w 404"/>
                <a:gd name="T7" fmla="*/ 93 h 404"/>
                <a:gd name="T8" fmla="*/ 62 w 404"/>
                <a:gd name="T9" fmla="*/ 124 h 404"/>
                <a:gd name="T10" fmla="*/ 62 w 404"/>
                <a:gd name="T11" fmla="*/ 124 h 404"/>
                <a:gd name="T12" fmla="*/ 93 w 404"/>
                <a:gd name="T13" fmla="*/ 124 h 404"/>
                <a:gd name="T14" fmla="*/ 124 w 404"/>
                <a:gd name="T15" fmla="*/ 155 h 404"/>
                <a:gd name="T16" fmla="*/ 155 w 404"/>
                <a:gd name="T17" fmla="*/ 155 h 404"/>
                <a:gd name="T18" fmla="*/ 186 w 404"/>
                <a:gd name="T19" fmla="*/ 155 h 404"/>
                <a:gd name="T20" fmla="*/ 248 w 404"/>
                <a:gd name="T21" fmla="*/ 186 h 404"/>
                <a:gd name="T22" fmla="*/ 279 w 404"/>
                <a:gd name="T23" fmla="*/ 217 h 404"/>
                <a:gd name="T24" fmla="*/ 279 w 404"/>
                <a:gd name="T25" fmla="*/ 248 h 404"/>
                <a:gd name="T26" fmla="*/ 310 w 404"/>
                <a:gd name="T27" fmla="*/ 310 h 404"/>
                <a:gd name="T28" fmla="*/ 310 w 404"/>
                <a:gd name="T29" fmla="*/ 341 h 404"/>
                <a:gd name="T30" fmla="*/ 279 w 404"/>
                <a:gd name="T31" fmla="*/ 372 h 404"/>
                <a:gd name="T32" fmla="*/ 279 w 404"/>
                <a:gd name="T33" fmla="*/ 403 h 404"/>
                <a:gd name="T34" fmla="*/ 310 w 404"/>
                <a:gd name="T35" fmla="*/ 403 h 404"/>
                <a:gd name="T36" fmla="*/ 310 w 404"/>
                <a:gd name="T37" fmla="*/ 403 h 404"/>
                <a:gd name="T38" fmla="*/ 341 w 404"/>
                <a:gd name="T39" fmla="*/ 372 h 404"/>
                <a:gd name="T40" fmla="*/ 403 w 404"/>
                <a:gd name="T41" fmla="*/ 403 h 404"/>
                <a:gd name="T42" fmla="*/ 403 w 404"/>
                <a:gd name="T43" fmla="*/ 341 h 404"/>
                <a:gd name="T44" fmla="*/ 403 w 404"/>
                <a:gd name="T45" fmla="*/ 310 h 404"/>
                <a:gd name="T46" fmla="*/ 403 w 404"/>
                <a:gd name="T47" fmla="*/ 310 h 404"/>
                <a:gd name="T48" fmla="*/ 403 w 404"/>
                <a:gd name="T49" fmla="*/ 279 h 404"/>
                <a:gd name="T50" fmla="*/ 403 w 404"/>
                <a:gd name="T51" fmla="*/ 279 h 404"/>
                <a:gd name="T52" fmla="*/ 372 w 404"/>
                <a:gd name="T53" fmla="*/ 62 h 404"/>
                <a:gd name="T54" fmla="*/ 372 w 404"/>
                <a:gd name="T55" fmla="*/ 62 h 404"/>
                <a:gd name="T56" fmla="*/ 341 w 404"/>
                <a:gd name="T57" fmla="*/ 62 h 404"/>
                <a:gd name="T58" fmla="*/ 310 w 404"/>
                <a:gd name="T59" fmla="*/ 31 h 404"/>
                <a:gd name="T60" fmla="*/ 248 w 404"/>
                <a:gd name="T61" fmla="*/ 0 h 404"/>
                <a:gd name="T62" fmla="*/ 217 w 404"/>
                <a:gd name="T63" fmla="*/ 62 h 404"/>
                <a:gd name="T64" fmla="*/ 186 w 404"/>
                <a:gd name="T65" fmla="*/ 62 h 404"/>
                <a:gd name="T66" fmla="*/ 186 w 404"/>
                <a:gd name="T67" fmla="*/ 93 h 404"/>
                <a:gd name="T68" fmla="*/ 93 w 404"/>
                <a:gd name="T69" fmla="*/ 124 h 404"/>
                <a:gd name="T70" fmla="*/ 62 w 404"/>
                <a:gd name="T71" fmla="*/ 9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404">
                  <a:moveTo>
                    <a:pt x="31" y="62"/>
                  </a:moveTo>
                  <a:lnTo>
                    <a:pt x="31" y="62"/>
                  </a:lnTo>
                  <a:cubicBezTo>
                    <a:pt x="0" y="62"/>
                    <a:pt x="0" y="62"/>
                    <a:pt x="0" y="62"/>
                  </a:cubicBezTo>
                  <a:lnTo>
                    <a:pt x="0" y="62"/>
                  </a:lnTo>
                  <a:cubicBezTo>
                    <a:pt x="0" y="62"/>
                    <a:pt x="0" y="62"/>
                    <a:pt x="0" y="93"/>
                  </a:cubicBezTo>
                  <a:cubicBezTo>
                    <a:pt x="0" y="93"/>
                    <a:pt x="0" y="93"/>
                    <a:pt x="0" y="124"/>
                  </a:cubicBezTo>
                  <a:lnTo>
                    <a:pt x="0" y="124"/>
                  </a:lnTo>
                  <a:cubicBezTo>
                    <a:pt x="0" y="93"/>
                    <a:pt x="31" y="93"/>
                    <a:pt x="31" y="93"/>
                  </a:cubicBezTo>
                  <a:lnTo>
                    <a:pt x="31" y="93"/>
                  </a:lnTo>
                  <a:cubicBezTo>
                    <a:pt x="31" y="93"/>
                    <a:pt x="62" y="93"/>
                    <a:pt x="62" y="124"/>
                  </a:cubicBezTo>
                  <a:lnTo>
                    <a:pt x="62" y="124"/>
                  </a:lnTo>
                  <a:lnTo>
                    <a:pt x="62" y="124"/>
                  </a:lnTo>
                  <a:lnTo>
                    <a:pt x="62" y="124"/>
                  </a:lnTo>
                  <a:cubicBezTo>
                    <a:pt x="93" y="124"/>
                    <a:pt x="93" y="124"/>
                    <a:pt x="93" y="124"/>
                  </a:cubicBezTo>
                  <a:lnTo>
                    <a:pt x="124" y="124"/>
                  </a:lnTo>
                  <a:cubicBezTo>
                    <a:pt x="124" y="155"/>
                    <a:pt x="124" y="155"/>
                    <a:pt x="124" y="155"/>
                  </a:cubicBezTo>
                  <a:lnTo>
                    <a:pt x="124" y="155"/>
                  </a:lnTo>
                  <a:cubicBezTo>
                    <a:pt x="124" y="155"/>
                    <a:pt x="124" y="155"/>
                    <a:pt x="155" y="155"/>
                  </a:cubicBezTo>
                  <a:lnTo>
                    <a:pt x="186" y="155"/>
                  </a:lnTo>
                  <a:lnTo>
                    <a:pt x="186" y="155"/>
                  </a:lnTo>
                  <a:cubicBezTo>
                    <a:pt x="186" y="155"/>
                    <a:pt x="186" y="155"/>
                    <a:pt x="217" y="155"/>
                  </a:cubicBezTo>
                  <a:cubicBezTo>
                    <a:pt x="217" y="155"/>
                    <a:pt x="217" y="155"/>
                    <a:pt x="248" y="186"/>
                  </a:cubicBezTo>
                  <a:cubicBezTo>
                    <a:pt x="248" y="217"/>
                    <a:pt x="248" y="217"/>
                    <a:pt x="248" y="217"/>
                  </a:cubicBezTo>
                  <a:cubicBezTo>
                    <a:pt x="279" y="217"/>
                    <a:pt x="279" y="217"/>
                    <a:pt x="279" y="217"/>
                  </a:cubicBezTo>
                  <a:cubicBezTo>
                    <a:pt x="279" y="248"/>
                    <a:pt x="279" y="248"/>
                    <a:pt x="279" y="248"/>
                  </a:cubicBezTo>
                  <a:lnTo>
                    <a:pt x="279" y="248"/>
                  </a:lnTo>
                  <a:cubicBezTo>
                    <a:pt x="310" y="248"/>
                    <a:pt x="310" y="248"/>
                    <a:pt x="310" y="279"/>
                  </a:cubicBezTo>
                  <a:cubicBezTo>
                    <a:pt x="310" y="279"/>
                    <a:pt x="310" y="279"/>
                    <a:pt x="310" y="310"/>
                  </a:cubicBezTo>
                  <a:lnTo>
                    <a:pt x="310" y="310"/>
                  </a:lnTo>
                  <a:cubicBezTo>
                    <a:pt x="341" y="341"/>
                    <a:pt x="341" y="341"/>
                    <a:pt x="310" y="341"/>
                  </a:cubicBezTo>
                  <a:cubicBezTo>
                    <a:pt x="310" y="372"/>
                    <a:pt x="310" y="372"/>
                    <a:pt x="279" y="372"/>
                  </a:cubicBezTo>
                  <a:lnTo>
                    <a:pt x="279" y="372"/>
                  </a:lnTo>
                  <a:cubicBezTo>
                    <a:pt x="279" y="403"/>
                    <a:pt x="279" y="403"/>
                    <a:pt x="279" y="403"/>
                  </a:cubicBezTo>
                  <a:lnTo>
                    <a:pt x="279" y="403"/>
                  </a:lnTo>
                  <a:cubicBezTo>
                    <a:pt x="279" y="403"/>
                    <a:pt x="279" y="403"/>
                    <a:pt x="310" y="403"/>
                  </a:cubicBezTo>
                  <a:lnTo>
                    <a:pt x="310" y="403"/>
                  </a:lnTo>
                  <a:lnTo>
                    <a:pt x="310" y="403"/>
                  </a:lnTo>
                  <a:lnTo>
                    <a:pt x="310" y="403"/>
                  </a:lnTo>
                  <a:cubicBezTo>
                    <a:pt x="310" y="372"/>
                    <a:pt x="310" y="372"/>
                    <a:pt x="341" y="372"/>
                  </a:cubicBezTo>
                  <a:lnTo>
                    <a:pt x="341" y="372"/>
                  </a:lnTo>
                  <a:lnTo>
                    <a:pt x="372" y="372"/>
                  </a:lnTo>
                  <a:cubicBezTo>
                    <a:pt x="372" y="372"/>
                    <a:pt x="403" y="372"/>
                    <a:pt x="403" y="403"/>
                  </a:cubicBezTo>
                  <a:lnTo>
                    <a:pt x="403" y="403"/>
                  </a:lnTo>
                  <a:cubicBezTo>
                    <a:pt x="403" y="341"/>
                    <a:pt x="403" y="341"/>
                    <a:pt x="403" y="341"/>
                  </a:cubicBezTo>
                  <a:lnTo>
                    <a:pt x="403" y="341"/>
                  </a:lnTo>
                  <a:cubicBezTo>
                    <a:pt x="403" y="341"/>
                    <a:pt x="403" y="341"/>
                    <a:pt x="403" y="310"/>
                  </a:cubicBezTo>
                  <a:lnTo>
                    <a:pt x="403" y="310"/>
                  </a:lnTo>
                  <a:lnTo>
                    <a:pt x="403" y="310"/>
                  </a:lnTo>
                  <a:lnTo>
                    <a:pt x="403" y="279"/>
                  </a:lnTo>
                  <a:lnTo>
                    <a:pt x="403" y="279"/>
                  </a:lnTo>
                  <a:lnTo>
                    <a:pt x="403" y="279"/>
                  </a:lnTo>
                  <a:lnTo>
                    <a:pt x="403" y="279"/>
                  </a:lnTo>
                  <a:cubicBezTo>
                    <a:pt x="403" y="62"/>
                    <a:pt x="403" y="62"/>
                    <a:pt x="403" y="62"/>
                  </a:cubicBezTo>
                  <a:cubicBezTo>
                    <a:pt x="403" y="62"/>
                    <a:pt x="403" y="62"/>
                    <a:pt x="372" y="62"/>
                  </a:cubicBezTo>
                  <a:lnTo>
                    <a:pt x="372" y="62"/>
                  </a:lnTo>
                  <a:lnTo>
                    <a:pt x="372" y="62"/>
                  </a:lnTo>
                  <a:cubicBezTo>
                    <a:pt x="341" y="62"/>
                    <a:pt x="341" y="62"/>
                    <a:pt x="341" y="62"/>
                  </a:cubicBezTo>
                  <a:lnTo>
                    <a:pt x="341" y="62"/>
                  </a:lnTo>
                  <a:cubicBezTo>
                    <a:pt x="310" y="62"/>
                    <a:pt x="310" y="31"/>
                    <a:pt x="310" y="31"/>
                  </a:cubicBezTo>
                  <a:lnTo>
                    <a:pt x="310" y="31"/>
                  </a:lnTo>
                  <a:cubicBezTo>
                    <a:pt x="279" y="0"/>
                    <a:pt x="279" y="0"/>
                    <a:pt x="279" y="0"/>
                  </a:cubicBezTo>
                  <a:lnTo>
                    <a:pt x="248" y="0"/>
                  </a:lnTo>
                  <a:lnTo>
                    <a:pt x="248" y="0"/>
                  </a:lnTo>
                  <a:cubicBezTo>
                    <a:pt x="248" y="31"/>
                    <a:pt x="217" y="62"/>
                    <a:pt x="217" y="62"/>
                  </a:cubicBezTo>
                  <a:lnTo>
                    <a:pt x="186" y="62"/>
                  </a:lnTo>
                  <a:lnTo>
                    <a:pt x="186" y="62"/>
                  </a:lnTo>
                  <a:lnTo>
                    <a:pt x="186" y="62"/>
                  </a:lnTo>
                  <a:cubicBezTo>
                    <a:pt x="186" y="62"/>
                    <a:pt x="186" y="62"/>
                    <a:pt x="186" y="93"/>
                  </a:cubicBezTo>
                  <a:cubicBezTo>
                    <a:pt x="155" y="93"/>
                    <a:pt x="124" y="124"/>
                    <a:pt x="124" y="124"/>
                  </a:cubicBezTo>
                  <a:lnTo>
                    <a:pt x="93" y="124"/>
                  </a:lnTo>
                  <a:lnTo>
                    <a:pt x="62" y="93"/>
                  </a:lnTo>
                  <a:lnTo>
                    <a:pt x="62" y="93"/>
                  </a:lnTo>
                  <a:lnTo>
                    <a:pt x="31"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2" name="Freeform 124"/>
            <p:cNvSpPr>
              <a:spLocks noChangeArrowheads="1"/>
            </p:cNvSpPr>
            <p:nvPr/>
          </p:nvSpPr>
          <p:spPr bwMode="auto">
            <a:xfrm>
              <a:off x="5610225" y="2192338"/>
              <a:ext cx="146050" cy="168275"/>
            </a:xfrm>
            <a:custGeom>
              <a:avLst/>
              <a:gdLst>
                <a:gd name="T0" fmla="*/ 310 w 405"/>
                <a:gd name="T1" fmla="*/ 309 h 466"/>
                <a:gd name="T2" fmla="*/ 341 w 405"/>
                <a:gd name="T3" fmla="*/ 341 h 466"/>
                <a:gd name="T4" fmla="*/ 404 w 405"/>
                <a:gd name="T5" fmla="*/ 341 h 466"/>
                <a:gd name="T6" fmla="*/ 404 w 405"/>
                <a:gd name="T7" fmla="*/ 309 h 466"/>
                <a:gd name="T8" fmla="*/ 404 w 405"/>
                <a:gd name="T9" fmla="*/ 279 h 466"/>
                <a:gd name="T10" fmla="*/ 404 w 405"/>
                <a:gd name="T11" fmla="*/ 248 h 466"/>
                <a:gd name="T12" fmla="*/ 372 w 405"/>
                <a:gd name="T13" fmla="*/ 218 h 466"/>
                <a:gd name="T14" fmla="*/ 372 w 405"/>
                <a:gd name="T15" fmla="*/ 186 h 466"/>
                <a:gd name="T16" fmla="*/ 341 w 405"/>
                <a:gd name="T17" fmla="*/ 155 h 466"/>
                <a:gd name="T18" fmla="*/ 310 w 405"/>
                <a:gd name="T19" fmla="*/ 124 h 466"/>
                <a:gd name="T20" fmla="*/ 310 w 405"/>
                <a:gd name="T21" fmla="*/ 124 h 466"/>
                <a:gd name="T22" fmla="*/ 280 w 405"/>
                <a:gd name="T23" fmla="*/ 155 h 466"/>
                <a:gd name="T24" fmla="*/ 280 w 405"/>
                <a:gd name="T25" fmla="*/ 155 h 466"/>
                <a:gd name="T26" fmla="*/ 248 w 405"/>
                <a:gd name="T27" fmla="*/ 124 h 466"/>
                <a:gd name="T28" fmla="*/ 217 w 405"/>
                <a:gd name="T29" fmla="*/ 155 h 466"/>
                <a:gd name="T30" fmla="*/ 186 w 405"/>
                <a:gd name="T31" fmla="*/ 186 h 466"/>
                <a:gd name="T32" fmla="*/ 186 w 405"/>
                <a:gd name="T33" fmla="*/ 186 h 466"/>
                <a:gd name="T34" fmla="*/ 156 w 405"/>
                <a:gd name="T35" fmla="*/ 155 h 466"/>
                <a:gd name="T36" fmla="*/ 156 w 405"/>
                <a:gd name="T37" fmla="*/ 94 h 466"/>
                <a:gd name="T38" fmla="*/ 156 w 405"/>
                <a:gd name="T39" fmla="*/ 94 h 466"/>
                <a:gd name="T40" fmla="*/ 156 w 405"/>
                <a:gd name="T41" fmla="*/ 62 h 466"/>
                <a:gd name="T42" fmla="*/ 156 w 405"/>
                <a:gd name="T43" fmla="*/ 62 h 466"/>
                <a:gd name="T44" fmla="*/ 156 w 405"/>
                <a:gd name="T45" fmla="*/ 31 h 466"/>
                <a:gd name="T46" fmla="*/ 124 w 405"/>
                <a:gd name="T47" fmla="*/ 0 h 466"/>
                <a:gd name="T48" fmla="*/ 124 w 405"/>
                <a:gd name="T49" fmla="*/ 0 h 466"/>
                <a:gd name="T50" fmla="*/ 124 w 405"/>
                <a:gd name="T51" fmla="*/ 0 h 466"/>
                <a:gd name="T52" fmla="*/ 93 w 405"/>
                <a:gd name="T53" fmla="*/ 0 h 466"/>
                <a:gd name="T54" fmla="*/ 31 w 405"/>
                <a:gd name="T55" fmla="*/ 31 h 466"/>
                <a:gd name="T56" fmla="*/ 31 w 405"/>
                <a:gd name="T57" fmla="*/ 31 h 466"/>
                <a:gd name="T58" fmla="*/ 31 w 405"/>
                <a:gd name="T59" fmla="*/ 31 h 466"/>
                <a:gd name="T60" fmla="*/ 31 w 405"/>
                <a:gd name="T61" fmla="*/ 62 h 466"/>
                <a:gd name="T62" fmla="*/ 0 w 405"/>
                <a:gd name="T63" fmla="*/ 124 h 466"/>
                <a:gd name="T64" fmla="*/ 31 w 405"/>
                <a:gd name="T65" fmla="*/ 124 h 466"/>
                <a:gd name="T66" fmla="*/ 31 w 405"/>
                <a:gd name="T67" fmla="*/ 155 h 466"/>
                <a:gd name="T68" fmla="*/ 63 w 405"/>
                <a:gd name="T69" fmla="*/ 186 h 466"/>
                <a:gd name="T70" fmla="*/ 93 w 405"/>
                <a:gd name="T71" fmla="*/ 248 h 466"/>
                <a:gd name="T72" fmla="*/ 63 w 405"/>
                <a:gd name="T73" fmla="*/ 248 h 466"/>
                <a:gd name="T74" fmla="*/ 63 w 405"/>
                <a:gd name="T75" fmla="*/ 309 h 466"/>
                <a:gd name="T76" fmla="*/ 63 w 405"/>
                <a:gd name="T77" fmla="*/ 341 h 466"/>
                <a:gd name="T78" fmla="*/ 93 w 405"/>
                <a:gd name="T79" fmla="*/ 433 h 466"/>
                <a:gd name="T80" fmla="*/ 93 w 405"/>
                <a:gd name="T81" fmla="*/ 433 h 466"/>
                <a:gd name="T82" fmla="*/ 124 w 405"/>
                <a:gd name="T83" fmla="*/ 465 h 466"/>
                <a:gd name="T84" fmla="*/ 93 w 405"/>
                <a:gd name="T85" fmla="*/ 433 h 466"/>
                <a:gd name="T86" fmla="*/ 186 w 405"/>
                <a:gd name="T87" fmla="*/ 402 h 466"/>
                <a:gd name="T88" fmla="*/ 186 w 405"/>
                <a:gd name="T89" fmla="*/ 433 h 466"/>
                <a:gd name="T90" fmla="*/ 248 w 405"/>
                <a:gd name="T91" fmla="*/ 433 h 466"/>
                <a:gd name="T92" fmla="*/ 248 w 405"/>
                <a:gd name="T93" fmla="*/ 402 h 466"/>
                <a:gd name="T94" fmla="*/ 310 w 405"/>
                <a:gd name="T95" fmla="*/ 30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466">
                  <a:moveTo>
                    <a:pt x="310" y="309"/>
                  </a:moveTo>
                  <a:lnTo>
                    <a:pt x="310" y="309"/>
                  </a:lnTo>
                  <a:lnTo>
                    <a:pt x="341" y="309"/>
                  </a:lnTo>
                  <a:cubicBezTo>
                    <a:pt x="341" y="341"/>
                    <a:pt x="341" y="341"/>
                    <a:pt x="341" y="341"/>
                  </a:cubicBezTo>
                  <a:cubicBezTo>
                    <a:pt x="372" y="309"/>
                    <a:pt x="372" y="309"/>
                    <a:pt x="372" y="309"/>
                  </a:cubicBezTo>
                  <a:cubicBezTo>
                    <a:pt x="372" y="309"/>
                    <a:pt x="404" y="309"/>
                    <a:pt x="404" y="341"/>
                  </a:cubicBezTo>
                  <a:cubicBezTo>
                    <a:pt x="404" y="309"/>
                    <a:pt x="404" y="309"/>
                    <a:pt x="404" y="309"/>
                  </a:cubicBezTo>
                  <a:lnTo>
                    <a:pt x="404" y="309"/>
                  </a:lnTo>
                  <a:lnTo>
                    <a:pt x="404" y="279"/>
                  </a:lnTo>
                  <a:lnTo>
                    <a:pt x="404" y="279"/>
                  </a:lnTo>
                  <a:cubicBezTo>
                    <a:pt x="404" y="279"/>
                    <a:pt x="404" y="279"/>
                    <a:pt x="404" y="248"/>
                  </a:cubicBezTo>
                  <a:lnTo>
                    <a:pt x="404" y="248"/>
                  </a:lnTo>
                  <a:lnTo>
                    <a:pt x="404" y="248"/>
                  </a:lnTo>
                  <a:cubicBezTo>
                    <a:pt x="372" y="248"/>
                    <a:pt x="372" y="218"/>
                    <a:pt x="372" y="218"/>
                  </a:cubicBezTo>
                  <a:lnTo>
                    <a:pt x="372" y="186"/>
                  </a:lnTo>
                  <a:lnTo>
                    <a:pt x="372" y="186"/>
                  </a:lnTo>
                  <a:lnTo>
                    <a:pt x="372" y="155"/>
                  </a:lnTo>
                  <a:lnTo>
                    <a:pt x="341" y="155"/>
                  </a:lnTo>
                  <a:lnTo>
                    <a:pt x="341" y="124"/>
                  </a:lnTo>
                  <a:cubicBezTo>
                    <a:pt x="341" y="124"/>
                    <a:pt x="341" y="124"/>
                    <a:pt x="310" y="124"/>
                  </a:cubicBezTo>
                  <a:lnTo>
                    <a:pt x="310" y="124"/>
                  </a:lnTo>
                  <a:lnTo>
                    <a:pt x="310" y="124"/>
                  </a:lnTo>
                  <a:lnTo>
                    <a:pt x="310" y="124"/>
                  </a:lnTo>
                  <a:lnTo>
                    <a:pt x="280" y="155"/>
                  </a:lnTo>
                  <a:lnTo>
                    <a:pt x="280" y="155"/>
                  </a:lnTo>
                  <a:lnTo>
                    <a:pt x="280" y="155"/>
                  </a:lnTo>
                  <a:lnTo>
                    <a:pt x="280" y="155"/>
                  </a:lnTo>
                  <a:cubicBezTo>
                    <a:pt x="248" y="155"/>
                    <a:pt x="248" y="155"/>
                    <a:pt x="248" y="124"/>
                  </a:cubicBezTo>
                  <a:cubicBezTo>
                    <a:pt x="248" y="124"/>
                    <a:pt x="248" y="124"/>
                    <a:pt x="217" y="124"/>
                  </a:cubicBezTo>
                  <a:lnTo>
                    <a:pt x="217" y="155"/>
                  </a:lnTo>
                  <a:lnTo>
                    <a:pt x="217" y="155"/>
                  </a:lnTo>
                  <a:cubicBezTo>
                    <a:pt x="217" y="155"/>
                    <a:pt x="217" y="186"/>
                    <a:pt x="186" y="186"/>
                  </a:cubicBezTo>
                  <a:lnTo>
                    <a:pt x="186" y="186"/>
                  </a:lnTo>
                  <a:lnTo>
                    <a:pt x="186" y="186"/>
                  </a:lnTo>
                  <a:lnTo>
                    <a:pt x="186" y="186"/>
                  </a:lnTo>
                  <a:cubicBezTo>
                    <a:pt x="156" y="186"/>
                    <a:pt x="156" y="155"/>
                    <a:pt x="156" y="155"/>
                  </a:cubicBezTo>
                  <a:cubicBezTo>
                    <a:pt x="156" y="124"/>
                    <a:pt x="156" y="124"/>
                    <a:pt x="156" y="124"/>
                  </a:cubicBezTo>
                  <a:cubicBezTo>
                    <a:pt x="156" y="124"/>
                    <a:pt x="156" y="124"/>
                    <a:pt x="156" y="94"/>
                  </a:cubicBezTo>
                  <a:lnTo>
                    <a:pt x="156" y="94"/>
                  </a:lnTo>
                  <a:lnTo>
                    <a:pt x="156" y="94"/>
                  </a:lnTo>
                  <a:cubicBezTo>
                    <a:pt x="156" y="94"/>
                    <a:pt x="156" y="94"/>
                    <a:pt x="156" y="62"/>
                  </a:cubicBezTo>
                  <a:lnTo>
                    <a:pt x="156" y="62"/>
                  </a:lnTo>
                  <a:lnTo>
                    <a:pt x="156" y="62"/>
                  </a:lnTo>
                  <a:lnTo>
                    <a:pt x="156" y="62"/>
                  </a:lnTo>
                  <a:lnTo>
                    <a:pt x="156" y="62"/>
                  </a:lnTo>
                  <a:cubicBezTo>
                    <a:pt x="156" y="62"/>
                    <a:pt x="156" y="62"/>
                    <a:pt x="156" y="31"/>
                  </a:cubicBezTo>
                  <a:cubicBezTo>
                    <a:pt x="124" y="31"/>
                    <a:pt x="124" y="31"/>
                    <a:pt x="124" y="31"/>
                  </a:cubicBezTo>
                  <a:cubicBezTo>
                    <a:pt x="124" y="0"/>
                    <a:pt x="124" y="0"/>
                    <a:pt x="124" y="0"/>
                  </a:cubicBezTo>
                  <a:lnTo>
                    <a:pt x="124" y="0"/>
                  </a:lnTo>
                  <a:lnTo>
                    <a:pt x="124" y="0"/>
                  </a:lnTo>
                  <a:lnTo>
                    <a:pt x="124" y="0"/>
                  </a:lnTo>
                  <a:lnTo>
                    <a:pt x="124" y="0"/>
                  </a:lnTo>
                  <a:cubicBezTo>
                    <a:pt x="93" y="0"/>
                    <a:pt x="93" y="0"/>
                    <a:pt x="93" y="0"/>
                  </a:cubicBezTo>
                  <a:lnTo>
                    <a:pt x="93" y="0"/>
                  </a:lnTo>
                  <a:cubicBezTo>
                    <a:pt x="93" y="31"/>
                    <a:pt x="63" y="31"/>
                    <a:pt x="63" y="31"/>
                  </a:cubicBezTo>
                  <a:cubicBezTo>
                    <a:pt x="63" y="31"/>
                    <a:pt x="63" y="31"/>
                    <a:pt x="31" y="31"/>
                  </a:cubicBezTo>
                  <a:lnTo>
                    <a:pt x="31" y="31"/>
                  </a:lnTo>
                  <a:lnTo>
                    <a:pt x="31" y="31"/>
                  </a:lnTo>
                  <a:lnTo>
                    <a:pt x="31" y="31"/>
                  </a:lnTo>
                  <a:lnTo>
                    <a:pt x="31" y="31"/>
                  </a:lnTo>
                  <a:cubicBezTo>
                    <a:pt x="31" y="62"/>
                    <a:pt x="31" y="62"/>
                    <a:pt x="31" y="62"/>
                  </a:cubicBezTo>
                  <a:lnTo>
                    <a:pt x="31" y="62"/>
                  </a:lnTo>
                  <a:cubicBezTo>
                    <a:pt x="31" y="94"/>
                    <a:pt x="31" y="94"/>
                    <a:pt x="0" y="94"/>
                  </a:cubicBezTo>
                  <a:cubicBezTo>
                    <a:pt x="0" y="94"/>
                    <a:pt x="0" y="94"/>
                    <a:pt x="0" y="124"/>
                  </a:cubicBezTo>
                  <a:lnTo>
                    <a:pt x="0" y="124"/>
                  </a:lnTo>
                  <a:cubicBezTo>
                    <a:pt x="31" y="124"/>
                    <a:pt x="31" y="124"/>
                    <a:pt x="31" y="124"/>
                  </a:cubicBezTo>
                  <a:lnTo>
                    <a:pt x="31" y="124"/>
                  </a:lnTo>
                  <a:cubicBezTo>
                    <a:pt x="31" y="124"/>
                    <a:pt x="31" y="124"/>
                    <a:pt x="31" y="155"/>
                  </a:cubicBezTo>
                  <a:cubicBezTo>
                    <a:pt x="63" y="155"/>
                    <a:pt x="63" y="186"/>
                    <a:pt x="63" y="186"/>
                  </a:cubicBezTo>
                  <a:lnTo>
                    <a:pt x="63" y="186"/>
                  </a:lnTo>
                  <a:lnTo>
                    <a:pt x="63" y="218"/>
                  </a:lnTo>
                  <a:cubicBezTo>
                    <a:pt x="63" y="218"/>
                    <a:pt x="93" y="218"/>
                    <a:pt x="93" y="248"/>
                  </a:cubicBezTo>
                  <a:lnTo>
                    <a:pt x="93" y="248"/>
                  </a:lnTo>
                  <a:cubicBezTo>
                    <a:pt x="93" y="248"/>
                    <a:pt x="93" y="248"/>
                    <a:pt x="63" y="248"/>
                  </a:cubicBezTo>
                  <a:cubicBezTo>
                    <a:pt x="63" y="279"/>
                    <a:pt x="63" y="279"/>
                    <a:pt x="63" y="279"/>
                  </a:cubicBezTo>
                  <a:lnTo>
                    <a:pt x="63" y="309"/>
                  </a:lnTo>
                  <a:lnTo>
                    <a:pt x="63" y="341"/>
                  </a:lnTo>
                  <a:lnTo>
                    <a:pt x="63" y="341"/>
                  </a:lnTo>
                  <a:cubicBezTo>
                    <a:pt x="93" y="341"/>
                    <a:pt x="93" y="402"/>
                    <a:pt x="93" y="433"/>
                  </a:cubicBezTo>
                  <a:lnTo>
                    <a:pt x="93" y="433"/>
                  </a:lnTo>
                  <a:lnTo>
                    <a:pt x="93" y="433"/>
                  </a:lnTo>
                  <a:lnTo>
                    <a:pt x="93" y="433"/>
                  </a:lnTo>
                  <a:cubicBezTo>
                    <a:pt x="93" y="465"/>
                    <a:pt x="93" y="465"/>
                    <a:pt x="93" y="465"/>
                  </a:cubicBezTo>
                  <a:cubicBezTo>
                    <a:pt x="93" y="465"/>
                    <a:pt x="93" y="465"/>
                    <a:pt x="124" y="465"/>
                  </a:cubicBezTo>
                  <a:cubicBezTo>
                    <a:pt x="124" y="465"/>
                    <a:pt x="93" y="465"/>
                    <a:pt x="93" y="433"/>
                  </a:cubicBezTo>
                  <a:lnTo>
                    <a:pt x="93" y="433"/>
                  </a:lnTo>
                  <a:cubicBezTo>
                    <a:pt x="93" y="433"/>
                    <a:pt x="124" y="371"/>
                    <a:pt x="156" y="371"/>
                  </a:cubicBezTo>
                  <a:cubicBezTo>
                    <a:pt x="156" y="371"/>
                    <a:pt x="186" y="371"/>
                    <a:pt x="186" y="402"/>
                  </a:cubicBezTo>
                  <a:lnTo>
                    <a:pt x="186" y="402"/>
                  </a:lnTo>
                  <a:cubicBezTo>
                    <a:pt x="217" y="402"/>
                    <a:pt x="186" y="433"/>
                    <a:pt x="186" y="433"/>
                  </a:cubicBezTo>
                  <a:cubicBezTo>
                    <a:pt x="217" y="433"/>
                    <a:pt x="217" y="433"/>
                    <a:pt x="217" y="433"/>
                  </a:cubicBezTo>
                  <a:cubicBezTo>
                    <a:pt x="217" y="433"/>
                    <a:pt x="217" y="433"/>
                    <a:pt x="248" y="433"/>
                  </a:cubicBezTo>
                  <a:cubicBezTo>
                    <a:pt x="248" y="433"/>
                    <a:pt x="248" y="433"/>
                    <a:pt x="248" y="402"/>
                  </a:cubicBezTo>
                  <a:lnTo>
                    <a:pt x="248" y="402"/>
                  </a:lnTo>
                  <a:cubicBezTo>
                    <a:pt x="248" y="371"/>
                    <a:pt x="248" y="371"/>
                    <a:pt x="280" y="341"/>
                  </a:cubicBezTo>
                  <a:lnTo>
                    <a:pt x="310" y="309"/>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3" name="Freeform 125"/>
            <p:cNvSpPr>
              <a:spLocks noChangeArrowheads="1"/>
            </p:cNvSpPr>
            <p:nvPr/>
          </p:nvSpPr>
          <p:spPr bwMode="auto">
            <a:xfrm>
              <a:off x="5665788" y="2527300"/>
              <a:ext cx="55562" cy="77788"/>
            </a:xfrm>
            <a:custGeom>
              <a:avLst/>
              <a:gdLst>
                <a:gd name="T0" fmla="*/ 61 w 155"/>
                <a:gd name="T1" fmla="*/ 0 h 218"/>
                <a:gd name="T2" fmla="*/ 61 w 155"/>
                <a:gd name="T3" fmla="*/ 0 h 218"/>
                <a:gd name="T4" fmla="*/ 61 w 155"/>
                <a:gd name="T5" fmla="*/ 0 h 218"/>
                <a:gd name="T6" fmla="*/ 61 w 155"/>
                <a:gd name="T7" fmla="*/ 0 h 218"/>
                <a:gd name="T8" fmla="*/ 61 w 155"/>
                <a:gd name="T9" fmla="*/ 0 h 218"/>
                <a:gd name="T10" fmla="*/ 61 w 155"/>
                <a:gd name="T11" fmla="*/ 0 h 218"/>
                <a:gd name="T12" fmla="*/ 30 w 155"/>
                <a:gd name="T13" fmla="*/ 31 h 218"/>
                <a:gd name="T14" fmla="*/ 30 w 155"/>
                <a:gd name="T15" fmla="*/ 31 h 218"/>
                <a:gd name="T16" fmla="*/ 30 w 155"/>
                <a:gd name="T17" fmla="*/ 31 h 218"/>
                <a:gd name="T18" fmla="*/ 0 w 155"/>
                <a:gd name="T19" fmla="*/ 0 h 218"/>
                <a:gd name="T20" fmla="*/ 30 w 155"/>
                <a:gd name="T21" fmla="*/ 62 h 218"/>
                <a:gd name="T22" fmla="*/ 30 w 155"/>
                <a:gd name="T23" fmla="*/ 62 h 218"/>
                <a:gd name="T24" fmla="*/ 30 w 155"/>
                <a:gd name="T25" fmla="*/ 62 h 218"/>
                <a:gd name="T26" fmla="*/ 61 w 155"/>
                <a:gd name="T27" fmla="*/ 93 h 218"/>
                <a:gd name="T28" fmla="*/ 61 w 155"/>
                <a:gd name="T29" fmla="*/ 155 h 218"/>
                <a:gd name="T30" fmla="*/ 61 w 155"/>
                <a:gd name="T31" fmla="*/ 155 h 218"/>
                <a:gd name="T32" fmla="*/ 92 w 155"/>
                <a:gd name="T33" fmla="*/ 155 h 218"/>
                <a:gd name="T34" fmla="*/ 92 w 155"/>
                <a:gd name="T35" fmla="*/ 186 h 218"/>
                <a:gd name="T36" fmla="*/ 124 w 155"/>
                <a:gd name="T37" fmla="*/ 217 h 218"/>
                <a:gd name="T38" fmla="*/ 154 w 155"/>
                <a:gd name="T39" fmla="*/ 217 h 218"/>
                <a:gd name="T40" fmla="*/ 154 w 155"/>
                <a:gd name="T41" fmla="*/ 217 h 218"/>
                <a:gd name="T42" fmla="*/ 154 w 155"/>
                <a:gd name="T43" fmla="*/ 186 h 218"/>
                <a:gd name="T44" fmla="*/ 154 w 155"/>
                <a:gd name="T45" fmla="*/ 186 h 218"/>
                <a:gd name="T46" fmla="*/ 124 w 155"/>
                <a:gd name="T47" fmla="*/ 155 h 218"/>
                <a:gd name="T48" fmla="*/ 124 w 155"/>
                <a:gd name="T49" fmla="*/ 93 h 218"/>
                <a:gd name="T50" fmla="*/ 124 w 155"/>
                <a:gd name="T51" fmla="*/ 31 h 218"/>
                <a:gd name="T52" fmla="*/ 92 w 155"/>
                <a:gd name="T53" fmla="*/ 0 h 218"/>
                <a:gd name="T54" fmla="*/ 92 w 155"/>
                <a:gd name="T55" fmla="*/ 0 h 218"/>
                <a:gd name="T56" fmla="*/ 61 w 155"/>
                <a:gd name="T5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 h="218">
                  <a:moveTo>
                    <a:pt x="61" y="0"/>
                  </a:moveTo>
                  <a:lnTo>
                    <a:pt x="61" y="0"/>
                  </a:lnTo>
                  <a:lnTo>
                    <a:pt x="61" y="0"/>
                  </a:lnTo>
                  <a:lnTo>
                    <a:pt x="61" y="0"/>
                  </a:lnTo>
                  <a:lnTo>
                    <a:pt x="61" y="0"/>
                  </a:lnTo>
                  <a:lnTo>
                    <a:pt x="61" y="0"/>
                  </a:lnTo>
                  <a:cubicBezTo>
                    <a:pt x="61" y="31"/>
                    <a:pt x="30" y="31"/>
                    <a:pt x="30" y="31"/>
                  </a:cubicBezTo>
                  <a:lnTo>
                    <a:pt x="30" y="31"/>
                  </a:lnTo>
                  <a:lnTo>
                    <a:pt x="30" y="31"/>
                  </a:lnTo>
                  <a:cubicBezTo>
                    <a:pt x="30" y="31"/>
                    <a:pt x="30" y="31"/>
                    <a:pt x="0" y="0"/>
                  </a:cubicBezTo>
                  <a:cubicBezTo>
                    <a:pt x="30" y="31"/>
                    <a:pt x="30" y="31"/>
                    <a:pt x="30" y="62"/>
                  </a:cubicBezTo>
                  <a:lnTo>
                    <a:pt x="30" y="62"/>
                  </a:lnTo>
                  <a:lnTo>
                    <a:pt x="30" y="62"/>
                  </a:lnTo>
                  <a:cubicBezTo>
                    <a:pt x="30" y="62"/>
                    <a:pt x="30" y="93"/>
                    <a:pt x="61" y="93"/>
                  </a:cubicBezTo>
                  <a:cubicBezTo>
                    <a:pt x="61" y="93"/>
                    <a:pt x="61" y="124"/>
                    <a:pt x="61" y="155"/>
                  </a:cubicBezTo>
                  <a:lnTo>
                    <a:pt x="61" y="155"/>
                  </a:lnTo>
                  <a:cubicBezTo>
                    <a:pt x="61" y="155"/>
                    <a:pt x="61" y="155"/>
                    <a:pt x="92" y="155"/>
                  </a:cubicBezTo>
                  <a:cubicBezTo>
                    <a:pt x="92" y="186"/>
                    <a:pt x="92" y="186"/>
                    <a:pt x="92" y="186"/>
                  </a:cubicBezTo>
                  <a:cubicBezTo>
                    <a:pt x="124" y="186"/>
                    <a:pt x="124" y="186"/>
                    <a:pt x="124" y="217"/>
                  </a:cubicBezTo>
                  <a:cubicBezTo>
                    <a:pt x="154" y="217"/>
                    <a:pt x="154" y="217"/>
                    <a:pt x="154" y="217"/>
                  </a:cubicBezTo>
                  <a:lnTo>
                    <a:pt x="154" y="217"/>
                  </a:lnTo>
                  <a:cubicBezTo>
                    <a:pt x="154" y="186"/>
                    <a:pt x="154" y="186"/>
                    <a:pt x="154" y="186"/>
                  </a:cubicBezTo>
                  <a:lnTo>
                    <a:pt x="154" y="186"/>
                  </a:lnTo>
                  <a:cubicBezTo>
                    <a:pt x="154" y="186"/>
                    <a:pt x="154" y="186"/>
                    <a:pt x="124" y="155"/>
                  </a:cubicBezTo>
                  <a:cubicBezTo>
                    <a:pt x="124" y="155"/>
                    <a:pt x="124" y="124"/>
                    <a:pt x="124" y="93"/>
                  </a:cubicBezTo>
                  <a:cubicBezTo>
                    <a:pt x="124" y="62"/>
                    <a:pt x="124" y="62"/>
                    <a:pt x="124" y="31"/>
                  </a:cubicBezTo>
                  <a:cubicBezTo>
                    <a:pt x="124" y="31"/>
                    <a:pt x="124" y="0"/>
                    <a:pt x="92" y="0"/>
                  </a:cubicBezTo>
                  <a:lnTo>
                    <a:pt x="92" y="0"/>
                  </a:lnTo>
                  <a:cubicBezTo>
                    <a:pt x="92" y="0"/>
                    <a:pt x="92" y="0"/>
                    <a:pt x="61"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4" name="Freeform 126"/>
            <p:cNvSpPr>
              <a:spLocks noChangeArrowheads="1"/>
            </p:cNvSpPr>
            <p:nvPr/>
          </p:nvSpPr>
          <p:spPr bwMode="auto">
            <a:xfrm>
              <a:off x="5754688" y="2238375"/>
              <a:ext cx="44450" cy="66675"/>
            </a:xfrm>
            <a:custGeom>
              <a:avLst/>
              <a:gdLst>
                <a:gd name="T0" fmla="*/ 0 w 125"/>
                <a:gd name="T1" fmla="*/ 62 h 186"/>
                <a:gd name="T2" fmla="*/ 0 w 125"/>
                <a:gd name="T3" fmla="*/ 62 h 186"/>
                <a:gd name="T4" fmla="*/ 0 w 125"/>
                <a:gd name="T5" fmla="*/ 94 h 186"/>
                <a:gd name="T6" fmla="*/ 0 w 125"/>
                <a:gd name="T7" fmla="*/ 94 h 186"/>
                <a:gd name="T8" fmla="*/ 30 w 125"/>
                <a:gd name="T9" fmla="*/ 94 h 186"/>
                <a:gd name="T10" fmla="*/ 30 w 125"/>
                <a:gd name="T11" fmla="*/ 94 h 186"/>
                <a:gd name="T12" fmla="*/ 61 w 125"/>
                <a:gd name="T13" fmla="*/ 124 h 186"/>
                <a:gd name="T14" fmla="*/ 61 w 125"/>
                <a:gd name="T15" fmla="*/ 124 h 186"/>
                <a:gd name="T16" fmla="*/ 61 w 125"/>
                <a:gd name="T17" fmla="*/ 155 h 186"/>
                <a:gd name="T18" fmla="*/ 61 w 125"/>
                <a:gd name="T19" fmla="*/ 185 h 186"/>
                <a:gd name="T20" fmla="*/ 61 w 125"/>
                <a:gd name="T21" fmla="*/ 185 h 186"/>
                <a:gd name="T22" fmla="*/ 61 w 125"/>
                <a:gd name="T23" fmla="*/ 185 h 186"/>
                <a:gd name="T24" fmla="*/ 61 w 125"/>
                <a:gd name="T25" fmla="*/ 185 h 186"/>
                <a:gd name="T26" fmla="*/ 92 w 125"/>
                <a:gd name="T27" fmla="*/ 185 h 186"/>
                <a:gd name="T28" fmla="*/ 92 w 125"/>
                <a:gd name="T29" fmla="*/ 185 h 186"/>
                <a:gd name="T30" fmla="*/ 92 w 125"/>
                <a:gd name="T31" fmla="*/ 185 h 186"/>
                <a:gd name="T32" fmla="*/ 92 w 125"/>
                <a:gd name="T33" fmla="*/ 185 h 186"/>
                <a:gd name="T34" fmla="*/ 124 w 125"/>
                <a:gd name="T35" fmla="*/ 185 h 186"/>
                <a:gd name="T36" fmla="*/ 124 w 125"/>
                <a:gd name="T37" fmla="*/ 185 h 186"/>
                <a:gd name="T38" fmla="*/ 124 w 125"/>
                <a:gd name="T39" fmla="*/ 185 h 186"/>
                <a:gd name="T40" fmla="*/ 92 w 125"/>
                <a:gd name="T41" fmla="*/ 155 h 186"/>
                <a:gd name="T42" fmla="*/ 92 w 125"/>
                <a:gd name="T43" fmla="*/ 155 h 186"/>
                <a:gd name="T44" fmla="*/ 92 w 125"/>
                <a:gd name="T45" fmla="*/ 124 h 186"/>
                <a:gd name="T46" fmla="*/ 92 w 125"/>
                <a:gd name="T47" fmla="*/ 124 h 186"/>
                <a:gd name="T48" fmla="*/ 61 w 125"/>
                <a:gd name="T49" fmla="*/ 94 h 186"/>
                <a:gd name="T50" fmla="*/ 30 w 125"/>
                <a:gd name="T51" fmla="*/ 62 h 186"/>
                <a:gd name="T52" fmla="*/ 0 w 125"/>
                <a:gd name="T53" fmla="*/ 0 h 186"/>
                <a:gd name="T54" fmla="*/ 0 w 125"/>
                <a:gd name="T55" fmla="*/ 0 h 186"/>
                <a:gd name="T56" fmla="*/ 0 w 125"/>
                <a:gd name="T57" fmla="*/ 0 h 186"/>
                <a:gd name="T58" fmla="*/ 0 w 125"/>
                <a:gd name="T59" fmla="*/ 0 h 186"/>
                <a:gd name="T60" fmla="*/ 0 w 125"/>
                <a:gd name="T61" fmla="*/ 0 h 186"/>
                <a:gd name="T62" fmla="*/ 0 w 125"/>
                <a:gd name="T63" fmla="*/ 0 h 186"/>
                <a:gd name="T64" fmla="*/ 0 w 125"/>
                <a:gd name="T65" fmla="*/ 0 h 186"/>
                <a:gd name="T66" fmla="*/ 0 w 125"/>
                <a:gd name="T67" fmla="*/ 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86">
                  <a:moveTo>
                    <a:pt x="0" y="62"/>
                  </a:moveTo>
                  <a:lnTo>
                    <a:pt x="0" y="62"/>
                  </a:lnTo>
                  <a:cubicBezTo>
                    <a:pt x="0" y="62"/>
                    <a:pt x="0" y="62"/>
                    <a:pt x="0" y="94"/>
                  </a:cubicBezTo>
                  <a:lnTo>
                    <a:pt x="0" y="94"/>
                  </a:lnTo>
                  <a:cubicBezTo>
                    <a:pt x="30" y="94"/>
                    <a:pt x="30" y="94"/>
                    <a:pt x="30" y="94"/>
                  </a:cubicBezTo>
                  <a:lnTo>
                    <a:pt x="30" y="94"/>
                  </a:lnTo>
                  <a:cubicBezTo>
                    <a:pt x="30" y="94"/>
                    <a:pt x="61" y="94"/>
                    <a:pt x="61" y="124"/>
                  </a:cubicBezTo>
                  <a:lnTo>
                    <a:pt x="61" y="124"/>
                  </a:lnTo>
                  <a:cubicBezTo>
                    <a:pt x="61" y="124"/>
                    <a:pt x="61" y="124"/>
                    <a:pt x="61" y="155"/>
                  </a:cubicBezTo>
                  <a:cubicBezTo>
                    <a:pt x="61" y="155"/>
                    <a:pt x="61" y="155"/>
                    <a:pt x="61" y="185"/>
                  </a:cubicBezTo>
                  <a:lnTo>
                    <a:pt x="61" y="185"/>
                  </a:lnTo>
                  <a:lnTo>
                    <a:pt x="61" y="185"/>
                  </a:lnTo>
                  <a:lnTo>
                    <a:pt x="61" y="185"/>
                  </a:lnTo>
                  <a:cubicBezTo>
                    <a:pt x="92" y="185"/>
                    <a:pt x="92" y="185"/>
                    <a:pt x="92" y="185"/>
                  </a:cubicBezTo>
                  <a:lnTo>
                    <a:pt x="92" y="185"/>
                  </a:lnTo>
                  <a:lnTo>
                    <a:pt x="92" y="185"/>
                  </a:lnTo>
                  <a:lnTo>
                    <a:pt x="92" y="185"/>
                  </a:lnTo>
                  <a:cubicBezTo>
                    <a:pt x="92" y="185"/>
                    <a:pt x="92" y="185"/>
                    <a:pt x="124" y="185"/>
                  </a:cubicBezTo>
                  <a:lnTo>
                    <a:pt x="124" y="185"/>
                  </a:lnTo>
                  <a:lnTo>
                    <a:pt x="124" y="185"/>
                  </a:lnTo>
                  <a:lnTo>
                    <a:pt x="92" y="155"/>
                  </a:lnTo>
                  <a:lnTo>
                    <a:pt x="92" y="155"/>
                  </a:lnTo>
                  <a:lnTo>
                    <a:pt x="92" y="124"/>
                  </a:lnTo>
                  <a:lnTo>
                    <a:pt x="92" y="124"/>
                  </a:lnTo>
                  <a:cubicBezTo>
                    <a:pt x="92" y="124"/>
                    <a:pt x="61" y="124"/>
                    <a:pt x="61" y="94"/>
                  </a:cubicBezTo>
                  <a:lnTo>
                    <a:pt x="30" y="62"/>
                  </a:lnTo>
                  <a:cubicBezTo>
                    <a:pt x="30" y="31"/>
                    <a:pt x="0" y="31"/>
                    <a:pt x="0" y="0"/>
                  </a:cubicBezTo>
                  <a:lnTo>
                    <a:pt x="0" y="0"/>
                  </a:lnTo>
                  <a:lnTo>
                    <a:pt x="0" y="0"/>
                  </a:lnTo>
                  <a:lnTo>
                    <a:pt x="0" y="0"/>
                  </a:lnTo>
                  <a:lnTo>
                    <a:pt x="0" y="0"/>
                  </a:lnTo>
                  <a:lnTo>
                    <a:pt x="0" y="0"/>
                  </a:lnTo>
                  <a:lnTo>
                    <a:pt x="0" y="0"/>
                  </a:lnTo>
                  <a:lnTo>
                    <a:pt x="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5" name="Freeform 127"/>
            <p:cNvSpPr>
              <a:spLocks noChangeArrowheads="1"/>
            </p:cNvSpPr>
            <p:nvPr/>
          </p:nvSpPr>
          <p:spPr bwMode="auto">
            <a:xfrm>
              <a:off x="5676900" y="2147888"/>
              <a:ext cx="66675" cy="79375"/>
            </a:xfrm>
            <a:custGeom>
              <a:avLst/>
              <a:gdLst>
                <a:gd name="T0" fmla="*/ 31 w 187"/>
                <a:gd name="T1" fmla="*/ 62 h 219"/>
                <a:gd name="T2" fmla="*/ 31 w 187"/>
                <a:gd name="T3" fmla="*/ 62 h 219"/>
                <a:gd name="T4" fmla="*/ 31 w 187"/>
                <a:gd name="T5" fmla="*/ 62 h 219"/>
                <a:gd name="T6" fmla="*/ 0 w 187"/>
                <a:gd name="T7" fmla="*/ 62 h 219"/>
                <a:gd name="T8" fmla="*/ 0 w 187"/>
                <a:gd name="T9" fmla="*/ 62 h 219"/>
                <a:gd name="T10" fmla="*/ 0 w 187"/>
                <a:gd name="T11" fmla="*/ 62 h 219"/>
                <a:gd name="T12" fmla="*/ 0 w 187"/>
                <a:gd name="T13" fmla="*/ 62 h 219"/>
                <a:gd name="T14" fmla="*/ 0 w 187"/>
                <a:gd name="T15" fmla="*/ 62 h 219"/>
                <a:gd name="T16" fmla="*/ 0 w 187"/>
                <a:gd name="T17" fmla="*/ 62 h 219"/>
                <a:gd name="T18" fmla="*/ 0 w 187"/>
                <a:gd name="T19" fmla="*/ 94 h 219"/>
                <a:gd name="T20" fmla="*/ 0 w 187"/>
                <a:gd name="T21" fmla="*/ 94 h 219"/>
                <a:gd name="T22" fmla="*/ 0 w 187"/>
                <a:gd name="T23" fmla="*/ 94 h 219"/>
                <a:gd name="T24" fmla="*/ 0 w 187"/>
                <a:gd name="T25" fmla="*/ 94 h 219"/>
                <a:gd name="T26" fmla="*/ 31 w 187"/>
                <a:gd name="T27" fmla="*/ 124 h 219"/>
                <a:gd name="T28" fmla="*/ 31 w 187"/>
                <a:gd name="T29" fmla="*/ 124 h 219"/>
                <a:gd name="T30" fmla="*/ 31 w 187"/>
                <a:gd name="T31" fmla="*/ 155 h 219"/>
                <a:gd name="T32" fmla="*/ 31 w 187"/>
                <a:gd name="T33" fmla="*/ 155 h 219"/>
                <a:gd name="T34" fmla="*/ 31 w 187"/>
                <a:gd name="T35" fmla="*/ 155 h 219"/>
                <a:gd name="T36" fmla="*/ 31 w 187"/>
                <a:gd name="T37" fmla="*/ 155 h 219"/>
                <a:gd name="T38" fmla="*/ 31 w 187"/>
                <a:gd name="T39" fmla="*/ 186 h 219"/>
                <a:gd name="T40" fmla="*/ 31 w 187"/>
                <a:gd name="T41" fmla="*/ 186 h 219"/>
                <a:gd name="T42" fmla="*/ 31 w 187"/>
                <a:gd name="T43" fmla="*/ 186 h 219"/>
                <a:gd name="T44" fmla="*/ 31 w 187"/>
                <a:gd name="T45" fmla="*/ 186 h 219"/>
                <a:gd name="T46" fmla="*/ 31 w 187"/>
                <a:gd name="T47" fmla="*/ 218 h 219"/>
                <a:gd name="T48" fmla="*/ 62 w 187"/>
                <a:gd name="T49" fmla="*/ 186 h 219"/>
                <a:gd name="T50" fmla="*/ 94 w 187"/>
                <a:gd name="T51" fmla="*/ 218 h 219"/>
                <a:gd name="T52" fmla="*/ 94 w 187"/>
                <a:gd name="T53" fmla="*/ 218 h 219"/>
                <a:gd name="T54" fmla="*/ 94 w 187"/>
                <a:gd name="T55" fmla="*/ 218 h 219"/>
                <a:gd name="T56" fmla="*/ 94 w 187"/>
                <a:gd name="T57" fmla="*/ 218 h 219"/>
                <a:gd name="T58" fmla="*/ 94 w 187"/>
                <a:gd name="T59" fmla="*/ 186 h 219"/>
                <a:gd name="T60" fmla="*/ 94 w 187"/>
                <a:gd name="T61" fmla="*/ 186 h 219"/>
                <a:gd name="T62" fmla="*/ 124 w 187"/>
                <a:gd name="T63" fmla="*/ 186 h 219"/>
                <a:gd name="T64" fmla="*/ 155 w 187"/>
                <a:gd name="T65" fmla="*/ 186 h 219"/>
                <a:gd name="T66" fmla="*/ 124 w 187"/>
                <a:gd name="T67" fmla="*/ 155 h 219"/>
                <a:gd name="T68" fmla="*/ 124 w 187"/>
                <a:gd name="T69" fmla="*/ 124 h 219"/>
                <a:gd name="T70" fmla="*/ 155 w 187"/>
                <a:gd name="T71" fmla="*/ 124 h 219"/>
                <a:gd name="T72" fmla="*/ 155 w 187"/>
                <a:gd name="T73" fmla="*/ 94 h 219"/>
                <a:gd name="T74" fmla="*/ 155 w 187"/>
                <a:gd name="T75" fmla="*/ 94 h 219"/>
                <a:gd name="T76" fmla="*/ 186 w 187"/>
                <a:gd name="T77" fmla="*/ 94 h 219"/>
                <a:gd name="T78" fmla="*/ 186 w 187"/>
                <a:gd name="T79" fmla="*/ 94 h 219"/>
                <a:gd name="T80" fmla="*/ 186 w 187"/>
                <a:gd name="T81" fmla="*/ 94 h 219"/>
                <a:gd name="T82" fmla="*/ 186 w 187"/>
                <a:gd name="T83" fmla="*/ 94 h 219"/>
                <a:gd name="T84" fmla="*/ 186 w 187"/>
                <a:gd name="T85" fmla="*/ 94 h 219"/>
                <a:gd name="T86" fmla="*/ 186 w 187"/>
                <a:gd name="T87" fmla="*/ 94 h 219"/>
                <a:gd name="T88" fmla="*/ 155 w 187"/>
                <a:gd name="T89" fmla="*/ 94 h 219"/>
                <a:gd name="T90" fmla="*/ 155 w 187"/>
                <a:gd name="T91" fmla="*/ 94 h 219"/>
                <a:gd name="T92" fmla="*/ 155 w 187"/>
                <a:gd name="T93" fmla="*/ 94 h 219"/>
                <a:gd name="T94" fmla="*/ 124 w 187"/>
                <a:gd name="T95" fmla="*/ 94 h 219"/>
                <a:gd name="T96" fmla="*/ 124 w 187"/>
                <a:gd name="T97" fmla="*/ 94 h 219"/>
                <a:gd name="T98" fmla="*/ 124 w 187"/>
                <a:gd name="T99" fmla="*/ 94 h 219"/>
                <a:gd name="T100" fmla="*/ 124 w 187"/>
                <a:gd name="T101" fmla="*/ 94 h 219"/>
                <a:gd name="T102" fmla="*/ 62 w 187"/>
                <a:gd name="T103" fmla="*/ 62 h 219"/>
                <a:gd name="T104" fmla="*/ 62 w 187"/>
                <a:gd name="T105" fmla="*/ 31 h 219"/>
                <a:gd name="T106" fmla="*/ 62 w 187"/>
                <a:gd name="T107" fmla="*/ 31 h 219"/>
                <a:gd name="T108" fmla="*/ 62 w 187"/>
                <a:gd name="T109" fmla="*/ 31 h 219"/>
                <a:gd name="T110" fmla="*/ 62 w 187"/>
                <a:gd name="T111" fmla="*/ 31 h 219"/>
                <a:gd name="T112" fmla="*/ 62 w 187"/>
                <a:gd name="T113" fmla="*/ 31 h 219"/>
                <a:gd name="T114" fmla="*/ 62 w 187"/>
                <a:gd name="T115" fmla="*/ 0 h 219"/>
                <a:gd name="T116" fmla="*/ 62 w 187"/>
                <a:gd name="T117" fmla="*/ 31 h 219"/>
                <a:gd name="T118" fmla="*/ 31 w 187"/>
                <a:gd name="T119" fmla="*/ 6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 h="219">
                  <a:moveTo>
                    <a:pt x="31" y="62"/>
                  </a:moveTo>
                  <a:lnTo>
                    <a:pt x="31" y="62"/>
                  </a:lnTo>
                  <a:lnTo>
                    <a:pt x="31" y="62"/>
                  </a:lnTo>
                  <a:lnTo>
                    <a:pt x="0" y="62"/>
                  </a:lnTo>
                  <a:lnTo>
                    <a:pt x="0" y="62"/>
                  </a:lnTo>
                  <a:lnTo>
                    <a:pt x="0" y="62"/>
                  </a:lnTo>
                  <a:lnTo>
                    <a:pt x="0" y="62"/>
                  </a:lnTo>
                  <a:lnTo>
                    <a:pt x="0" y="62"/>
                  </a:lnTo>
                  <a:lnTo>
                    <a:pt x="0" y="62"/>
                  </a:lnTo>
                  <a:cubicBezTo>
                    <a:pt x="0" y="94"/>
                    <a:pt x="0" y="94"/>
                    <a:pt x="0" y="94"/>
                  </a:cubicBezTo>
                  <a:lnTo>
                    <a:pt x="0" y="94"/>
                  </a:lnTo>
                  <a:lnTo>
                    <a:pt x="0" y="94"/>
                  </a:lnTo>
                  <a:lnTo>
                    <a:pt x="0" y="94"/>
                  </a:lnTo>
                  <a:cubicBezTo>
                    <a:pt x="31" y="124"/>
                    <a:pt x="31" y="124"/>
                    <a:pt x="31" y="124"/>
                  </a:cubicBezTo>
                  <a:lnTo>
                    <a:pt x="31" y="124"/>
                  </a:lnTo>
                  <a:cubicBezTo>
                    <a:pt x="31" y="155"/>
                    <a:pt x="31" y="155"/>
                    <a:pt x="31" y="155"/>
                  </a:cubicBezTo>
                  <a:lnTo>
                    <a:pt x="31" y="155"/>
                  </a:lnTo>
                  <a:lnTo>
                    <a:pt x="31" y="155"/>
                  </a:lnTo>
                  <a:lnTo>
                    <a:pt x="31" y="155"/>
                  </a:lnTo>
                  <a:lnTo>
                    <a:pt x="31" y="186"/>
                  </a:lnTo>
                  <a:lnTo>
                    <a:pt x="31" y="186"/>
                  </a:lnTo>
                  <a:lnTo>
                    <a:pt x="31" y="186"/>
                  </a:lnTo>
                  <a:lnTo>
                    <a:pt x="31" y="186"/>
                  </a:lnTo>
                  <a:cubicBezTo>
                    <a:pt x="31" y="186"/>
                    <a:pt x="31" y="186"/>
                    <a:pt x="31" y="218"/>
                  </a:cubicBezTo>
                  <a:cubicBezTo>
                    <a:pt x="31" y="186"/>
                    <a:pt x="62" y="186"/>
                    <a:pt x="62" y="186"/>
                  </a:cubicBezTo>
                  <a:cubicBezTo>
                    <a:pt x="62" y="186"/>
                    <a:pt x="62" y="186"/>
                    <a:pt x="94" y="218"/>
                  </a:cubicBezTo>
                  <a:lnTo>
                    <a:pt x="94" y="218"/>
                  </a:lnTo>
                  <a:lnTo>
                    <a:pt x="94" y="218"/>
                  </a:lnTo>
                  <a:lnTo>
                    <a:pt x="94" y="218"/>
                  </a:lnTo>
                  <a:cubicBezTo>
                    <a:pt x="94" y="186"/>
                    <a:pt x="94" y="186"/>
                    <a:pt x="94" y="186"/>
                  </a:cubicBezTo>
                  <a:lnTo>
                    <a:pt x="94" y="186"/>
                  </a:lnTo>
                  <a:cubicBezTo>
                    <a:pt x="124" y="186"/>
                    <a:pt x="124" y="186"/>
                    <a:pt x="124" y="186"/>
                  </a:cubicBezTo>
                  <a:lnTo>
                    <a:pt x="155" y="186"/>
                  </a:lnTo>
                  <a:cubicBezTo>
                    <a:pt x="124" y="155"/>
                    <a:pt x="124" y="155"/>
                    <a:pt x="124" y="155"/>
                  </a:cubicBezTo>
                  <a:lnTo>
                    <a:pt x="124" y="124"/>
                  </a:lnTo>
                  <a:lnTo>
                    <a:pt x="155" y="124"/>
                  </a:lnTo>
                  <a:cubicBezTo>
                    <a:pt x="155" y="94"/>
                    <a:pt x="155" y="94"/>
                    <a:pt x="155" y="94"/>
                  </a:cubicBezTo>
                  <a:lnTo>
                    <a:pt x="155" y="94"/>
                  </a:lnTo>
                  <a:cubicBezTo>
                    <a:pt x="155" y="94"/>
                    <a:pt x="155" y="94"/>
                    <a:pt x="186" y="94"/>
                  </a:cubicBezTo>
                  <a:lnTo>
                    <a:pt x="186" y="94"/>
                  </a:lnTo>
                  <a:lnTo>
                    <a:pt x="186" y="94"/>
                  </a:lnTo>
                  <a:lnTo>
                    <a:pt x="186" y="94"/>
                  </a:lnTo>
                  <a:lnTo>
                    <a:pt x="186" y="94"/>
                  </a:lnTo>
                  <a:lnTo>
                    <a:pt x="186" y="94"/>
                  </a:lnTo>
                  <a:lnTo>
                    <a:pt x="155" y="94"/>
                  </a:lnTo>
                  <a:lnTo>
                    <a:pt x="155" y="94"/>
                  </a:lnTo>
                  <a:lnTo>
                    <a:pt x="155" y="94"/>
                  </a:lnTo>
                  <a:lnTo>
                    <a:pt x="124" y="94"/>
                  </a:lnTo>
                  <a:lnTo>
                    <a:pt x="124" y="94"/>
                  </a:lnTo>
                  <a:lnTo>
                    <a:pt x="124" y="94"/>
                  </a:lnTo>
                  <a:lnTo>
                    <a:pt x="124" y="94"/>
                  </a:lnTo>
                  <a:cubicBezTo>
                    <a:pt x="94" y="94"/>
                    <a:pt x="94" y="62"/>
                    <a:pt x="62" y="62"/>
                  </a:cubicBezTo>
                  <a:lnTo>
                    <a:pt x="62" y="31"/>
                  </a:lnTo>
                  <a:lnTo>
                    <a:pt x="62" y="31"/>
                  </a:lnTo>
                  <a:lnTo>
                    <a:pt x="62" y="31"/>
                  </a:lnTo>
                  <a:lnTo>
                    <a:pt x="62" y="31"/>
                  </a:lnTo>
                  <a:lnTo>
                    <a:pt x="62" y="31"/>
                  </a:lnTo>
                  <a:cubicBezTo>
                    <a:pt x="62" y="31"/>
                    <a:pt x="62" y="31"/>
                    <a:pt x="62" y="0"/>
                  </a:cubicBezTo>
                  <a:cubicBezTo>
                    <a:pt x="62" y="31"/>
                    <a:pt x="62" y="31"/>
                    <a:pt x="62" y="31"/>
                  </a:cubicBezTo>
                  <a:cubicBezTo>
                    <a:pt x="62" y="31"/>
                    <a:pt x="62" y="62"/>
                    <a:pt x="31"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6" name="Freeform 128"/>
            <p:cNvSpPr>
              <a:spLocks noChangeArrowheads="1"/>
            </p:cNvSpPr>
            <p:nvPr/>
          </p:nvSpPr>
          <p:spPr bwMode="auto">
            <a:xfrm>
              <a:off x="5967413" y="2505075"/>
              <a:ext cx="57150" cy="44450"/>
            </a:xfrm>
            <a:custGeom>
              <a:avLst/>
              <a:gdLst>
                <a:gd name="T0" fmla="*/ 0 w 157"/>
                <a:gd name="T1" fmla="*/ 93 h 125"/>
                <a:gd name="T2" fmla="*/ 0 w 157"/>
                <a:gd name="T3" fmla="*/ 93 h 125"/>
                <a:gd name="T4" fmla="*/ 0 w 157"/>
                <a:gd name="T5" fmla="*/ 93 h 125"/>
                <a:gd name="T6" fmla="*/ 93 w 157"/>
                <a:gd name="T7" fmla="*/ 124 h 125"/>
                <a:gd name="T8" fmla="*/ 93 w 157"/>
                <a:gd name="T9" fmla="*/ 93 h 125"/>
                <a:gd name="T10" fmla="*/ 124 w 157"/>
                <a:gd name="T11" fmla="*/ 93 h 125"/>
                <a:gd name="T12" fmla="*/ 124 w 157"/>
                <a:gd name="T13" fmla="*/ 93 h 125"/>
                <a:gd name="T14" fmla="*/ 156 w 157"/>
                <a:gd name="T15" fmla="*/ 62 h 125"/>
                <a:gd name="T16" fmla="*/ 156 w 157"/>
                <a:gd name="T17" fmla="*/ 62 h 125"/>
                <a:gd name="T18" fmla="*/ 124 w 157"/>
                <a:gd name="T19" fmla="*/ 62 h 125"/>
                <a:gd name="T20" fmla="*/ 124 w 157"/>
                <a:gd name="T21" fmla="*/ 31 h 125"/>
                <a:gd name="T22" fmla="*/ 124 w 157"/>
                <a:gd name="T23" fmla="*/ 31 h 125"/>
                <a:gd name="T24" fmla="*/ 124 w 157"/>
                <a:gd name="T25" fmla="*/ 62 h 125"/>
                <a:gd name="T26" fmla="*/ 93 w 157"/>
                <a:gd name="T27" fmla="*/ 31 h 125"/>
                <a:gd name="T28" fmla="*/ 93 w 157"/>
                <a:gd name="T29" fmla="*/ 0 h 125"/>
                <a:gd name="T30" fmla="*/ 93 w 157"/>
                <a:gd name="T31" fmla="*/ 0 h 125"/>
                <a:gd name="T32" fmla="*/ 62 w 157"/>
                <a:gd name="T33" fmla="*/ 0 h 125"/>
                <a:gd name="T34" fmla="*/ 62 w 157"/>
                <a:gd name="T35" fmla="*/ 0 h 125"/>
                <a:gd name="T36" fmla="*/ 62 w 157"/>
                <a:gd name="T37" fmla="*/ 0 h 125"/>
                <a:gd name="T38" fmla="*/ 0 w 157"/>
                <a:gd name="T39" fmla="*/ 62 h 125"/>
                <a:gd name="T40" fmla="*/ 0 w 157"/>
                <a:gd name="T41"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7" h="125">
                  <a:moveTo>
                    <a:pt x="0" y="93"/>
                  </a:moveTo>
                  <a:lnTo>
                    <a:pt x="0" y="93"/>
                  </a:lnTo>
                  <a:lnTo>
                    <a:pt x="0" y="93"/>
                  </a:lnTo>
                  <a:cubicBezTo>
                    <a:pt x="32" y="93"/>
                    <a:pt x="62" y="93"/>
                    <a:pt x="93" y="124"/>
                  </a:cubicBezTo>
                  <a:cubicBezTo>
                    <a:pt x="93" y="93"/>
                    <a:pt x="93" y="93"/>
                    <a:pt x="93" y="93"/>
                  </a:cubicBezTo>
                  <a:cubicBezTo>
                    <a:pt x="93" y="93"/>
                    <a:pt x="93" y="93"/>
                    <a:pt x="124" y="93"/>
                  </a:cubicBezTo>
                  <a:lnTo>
                    <a:pt x="124" y="93"/>
                  </a:lnTo>
                  <a:cubicBezTo>
                    <a:pt x="124" y="93"/>
                    <a:pt x="124" y="62"/>
                    <a:pt x="156" y="62"/>
                  </a:cubicBezTo>
                  <a:lnTo>
                    <a:pt x="156" y="62"/>
                  </a:lnTo>
                  <a:cubicBezTo>
                    <a:pt x="124" y="62"/>
                    <a:pt x="124" y="62"/>
                    <a:pt x="124" y="62"/>
                  </a:cubicBezTo>
                  <a:cubicBezTo>
                    <a:pt x="124" y="62"/>
                    <a:pt x="124" y="62"/>
                    <a:pt x="124" y="31"/>
                  </a:cubicBezTo>
                  <a:lnTo>
                    <a:pt x="124" y="31"/>
                  </a:lnTo>
                  <a:cubicBezTo>
                    <a:pt x="124" y="62"/>
                    <a:pt x="124" y="62"/>
                    <a:pt x="124" y="62"/>
                  </a:cubicBezTo>
                  <a:cubicBezTo>
                    <a:pt x="93" y="62"/>
                    <a:pt x="93" y="31"/>
                    <a:pt x="93" y="31"/>
                  </a:cubicBezTo>
                  <a:cubicBezTo>
                    <a:pt x="93" y="31"/>
                    <a:pt x="93" y="31"/>
                    <a:pt x="93" y="0"/>
                  </a:cubicBezTo>
                  <a:lnTo>
                    <a:pt x="93" y="0"/>
                  </a:lnTo>
                  <a:cubicBezTo>
                    <a:pt x="62" y="0"/>
                    <a:pt x="62" y="0"/>
                    <a:pt x="62" y="0"/>
                  </a:cubicBezTo>
                  <a:lnTo>
                    <a:pt x="62" y="0"/>
                  </a:lnTo>
                  <a:lnTo>
                    <a:pt x="62" y="0"/>
                  </a:lnTo>
                  <a:cubicBezTo>
                    <a:pt x="32" y="31"/>
                    <a:pt x="32" y="62"/>
                    <a:pt x="0" y="62"/>
                  </a:cubicBezTo>
                  <a:lnTo>
                    <a:pt x="0"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7" name="Freeform 129"/>
            <p:cNvSpPr>
              <a:spLocks noChangeArrowheads="1"/>
            </p:cNvSpPr>
            <p:nvPr/>
          </p:nvSpPr>
          <p:spPr bwMode="auto">
            <a:xfrm>
              <a:off x="5878513" y="2560638"/>
              <a:ext cx="77787" cy="55562"/>
            </a:xfrm>
            <a:custGeom>
              <a:avLst/>
              <a:gdLst>
                <a:gd name="T0" fmla="*/ 0 w 218"/>
                <a:gd name="T1" fmla="*/ 155 h 156"/>
                <a:gd name="T2" fmla="*/ 0 w 218"/>
                <a:gd name="T3" fmla="*/ 155 h 156"/>
                <a:gd name="T4" fmla="*/ 0 w 218"/>
                <a:gd name="T5" fmla="*/ 155 h 156"/>
                <a:gd name="T6" fmla="*/ 62 w 218"/>
                <a:gd name="T7" fmla="*/ 124 h 156"/>
                <a:gd name="T8" fmla="*/ 62 w 218"/>
                <a:gd name="T9" fmla="*/ 124 h 156"/>
                <a:gd name="T10" fmla="*/ 62 w 218"/>
                <a:gd name="T11" fmla="*/ 124 h 156"/>
                <a:gd name="T12" fmla="*/ 62 w 218"/>
                <a:gd name="T13" fmla="*/ 124 h 156"/>
                <a:gd name="T14" fmla="*/ 93 w 218"/>
                <a:gd name="T15" fmla="*/ 155 h 156"/>
                <a:gd name="T16" fmla="*/ 124 w 218"/>
                <a:gd name="T17" fmla="*/ 155 h 156"/>
                <a:gd name="T18" fmla="*/ 124 w 218"/>
                <a:gd name="T19" fmla="*/ 155 h 156"/>
                <a:gd name="T20" fmla="*/ 124 w 218"/>
                <a:gd name="T21" fmla="*/ 155 h 156"/>
                <a:gd name="T22" fmla="*/ 124 w 218"/>
                <a:gd name="T23" fmla="*/ 155 h 156"/>
                <a:gd name="T24" fmla="*/ 156 w 218"/>
                <a:gd name="T25" fmla="*/ 124 h 156"/>
                <a:gd name="T26" fmla="*/ 156 w 218"/>
                <a:gd name="T27" fmla="*/ 124 h 156"/>
                <a:gd name="T28" fmla="*/ 156 w 218"/>
                <a:gd name="T29" fmla="*/ 93 h 156"/>
                <a:gd name="T30" fmla="*/ 186 w 218"/>
                <a:gd name="T31" fmla="*/ 93 h 156"/>
                <a:gd name="T32" fmla="*/ 186 w 218"/>
                <a:gd name="T33" fmla="*/ 62 h 156"/>
                <a:gd name="T34" fmla="*/ 186 w 218"/>
                <a:gd name="T35" fmla="*/ 31 h 156"/>
                <a:gd name="T36" fmla="*/ 186 w 218"/>
                <a:gd name="T37" fmla="*/ 31 h 156"/>
                <a:gd name="T38" fmla="*/ 186 w 218"/>
                <a:gd name="T39" fmla="*/ 31 h 156"/>
                <a:gd name="T40" fmla="*/ 217 w 218"/>
                <a:gd name="T41" fmla="*/ 0 h 156"/>
                <a:gd name="T42" fmla="*/ 217 w 218"/>
                <a:gd name="T43" fmla="*/ 0 h 156"/>
                <a:gd name="T44" fmla="*/ 186 w 218"/>
                <a:gd name="T45" fmla="*/ 31 h 156"/>
                <a:gd name="T46" fmla="*/ 156 w 218"/>
                <a:gd name="T47" fmla="*/ 31 h 156"/>
                <a:gd name="T48" fmla="*/ 156 w 218"/>
                <a:gd name="T49" fmla="*/ 31 h 156"/>
                <a:gd name="T50" fmla="*/ 156 w 218"/>
                <a:gd name="T51" fmla="*/ 0 h 156"/>
                <a:gd name="T52" fmla="*/ 124 w 218"/>
                <a:gd name="T53" fmla="*/ 31 h 156"/>
                <a:gd name="T54" fmla="*/ 124 w 218"/>
                <a:gd name="T55" fmla="*/ 31 h 156"/>
                <a:gd name="T56" fmla="*/ 93 w 218"/>
                <a:gd name="T57" fmla="*/ 62 h 156"/>
                <a:gd name="T58" fmla="*/ 93 w 218"/>
                <a:gd name="T59" fmla="*/ 93 h 156"/>
                <a:gd name="T60" fmla="*/ 32 w 218"/>
                <a:gd name="T61" fmla="*/ 93 h 156"/>
                <a:gd name="T62" fmla="*/ 32 w 218"/>
                <a:gd name="T63" fmla="*/ 93 h 156"/>
                <a:gd name="T64" fmla="*/ 0 w 218"/>
                <a:gd name="T65"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56">
                  <a:moveTo>
                    <a:pt x="0" y="155"/>
                  </a:moveTo>
                  <a:lnTo>
                    <a:pt x="0" y="155"/>
                  </a:lnTo>
                  <a:lnTo>
                    <a:pt x="0" y="155"/>
                  </a:lnTo>
                  <a:cubicBezTo>
                    <a:pt x="32" y="155"/>
                    <a:pt x="32" y="124"/>
                    <a:pt x="62" y="124"/>
                  </a:cubicBezTo>
                  <a:lnTo>
                    <a:pt x="62" y="124"/>
                  </a:lnTo>
                  <a:lnTo>
                    <a:pt x="62" y="124"/>
                  </a:lnTo>
                  <a:lnTo>
                    <a:pt x="62" y="124"/>
                  </a:lnTo>
                  <a:cubicBezTo>
                    <a:pt x="62" y="124"/>
                    <a:pt x="93" y="124"/>
                    <a:pt x="93" y="155"/>
                  </a:cubicBezTo>
                  <a:cubicBezTo>
                    <a:pt x="124" y="155"/>
                    <a:pt x="124" y="155"/>
                    <a:pt x="124" y="155"/>
                  </a:cubicBezTo>
                  <a:lnTo>
                    <a:pt x="124" y="155"/>
                  </a:lnTo>
                  <a:lnTo>
                    <a:pt x="124" y="155"/>
                  </a:lnTo>
                  <a:lnTo>
                    <a:pt x="124" y="155"/>
                  </a:lnTo>
                  <a:cubicBezTo>
                    <a:pt x="124" y="155"/>
                    <a:pt x="124" y="124"/>
                    <a:pt x="156" y="124"/>
                  </a:cubicBezTo>
                  <a:lnTo>
                    <a:pt x="156" y="124"/>
                  </a:lnTo>
                  <a:cubicBezTo>
                    <a:pt x="156" y="124"/>
                    <a:pt x="156" y="124"/>
                    <a:pt x="156" y="93"/>
                  </a:cubicBezTo>
                  <a:cubicBezTo>
                    <a:pt x="186" y="93"/>
                    <a:pt x="186" y="93"/>
                    <a:pt x="186" y="93"/>
                  </a:cubicBezTo>
                  <a:cubicBezTo>
                    <a:pt x="186" y="93"/>
                    <a:pt x="186" y="93"/>
                    <a:pt x="186" y="62"/>
                  </a:cubicBezTo>
                  <a:lnTo>
                    <a:pt x="186" y="31"/>
                  </a:lnTo>
                  <a:lnTo>
                    <a:pt x="186" y="31"/>
                  </a:lnTo>
                  <a:lnTo>
                    <a:pt x="186" y="31"/>
                  </a:lnTo>
                  <a:cubicBezTo>
                    <a:pt x="186" y="31"/>
                    <a:pt x="186" y="0"/>
                    <a:pt x="217" y="0"/>
                  </a:cubicBezTo>
                  <a:lnTo>
                    <a:pt x="217" y="0"/>
                  </a:lnTo>
                  <a:cubicBezTo>
                    <a:pt x="186" y="31"/>
                    <a:pt x="186" y="31"/>
                    <a:pt x="186" y="31"/>
                  </a:cubicBezTo>
                  <a:lnTo>
                    <a:pt x="156" y="31"/>
                  </a:lnTo>
                  <a:lnTo>
                    <a:pt x="156" y="31"/>
                  </a:lnTo>
                  <a:lnTo>
                    <a:pt x="156" y="0"/>
                  </a:lnTo>
                  <a:cubicBezTo>
                    <a:pt x="156" y="31"/>
                    <a:pt x="124" y="31"/>
                    <a:pt x="124" y="31"/>
                  </a:cubicBezTo>
                  <a:lnTo>
                    <a:pt x="124" y="31"/>
                  </a:lnTo>
                  <a:cubicBezTo>
                    <a:pt x="124" y="62"/>
                    <a:pt x="124" y="62"/>
                    <a:pt x="93" y="62"/>
                  </a:cubicBezTo>
                  <a:lnTo>
                    <a:pt x="93" y="93"/>
                  </a:lnTo>
                  <a:cubicBezTo>
                    <a:pt x="62" y="93"/>
                    <a:pt x="32" y="93"/>
                    <a:pt x="32" y="93"/>
                  </a:cubicBezTo>
                  <a:lnTo>
                    <a:pt x="32" y="93"/>
                  </a:lnTo>
                  <a:cubicBezTo>
                    <a:pt x="32" y="124"/>
                    <a:pt x="0" y="124"/>
                    <a:pt x="0"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8" name="Freeform 130"/>
            <p:cNvSpPr>
              <a:spLocks noChangeArrowheads="1"/>
            </p:cNvSpPr>
            <p:nvPr/>
          </p:nvSpPr>
          <p:spPr bwMode="auto">
            <a:xfrm>
              <a:off x="5710238" y="2125663"/>
              <a:ext cx="88900" cy="77787"/>
            </a:xfrm>
            <a:custGeom>
              <a:avLst/>
              <a:gdLst>
                <a:gd name="T0" fmla="*/ 216 w 249"/>
                <a:gd name="T1" fmla="*/ 93 h 218"/>
                <a:gd name="T2" fmla="*/ 216 w 249"/>
                <a:gd name="T3" fmla="*/ 93 h 218"/>
                <a:gd name="T4" fmla="*/ 216 w 249"/>
                <a:gd name="T5" fmla="*/ 93 h 218"/>
                <a:gd name="T6" fmla="*/ 185 w 249"/>
                <a:gd name="T7" fmla="*/ 62 h 218"/>
                <a:gd name="T8" fmla="*/ 185 w 249"/>
                <a:gd name="T9" fmla="*/ 32 h 218"/>
                <a:gd name="T10" fmla="*/ 185 w 249"/>
                <a:gd name="T11" fmla="*/ 32 h 218"/>
                <a:gd name="T12" fmla="*/ 185 w 249"/>
                <a:gd name="T13" fmla="*/ 32 h 218"/>
                <a:gd name="T14" fmla="*/ 185 w 249"/>
                <a:gd name="T15" fmla="*/ 32 h 218"/>
                <a:gd name="T16" fmla="*/ 185 w 249"/>
                <a:gd name="T17" fmla="*/ 32 h 218"/>
                <a:gd name="T18" fmla="*/ 154 w 249"/>
                <a:gd name="T19" fmla="*/ 32 h 218"/>
                <a:gd name="T20" fmla="*/ 154 w 249"/>
                <a:gd name="T21" fmla="*/ 32 h 218"/>
                <a:gd name="T22" fmla="*/ 124 w 249"/>
                <a:gd name="T23" fmla="*/ 0 h 218"/>
                <a:gd name="T24" fmla="*/ 124 w 249"/>
                <a:gd name="T25" fmla="*/ 0 h 218"/>
                <a:gd name="T26" fmla="*/ 124 w 249"/>
                <a:gd name="T27" fmla="*/ 0 h 218"/>
                <a:gd name="T28" fmla="*/ 124 w 249"/>
                <a:gd name="T29" fmla="*/ 0 h 218"/>
                <a:gd name="T30" fmla="*/ 124 w 249"/>
                <a:gd name="T31" fmla="*/ 0 h 218"/>
                <a:gd name="T32" fmla="*/ 124 w 249"/>
                <a:gd name="T33" fmla="*/ 0 h 218"/>
                <a:gd name="T34" fmla="*/ 124 w 249"/>
                <a:gd name="T35" fmla="*/ 0 h 218"/>
                <a:gd name="T36" fmla="*/ 124 w 249"/>
                <a:gd name="T37" fmla="*/ 32 h 218"/>
                <a:gd name="T38" fmla="*/ 124 w 249"/>
                <a:gd name="T39" fmla="*/ 32 h 218"/>
                <a:gd name="T40" fmla="*/ 92 w 249"/>
                <a:gd name="T41" fmla="*/ 32 h 218"/>
                <a:gd name="T42" fmla="*/ 92 w 249"/>
                <a:gd name="T43" fmla="*/ 32 h 218"/>
                <a:gd name="T44" fmla="*/ 92 w 249"/>
                <a:gd name="T45" fmla="*/ 32 h 218"/>
                <a:gd name="T46" fmla="*/ 61 w 249"/>
                <a:gd name="T47" fmla="*/ 32 h 218"/>
                <a:gd name="T48" fmla="*/ 30 w 249"/>
                <a:gd name="T49" fmla="*/ 32 h 218"/>
                <a:gd name="T50" fmla="*/ 30 w 249"/>
                <a:gd name="T51" fmla="*/ 32 h 218"/>
                <a:gd name="T52" fmla="*/ 30 w 249"/>
                <a:gd name="T53" fmla="*/ 32 h 218"/>
                <a:gd name="T54" fmla="*/ 30 w 249"/>
                <a:gd name="T55" fmla="*/ 32 h 218"/>
                <a:gd name="T56" fmla="*/ 30 w 249"/>
                <a:gd name="T57" fmla="*/ 32 h 218"/>
                <a:gd name="T58" fmla="*/ 0 w 249"/>
                <a:gd name="T59" fmla="*/ 32 h 218"/>
                <a:gd name="T60" fmla="*/ 30 w 249"/>
                <a:gd name="T61" fmla="*/ 32 h 218"/>
                <a:gd name="T62" fmla="*/ 30 w 249"/>
                <a:gd name="T63" fmla="*/ 32 h 218"/>
                <a:gd name="T64" fmla="*/ 30 w 249"/>
                <a:gd name="T65" fmla="*/ 93 h 218"/>
                <a:gd name="T66" fmla="*/ 30 w 249"/>
                <a:gd name="T67" fmla="*/ 93 h 218"/>
                <a:gd name="T68" fmla="*/ 30 w 249"/>
                <a:gd name="T69" fmla="*/ 93 h 218"/>
                <a:gd name="T70" fmla="*/ 61 w 249"/>
                <a:gd name="T71" fmla="*/ 93 h 218"/>
                <a:gd name="T72" fmla="*/ 61 w 249"/>
                <a:gd name="T73" fmla="*/ 62 h 218"/>
                <a:gd name="T74" fmla="*/ 61 w 249"/>
                <a:gd name="T75" fmla="*/ 62 h 218"/>
                <a:gd name="T76" fmla="*/ 92 w 249"/>
                <a:gd name="T77" fmla="*/ 93 h 218"/>
                <a:gd name="T78" fmla="*/ 92 w 249"/>
                <a:gd name="T79" fmla="*/ 93 h 218"/>
                <a:gd name="T80" fmla="*/ 92 w 249"/>
                <a:gd name="T81" fmla="*/ 93 h 218"/>
                <a:gd name="T82" fmla="*/ 124 w 249"/>
                <a:gd name="T83" fmla="*/ 93 h 218"/>
                <a:gd name="T84" fmla="*/ 124 w 249"/>
                <a:gd name="T85" fmla="*/ 156 h 218"/>
                <a:gd name="T86" fmla="*/ 124 w 249"/>
                <a:gd name="T87" fmla="*/ 156 h 218"/>
                <a:gd name="T88" fmla="*/ 124 w 249"/>
                <a:gd name="T89" fmla="*/ 156 h 218"/>
                <a:gd name="T90" fmla="*/ 154 w 249"/>
                <a:gd name="T91" fmla="*/ 186 h 218"/>
                <a:gd name="T92" fmla="*/ 154 w 249"/>
                <a:gd name="T93" fmla="*/ 186 h 218"/>
                <a:gd name="T94" fmla="*/ 154 w 249"/>
                <a:gd name="T95" fmla="*/ 186 h 218"/>
                <a:gd name="T96" fmla="*/ 124 w 249"/>
                <a:gd name="T97" fmla="*/ 186 h 218"/>
                <a:gd name="T98" fmla="*/ 124 w 249"/>
                <a:gd name="T99" fmla="*/ 186 h 218"/>
                <a:gd name="T100" fmla="*/ 124 w 249"/>
                <a:gd name="T101" fmla="*/ 217 h 218"/>
                <a:gd name="T102" fmla="*/ 124 w 249"/>
                <a:gd name="T103" fmla="*/ 217 h 218"/>
                <a:gd name="T104" fmla="*/ 124 w 249"/>
                <a:gd name="T105" fmla="*/ 217 h 218"/>
                <a:gd name="T106" fmla="*/ 124 w 249"/>
                <a:gd name="T107" fmla="*/ 217 h 218"/>
                <a:gd name="T108" fmla="*/ 124 w 249"/>
                <a:gd name="T109" fmla="*/ 217 h 218"/>
                <a:gd name="T110" fmla="*/ 154 w 249"/>
                <a:gd name="T111" fmla="*/ 186 h 218"/>
                <a:gd name="T112" fmla="*/ 154 w 249"/>
                <a:gd name="T113" fmla="*/ 186 h 218"/>
                <a:gd name="T114" fmla="*/ 185 w 249"/>
                <a:gd name="T115" fmla="*/ 156 h 218"/>
                <a:gd name="T116" fmla="*/ 216 w 249"/>
                <a:gd name="T117" fmla="*/ 156 h 218"/>
                <a:gd name="T118" fmla="*/ 216 w 249"/>
                <a:gd name="T119" fmla="*/ 124 h 218"/>
                <a:gd name="T120" fmla="*/ 216 w 249"/>
                <a:gd name="T121" fmla="*/ 124 h 218"/>
                <a:gd name="T122" fmla="*/ 248 w 249"/>
                <a:gd name="T123" fmla="*/ 93 h 218"/>
                <a:gd name="T124" fmla="*/ 216 w 249"/>
                <a:gd name="T125" fmla="*/ 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 h="218">
                  <a:moveTo>
                    <a:pt x="216" y="93"/>
                  </a:moveTo>
                  <a:lnTo>
                    <a:pt x="216" y="93"/>
                  </a:lnTo>
                  <a:lnTo>
                    <a:pt x="216" y="93"/>
                  </a:lnTo>
                  <a:cubicBezTo>
                    <a:pt x="185" y="62"/>
                    <a:pt x="185" y="62"/>
                    <a:pt x="185" y="62"/>
                  </a:cubicBezTo>
                  <a:lnTo>
                    <a:pt x="185" y="32"/>
                  </a:lnTo>
                  <a:lnTo>
                    <a:pt x="185" y="32"/>
                  </a:lnTo>
                  <a:lnTo>
                    <a:pt x="185" y="32"/>
                  </a:lnTo>
                  <a:lnTo>
                    <a:pt x="185" y="32"/>
                  </a:lnTo>
                  <a:lnTo>
                    <a:pt x="185" y="32"/>
                  </a:lnTo>
                  <a:lnTo>
                    <a:pt x="154" y="32"/>
                  </a:lnTo>
                  <a:lnTo>
                    <a:pt x="154" y="32"/>
                  </a:lnTo>
                  <a:cubicBezTo>
                    <a:pt x="154" y="32"/>
                    <a:pt x="154" y="0"/>
                    <a:pt x="124" y="0"/>
                  </a:cubicBezTo>
                  <a:lnTo>
                    <a:pt x="124" y="0"/>
                  </a:lnTo>
                  <a:lnTo>
                    <a:pt x="124" y="0"/>
                  </a:lnTo>
                  <a:lnTo>
                    <a:pt x="124" y="0"/>
                  </a:lnTo>
                  <a:lnTo>
                    <a:pt x="124" y="0"/>
                  </a:lnTo>
                  <a:lnTo>
                    <a:pt x="124" y="0"/>
                  </a:lnTo>
                  <a:lnTo>
                    <a:pt x="124" y="0"/>
                  </a:lnTo>
                  <a:cubicBezTo>
                    <a:pt x="124" y="0"/>
                    <a:pt x="124" y="0"/>
                    <a:pt x="124" y="32"/>
                  </a:cubicBezTo>
                  <a:lnTo>
                    <a:pt x="124" y="32"/>
                  </a:lnTo>
                  <a:lnTo>
                    <a:pt x="92" y="32"/>
                  </a:lnTo>
                  <a:lnTo>
                    <a:pt x="92" y="32"/>
                  </a:lnTo>
                  <a:lnTo>
                    <a:pt x="92" y="32"/>
                  </a:lnTo>
                  <a:cubicBezTo>
                    <a:pt x="92" y="32"/>
                    <a:pt x="92" y="32"/>
                    <a:pt x="61" y="32"/>
                  </a:cubicBezTo>
                  <a:cubicBezTo>
                    <a:pt x="61" y="32"/>
                    <a:pt x="61" y="32"/>
                    <a:pt x="30" y="32"/>
                  </a:cubicBezTo>
                  <a:lnTo>
                    <a:pt x="30" y="32"/>
                  </a:lnTo>
                  <a:lnTo>
                    <a:pt x="30" y="32"/>
                  </a:lnTo>
                  <a:lnTo>
                    <a:pt x="30" y="32"/>
                  </a:lnTo>
                  <a:lnTo>
                    <a:pt x="30" y="32"/>
                  </a:lnTo>
                  <a:cubicBezTo>
                    <a:pt x="30" y="32"/>
                    <a:pt x="30" y="32"/>
                    <a:pt x="0" y="32"/>
                  </a:cubicBezTo>
                  <a:cubicBezTo>
                    <a:pt x="0" y="32"/>
                    <a:pt x="0" y="32"/>
                    <a:pt x="30" y="32"/>
                  </a:cubicBezTo>
                  <a:lnTo>
                    <a:pt x="30" y="32"/>
                  </a:lnTo>
                  <a:cubicBezTo>
                    <a:pt x="30" y="62"/>
                    <a:pt x="30" y="62"/>
                    <a:pt x="30" y="93"/>
                  </a:cubicBezTo>
                  <a:lnTo>
                    <a:pt x="30" y="93"/>
                  </a:lnTo>
                  <a:lnTo>
                    <a:pt x="30" y="93"/>
                  </a:lnTo>
                  <a:cubicBezTo>
                    <a:pt x="30" y="93"/>
                    <a:pt x="30" y="93"/>
                    <a:pt x="61" y="93"/>
                  </a:cubicBezTo>
                  <a:lnTo>
                    <a:pt x="61" y="62"/>
                  </a:lnTo>
                  <a:lnTo>
                    <a:pt x="61" y="62"/>
                  </a:lnTo>
                  <a:cubicBezTo>
                    <a:pt x="92" y="93"/>
                    <a:pt x="92" y="93"/>
                    <a:pt x="92" y="93"/>
                  </a:cubicBezTo>
                  <a:lnTo>
                    <a:pt x="92" y="93"/>
                  </a:lnTo>
                  <a:lnTo>
                    <a:pt x="92" y="93"/>
                  </a:lnTo>
                  <a:lnTo>
                    <a:pt x="124" y="93"/>
                  </a:lnTo>
                  <a:cubicBezTo>
                    <a:pt x="124" y="124"/>
                    <a:pt x="124" y="124"/>
                    <a:pt x="124" y="156"/>
                  </a:cubicBezTo>
                  <a:lnTo>
                    <a:pt x="124" y="156"/>
                  </a:lnTo>
                  <a:lnTo>
                    <a:pt x="124" y="156"/>
                  </a:lnTo>
                  <a:cubicBezTo>
                    <a:pt x="154" y="156"/>
                    <a:pt x="154" y="156"/>
                    <a:pt x="154" y="186"/>
                  </a:cubicBezTo>
                  <a:lnTo>
                    <a:pt x="154" y="186"/>
                  </a:lnTo>
                  <a:lnTo>
                    <a:pt x="154" y="186"/>
                  </a:lnTo>
                  <a:lnTo>
                    <a:pt x="124" y="186"/>
                  </a:lnTo>
                  <a:lnTo>
                    <a:pt x="124" y="186"/>
                  </a:lnTo>
                  <a:lnTo>
                    <a:pt x="124" y="217"/>
                  </a:lnTo>
                  <a:lnTo>
                    <a:pt x="124" y="217"/>
                  </a:lnTo>
                  <a:lnTo>
                    <a:pt x="124" y="217"/>
                  </a:lnTo>
                  <a:lnTo>
                    <a:pt x="124" y="217"/>
                  </a:lnTo>
                  <a:lnTo>
                    <a:pt x="124" y="217"/>
                  </a:lnTo>
                  <a:lnTo>
                    <a:pt x="154" y="186"/>
                  </a:lnTo>
                  <a:lnTo>
                    <a:pt x="154" y="186"/>
                  </a:lnTo>
                  <a:cubicBezTo>
                    <a:pt x="154" y="156"/>
                    <a:pt x="185" y="156"/>
                    <a:pt x="185" y="156"/>
                  </a:cubicBezTo>
                  <a:cubicBezTo>
                    <a:pt x="185" y="156"/>
                    <a:pt x="185" y="156"/>
                    <a:pt x="216" y="156"/>
                  </a:cubicBezTo>
                  <a:cubicBezTo>
                    <a:pt x="216" y="124"/>
                    <a:pt x="216" y="124"/>
                    <a:pt x="216" y="124"/>
                  </a:cubicBezTo>
                  <a:lnTo>
                    <a:pt x="216" y="124"/>
                  </a:lnTo>
                  <a:cubicBezTo>
                    <a:pt x="216" y="93"/>
                    <a:pt x="216" y="93"/>
                    <a:pt x="248" y="93"/>
                  </a:cubicBezTo>
                  <a:cubicBezTo>
                    <a:pt x="248" y="93"/>
                    <a:pt x="248" y="93"/>
                    <a:pt x="216" y="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9" name="Freeform 131"/>
            <p:cNvSpPr>
              <a:spLocks noChangeArrowheads="1"/>
            </p:cNvSpPr>
            <p:nvPr/>
          </p:nvSpPr>
          <p:spPr bwMode="auto">
            <a:xfrm>
              <a:off x="5776913" y="2282825"/>
              <a:ext cx="55562" cy="133350"/>
            </a:xfrm>
            <a:custGeom>
              <a:avLst/>
              <a:gdLst>
                <a:gd name="T0" fmla="*/ 63 w 156"/>
                <a:gd name="T1" fmla="*/ 278 h 372"/>
                <a:gd name="T2" fmla="*/ 63 w 156"/>
                <a:gd name="T3" fmla="*/ 278 h 372"/>
                <a:gd name="T4" fmla="*/ 63 w 156"/>
                <a:gd name="T5" fmla="*/ 278 h 372"/>
                <a:gd name="T6" fmla="*/ 63 w 156"/>
                <a:gd name="T7" fmla="*/ 278 h 372"/>
                <a:gd name="T8" fmla="*/ 31 w 156"/>
                <a:gd name="T9" fmla="*/ 309 h 372"/>
                <a:gd name="T10" fmla="*/ 31 w 156"/>
                <a:gd name="T11" fmla="*/ 309 h 372"/>
                <a:gd name="T12" fmla="*/ 31 w 156"/>
                <a:gd name="T13" fmla="*/ 309 h 372"/>
                <a:gd name="T14" fmla="*/ 31 w 156"/>
                <a:gd name="T15" fmla="*/ 309 h 372"/>
                <a:gd name="T16" fmla="*/ 31 w 156"/>
                <a:gd name="T17" fmla="*/ 309 h 372"/>
                <a:gd name="T18" fmla="*/ 0 w 156"/>
                <a:gd name="T19" fmla="*/ 341 h 372"/>
                <a:gd name="T20" fmla="*/ 0 w 156"/>
                <a:gd name="T21" fmla="*/ 341 h 372"/>
                <a:gd name="T22" fmla="*/ 0 w 156"/>
                <a:gd name="T23" fmla="*/ 341 h 372"/>
                <a:gd name="T24" fmla="*/ 0 w 156"/>
                <a:gd name="T25" fmla="*/ 341 h 372"/>
                <a:gd name="T26" fmla="*/ 31 w 156"/>
                <a:gd name="T27" fmla="*/ 371 h 372"/>
                <a:gd name="T28" fmla="*/ 31 w 156"/>
                <a:gd name="T29" fmla="*/ 371 h 372"/>
                <a:gd name="T30" fmla="*/ 93 w 156"/>
                <a:gd name="T31" fmla="*/ 341 h 372"/>
                <a:gd name="T32" fmla="*/ 93 w 156"/>
                <a:gd name="T33" fmla="*/ 341 h 372"/>
                <a:gd name="T34" fmla="*/ 93 w 156"/>
                <a:gd name="T35" fmla="*/ 309 h 372"/>
                <a:gd name="T36" fmla="*/ 93 w 156"/>
                <a:gd name="T37" fmla="*/ 309 h 372"/>
                <a:gd name="T38" fmla="*/ 155 w 156"/>
                <a:gd name="T39" fmla="*/ 247 h 372"/>
                <a:gd name="T40" fmla="*/ 155 w 156"/>
                <a:gd name="T41" fmla="*/ 247 h 372"/>
                <a:gd name="T42" fmla="*/ 155 w 156"/>
                <a:gd name="T43" fmla="*/ 217 h 372"/>
                <a:gd name="T44" fmla="*/ 155 w 156"/>
                <a:gd name="T45" fmla="*/ 185 h 372"/>
                <a:gd name="T46" fmla="*/ 155 w 156"/>
                <a:gd name="T47" fmla="*/ 154 h 372"/>
                <a:gd name="T48" fmla="*/ 155 w 156"/>
                <a:gd name="T49" fmla="*/ 154 h 372"/>
                <a:gd name="T50" fmla="*/ 155 w 156"/>
                <a:gd name="T51" fmla="*/ 123 h 372"/>
                <a:gd name="T52" fmla="*/ 155 w 156"/>
                <a:gd name="T53" fmla="*/ 123 h 372"/>
                <a:gd name="T54" fmla="*/ 124 w 156"/>
                <a:gd name="T55" fmla="*/ 31 h 372"/>
                <a:gd name="T56" fmla="*/ 124 w 156"/>
                <a:gd name="T57" fmla="*/ 31 h 372"/>
                <a:gd name="T58" fmla="*/ 93 w 156"/>
                <a:gd name="T59" fmla="*/ 31 h 372"/>
                <a:gd name="T60" fmla="*/ 93 w 156"/>
                <a:gd name="T61" fmla="*/ 0 h 372"/>
                <a:gd name="T62" fmla="*/ 93 w 156"/>
                <a:gd name="T63" fmla="*/ 31 h 372"/>
                <a:gd name="T64" fmla="*/ 93 w 156"/>
                <a:gd name="T65" fmla="*/ 31 h 372"/>
                <a:gd name="T66" fmla="*/ 93 w 156"/>
                <a:gd name="T67" fmla="*/ 31 h 372"/>
                <a:gd name="T68" fmla="*/ 93 w 156"/>
                <a:gd name="T69" fmla="*/ 31 h 372"/>
                <a:gd name="T70" fmla="*/ 93 w 156"/>
                <a:gd name="T71" fmla="*/ 31 h 372"/>
                <a:gd name="T72" fmla="*/ 93 w 156"/>
                <a:gd name="T73" fmla="*/ 61 h 372"/>
                <a:gd name="T74" fmla="*/ 93 w 156"/>
                <a:gd name="T75" fmla="*/ 93 h 372"/>
                <a:gd name="T76" fmla="*/ 93 w 156"/>
                <a:gd name="T77" fmla="*/ 93 h 372"/>
                <a:gd name="T78" fmla="*/ 93 w 156"/>
                <a:gd name="T79" fmla="*/ 93 h 372"/>
                <a:gd name="T80" fmla="*/ 93 w 156"/>
                <a:gd name="T81" fmla="*/ 93 h 372"/>
                <a:gd name="T82" fmla="*/ 93 w 156"/>
                <a:gd name="T83" fmla="*/ 123 h 372"/>
                <a:gd name="T84" fmla="*/ 93 w 156"/>
                <a:gd name="T85" fmla="*/ 154 h 372"/>
                <a:gd name="T86" fmla="*/ 93 w 156"/>
                <a:gd name="T87" fmla="*/ 185 h 372"/>
                <a:gd name="T88" fmla="*/ 93 w 156"/>
                <a:gd name="T89" fmla="*/ 217 h 372"/>
                <a:gd name="T90" fmla="*/ 93 w 156"/>
                <a:gd name="T91" fmla="*/ 247 h 372"/>
                <a:gd name="T92" fmla="*/ 93 w 156"/>
                <a:gd name="T93" fmla="*/ 278 h 372"/>
                <a:gd name="T94" fmla="*/ 93 w 156"/>
                <a:gd name="T95" fmla="*/ 278 h 372"/>
                <a:gd name="T96" fmla="*/ 63 w 156"/>
                <a:gd name="T97" fmla="*/ 2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372">
                  <a:moveTo>
                    <a:pt x="63" y="278"/>
                  </a:moveTo>
                  <a:lnTo>
                    <a:pt x="63" y="278"/>
                  </a:lnTo>
                  <a:lnTo>
                    <a:pt x="63" y="278"/>
                  </a:lnTo>
                  <a:lnTo>
                    <a:pt x="63" y="278"/>
                  </a:lnTo>
                  <a:cubicBezTo>
                    <a:pt x="31" y="278"/>
                    <a:pt x="31" y="309"/>
                    <a:pt x="31" y="309"/>
                  </a:cubicBezTo>
                  <a:lnTo>
                    <a:pt x="31" y="309"/>
                  </a:lnTo>
                  <a:lnTo>
                    <a:pt x="31" y="309"/>
                  </a:lnTo>
                  <a:lnTo>
                    <a:pt x="31" y="309"/>
                  </a:lnTo>
                  <a:lnTo>
                    <a:pt x="31" y="309"/>
                  </a:lnTo>
                  <a:cubicBezTo>
                    <a:pt x="31" y="341"/>
                    <a:pt x="31" y="341"/>
                    <a:pt x="0" y="341"/>
                  </a:cubicBezTo>
                  <a:lnTo>
                    <a:pt x="0" y="341"/>
                  </a:lnTo>
                  <a:lnTo>
                    <a:pt x="0" y="341"/>
                  </a:lnTo>
                  <a:lnTo>
                    <a:pt x="0" y="341"/>
                  </a:lnTo>
                  <a:lnTo>
                    <a:pt x="31" y="371"/>
                  </a:lnTo>
                  <a:lnTo>
                    <a:pt x="31" y="371"/>
                  </a:lnTo>
                  <a:cubicBezTo>
                    <a:pt x="31" y="341"/>
                    <a:pt x="63" y="341"/>
                    <a:pt x="93" y="341"/>
                  </a:cubicBezTo>
                  <a:lnTo>
                    <a:pt x="93" y="341"/>
                  </a:lnTo>
                  <a:cubicBezTo>
                    <a:pt x="93" y="309"/>
                    <a:pt x="93" y="309"/>
                    <a:pt x="93" y="309"/>
                  </a:cubicBezTo>
                  <a:lnTo>
                    <a:pt x="93" y="309"/>
                  </a:lnTo>
                  <a:cubicBezTo>
                    <a:pt x="93" y="309"/>
                    <a:pt x="124" y="278"/>
                    <a:pt x="155" y="247"/>
                  </a:cubicBezTo>
                  <a:lnTo>
                    <a:pt x="155" y="247"/>
                  </a:lnTo>
                  <a:lnTo>
                    <a:pt x="155" y="217"/>
                  </a:lnTo>
                  <a:cubicBezTo>
                    <a:pt x="155" y="185"/>
                    <a:pt x="155" y="185"/>
                    <a:pt x="155" y="185"/>
                  </a:cubicBezTo>
                  <a:cubicBezTo>
                    <a:pt x="155" y="185"/>
                    <a:pt x="155" y="185"/>
                    <a:pt x="155" y="154"/>
                  </a:cubicBezTo>
                  <a:lnTo>
                    <a:pt x="155" y="154"/>
                  </a:lnTo>
                  <a:lnTo>
                    <a:pt x="155" y="123"/>
                  </a:lnTo>
                  <a:lnTo>
                    <a:pt x="155" y="123"/>
                  </a:lnTo>
                  <a:cubicBezTo>
                    <a:pt x="124" y="93"/>
                    <a:pt x="124" y="61"/>
                    <a:pt x="124" y="31"/>
                  </a:cubicBezTo>
                  <a:lnTo>
                    <a:pt x="124" y="31"/>
                  </a:lnTo>
                  <a:cubicBezTo>
                    <a:pt x="124" y="31"/>
                    <a:pt x="124" y="31"/>
                    <a:pt x="93" y="31"/>
                  </a:cubicBezTo>
                  <a:cubicBezTo>
                    <a:pt x="93" y="0"/>
                    <a:pt x="93" y="0"/>
                    <a:pt x="93" y="0"/>
                  </a:cubicBezTo>
                  <a:lnTo>
                    <a:pt x="93" y="31"/>
                  </a:lnTo>
                  <a:lnTo>
                    <a:pt x="93" y="31"/>
                  </a:lnTo>
                  <a:lnTo>
                    <a:pt x="93" y="31"/>
                  </a:lnTo>
                  <a:lnTo>
                    <a:pt x="93" y="31"/>
                  </a:lnTo>
                  <a:lnTo>
                    <a:pt x="93" y="31"/>
                  </a:lnTo>
                  <a:lnTo>
                    <a:pt x="93" y="61"/>
                  </a:lnTo>
                  <a:cubicBezTo>
                    <a:pt x="93" y="61"/>
                    <a:pt x="93" y="61"/>
                    <a:pt x="93" y="93"/>
                  </a:cubicBezTo>
                  <a:lnTo>
                    <a:pt x="93" y="93"/>
                  </a:lnTo>
                  <a:lnTo>
                    <a:pt x="93" y="93"/>
                  </a:lnTo>
                  <a:lnTo>
                    <a:pt x="93" y="93"/>
                  </a:lnTo>
                  <a:cubicBezTo>
                    <a:pt x="93" y="93"/>
                    <a:pt x="93" y="93"/>
                    <a:pt x="93" y="123"/>
                  </a:cubicBezTo>
                  <a:cubicBezTo>
                    <a:pt x="93" y="123"/>
                    <a:pt x="93" y="123"/>
                    <a:pt x="93" y="154"/>
                  </a:cubicBezTo>
                  <a:cubicBezTo>
                    <a:pt x="93" y="185"/>
                    <a:pt x="93" y="185"/>
                    <a:pt x="93" y="185"/>
                  </a:cubicBezTo>
                  <a:lnTo>
                    <a:pt x="93" y="217"/>
                  </a:lnTo>
                  <a:cubicBezTo>
                    <a:pt x="93" y="217"/>
                    <a:pt x="93" y="217"/>
                    <a:pt x="93" y="247"/>
                  </a:cubicBezTo>
                  <a:cubicBezTo>
                    <a:pt x="93" y="247"/>
                    <a:pt x="93" y="247"/>
                    <a:pt x="93" y="278"/>
                  </a:cubicBezTo>
                  <a:lnTo>
                    <a:pt x="93" y="278"/>
                  </a:lnTo>
                  <a:lnTo>
                    <a:pt x="63" y="27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0" name="Freeform 132"/>
            <p:cNvSpPr>
              <a:spLocks noChangeArrowheads="1"/>
            </p:cNvSpPr>
            <p:nvPr/>
          </p:nvSpPr>
          <p:spPr bwMode="auto">
            <a:xfrm>
              <a:off x="5710238" y="2327275"/>
              <a:ext cx="88900" cy="79375"/>
            </a:xfrm>
            <a:custGeom>
              <a:avLst/>
              <a:gdLst>
                <a:gd name="T0" fmla="*/ 154 w 249"/>
                <a:gd name="T1" fmla="*/ 155 h 219"/>
                <a:gd name="T2" fmla="*/ 154 w 249"/>
                <a:gd name="T3" fmla="*/ 155 h 219"/>
                <a:gd name="T4" fmla="*/ 154 w 249"/>
                <a:gd name="T5" fmla="*/ 155 h 219"/>
                <a:gd name="T6" fmla="*/ 154 w 249"/>
                <a:gd name="T7" fmla="*/ 155 h 219"/>
                <a:gd name="T8" fmla="*/ 154 w 249"/>
                <a:gd name="T9" fmla="*/ 155 h 219"/>
                <a:gd name="T10" fmla="*/ 154 w 249"/>
                <a:gd name="T11" fmla="*/ 155 h 219"/>
                <a:gd name="T12" fmla="*/ 154 w 249"/>
                <a:gd name="T13" fmla="*/ 124 h 219"/>
                <a:gd name="T14" fmla="*/ 154 w 249"/>
                <a:gd name="T15" fmla="*/ 124 h 219"/>
                <a:gd name="T16" fmla="*/ 154 w 249"/>
                <a:gd name="T17" fmla="*/ 124 h 219"/>
                <a:gd name="T18" fmla="*/ 185 w 249"/>
                <a:gd name="T19" fmla="*/ 124 h 219"/>
                <a:gd name="T20" fmla="*/ 185 w 249"/>
                <a:gd name="T21" fmla="*/ 124 h 219"/>
                <a:gd name="T22" fmla="*/ 216 w 249"/>
                <a:gd name="T23" fmla="*/ 124 h 219"/>
                <a:gd name="T24" fmla="*/ 216 w 249"/>
                <a:gd name="T25" fmla="*/ 124 h 219"/>
                <a:gd name="T26" fmla="*/ 248 w 249"/>
                <a:gd name="T27" fmla="*/ 94 h 219"/>
                <a:gd name="T28" fmla="*/ 248 w 249"/>
                <a:gd name="T29" fmla="*/ 94 h 219"/>
                <a:gd name="T30" fmla="*/ 248 w 249"/>
                <a:gd name="T31" fmla="*/ 94 h 219"/>
                <a:gd name="T32" fmla="*/ 248 w 249"/>
                <a:gd name="T33" fmla="*/ 62 h 219"/>
                <a:gd name="T34" fmla="*/ 248 w 249"/>
                <a:gd name="T35" fmla="*/ 31 h 219"/>
                <a:gd name="T36" fmla="*/ 248 w 249"/>
                <a:gd name="T37" fmla="*/ 0 h 219"/>
                <a:gd name="T38" fmla="*/ 248 w 249"/>
                <a:gd name="T39" fmla="*/ 0 h 219"/>
                <a:gd name="T40" fmla="*/ 248 w 249"/>
                <a:gd name="T41" fmla="*/ 0 h 219"/>
                <a:gd name="T42" fmla="*/ 248 w 249"/>
                <a:gd name="T43" fmla="*/ 0 h 219"/>
                <a:gd name="T44" fmla="*/ 216 w 249"/>
                <a:gd name="T45" fmla="*/ 0 h 219"/>
                <a:gd name="T46" fmla="*/ 216 w 249"/>
                <a:gd name="T47" fmla="*/ 0 h 219"/>
                <a:gd name="T48" fmla="*/ 216 w 249"/>
                <a:gd name="T49" fmla="*/ 0 h 219"/>
                <a:gd name="T50" fmla="*/ 216 w 249"/>
                <a:gd name="T51" fmla="*/ 0 h 219"/>
                <a:gd name="T52" fmla="*/ 216 w 249"/>
                <a:gd name="T53" fmla="*/ 0 h 219"/>
                <a:gd name="T54" fmla="*/ 185 w 249"/>
                <a:gd name="T55" fmla="*/ 0 h 219"/>
                <a:gd name="T56" fmla="*/ 185 w 249"/>
                <a:gd name="T57" fmla="*/ 31 h 219"/>
                <a:gd name="T58" fmla="*/ 154 w 249"/>
                <a:gd name="T59" fmla="*/ 31 h 219"/>
                <a:gd name="T60" fmla="*/ 154 w 249"/>
                <a:gd name="T61" fmla="*/ 31 h 219"/>
                <a:gd name="T62" fmla="*/ 124 w 249"/>
                <a:gd name="T63" fmla="*/ 31 h 219"/>
                <a:gd name="T64" fmla="*/ 124 w 249"/>
                <a:gd name="T65" fmla="*/ 0 h 219"/>
                <a:gd name="T66" fmla="*/ 124 w 249"/>
                <a:gd name="T67" fmla="*/ 0 h 219"/>
                <a:gd name="T68" fmla="*/ 92 w 249"/>
                <a:gd name="T69" fmla="*/ 0 h 219"/>
                <a:gd name="T70" fmla="*/ 92 w 249"/>
                <a:gd name="T71" fmla="*/ 0 h 219"/>
                <a:gd name="T72" fmla="*/ 92 w 249"/>
                <a:gd name="T73" fmla="*/ 0 h 219"/>
                <a:gd name="T74" fmla="*/ 61 w 249"/>
                <a:gd name="T75" fmla="*/ 0 h 219"/>
                <a:gd name="T76" fmla="*/ 30 w 249"/>
                <a:gd name="T77" fmla="*/ 0 h 219"/>
                <a:gd name="T78" fmla="*/ 30 w 249"/>
                <a:gd name="T79" fmla="*/ 0 h 219"/>
                <a:gd name="T80" fmla="*/ 30 w 249"/>
                <a:gd name="T81" fmla="*/ 0 h 219"/>
                <a:gd name="T82" fmla="*/ 0 w 249"/>
                <a:gd name="T83" fmla="*/ 31 h 219"/>
                <a:gd name="T84" fmla="*/ 0 w 249"/>
                <a:gd name="T85" fmla="*/ 62 h 219"/>
                <a:gd name="T86" fmla="*/ 30 w 249"/>
                <a:gd name="T87" fmla="*/ 124 h 219"/>
                <a:gd name="T88" fmla="*/ 30 w 249"/>
                <a:gd name="T89" fmla="*/ 124 h 219"/>
                <a:gd name="T90" fmla="*/ 30 w 249"/>
                <a:gd name="T91" fmla="*/ 155 h 219"/>
                <a:gd name="T92" fmla="*/ 61 w 249"/>
                <a:gd name="T93" fmla="*/ 186 h 219"/>
                <a:gd name="T94" fmla="*/ 92 w 249"/>
                <a:gd name="T95" fmla="*/ 218 h 219"/>
                <a:gd name="T96" fmla="*/ 92 w 249"/>
                <a:gd name="T97" fmla="*/ 186 h 219"/>
                <a:gd name="T98" fmla="*/ 124 w 249"/>
                <a:gd name="T99" fmla="*/ 186 h 219"/>
                <a:gd name="T100" fmla="*/ 154 w 249"/>
                <a:gd name="T101" fmla="*/ 15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9" h="219">
                  <a:moveTo>
                    <a:pt x="154" y="155"/>
                  </a:moveTo>
                  <a:lnTo>
                    <a:pt x="154" y="155"/>
                  </a:lnTo>
                  <a:lnTo>
                    <a:pt x="154" y="155"/>
                  </a:lnTo>
                  <a:lnTo>
                    <a:pt x="154" y="155"/>
                  </a:lnTo>
                  <a:lnTo>
                    <a:pt x="154" y="155"/>
                  </a:lnTo>
                  <a:lnTo>
                    <a:pt x="154" y="155"/>
                  </a:lnTo>
                  <a:lnTo>
                    <a:pt x="154" y="124"/>
                  </a:lnTo>
                  <a:lnTo>
                    <a:pt x="154" y="124"/>
                  </a:lnTo>
                  <a:lnTo>
                    <a:pt x="154" y="124"/>
                  </a:lnTo>
                  <a:cubicBezTo>
                    <a:pt x="185" y="124"/>
                    <a:pt x="185" y="124"/>
                    <a:pt x="185" y="124"/>
                  </a:cubicBezTo>
                  <a:lnTo>
                    <a:pt x="185" y="124"/>
                  </a:lnTo>
                  <a:cubicBezTo>
                    <a:pt x="216" y="124"/>
                    <a:pt x="216" y="124"/>
                    <a:pt x="216" y="124"/>
                  </a:cubicBezTo>
                  <a:lnTo>
                    <a:pt x="216" y="124"/>
                  </a:lnTo>
                  <a:cubicBezTo>
                    <a:pt x="216" y="94"/>
                    <a:pt x="216" y="94"/>
                    <a:pt x="248" y="94"/>
                  </a:cubicBezTo>
                  <a:lnTo>
                    <a:pt x="248" y="94"/>
                  </a:lnTo>
                  <a:lnTo>
                    <a:pt x="248" y="94"/>
                  </a:lnTo>
                  <a:cubicBezTo>
                    <a:pt x="248" y="94"/>
                    <a:pt x="248" y="94"/>
                    <a:pt x="248" y="62"/>
                  </a:cubicBezTo>
                  <a:cubicBezTo>
                    <a:pt x="248" y="62"/>
                    <a:pt x="248" y="62"/>
                    <a:pt x="248" y="31"/>
                  </a:cubicBezTo>
                  <a:lnTo>
                    <a:pt x="248" y="0"/>
                  </a:lnTo>
                  <a:lnTo>
                    <a:pt x="248" y="0"/>
                  </a:lnTo>
                  <a:lnTo>
                    <a:pt x="248" y="0"/>
                  </a:lnTo>
                  <a:lnTo>
                    <a:pt x="248" y="0"/>
                  </a:lnTo>
                  <a:cubicBezTo>
                    <a:pt x="216" y="0"/>
                    <a:pt x="216" y="0"/>
                    <a:pt x="216" y="0"/>
                  </a:cubicBezTo>
                  <a:lnTo>
                    <a:pt x="216" y="0"/>
                  </a:lnTo>
                  <a:lnTo>
                    <a:pt x="216" y="0"/>
                  </a:lnTo>
                  <a:lnTo>
                    <a:pt x="216" y="0"/>
                  </a:lnTo>
                  <a:lnTo>
                    <a:pt x="216" y="0"/>
                  </a:lnTo>
                  <a:cubicBezTo>
                    <a:pt x="216" y="0"/>
                    <a:pt x="216" y="0"/>
                    <a:pt x="185" y="0"/>
                  </a:cubicBezTo>
                  <a:lnTo>
                    <a:pt x="185" y="31"/>
                  </a:lnTo>
                  <a:cubicBezTo>
                    <a:pt x="185" y="31"/>
                    <a:pt x="185" y="31"/>
                    <a:pt x="154" y="31"/>
                  </a:cubicBezTo>
                  <a:lnTo>
                    <a:pt x="154" y="31"/>
                  </a:lnTo>
                  <a:cubicBezTo>
                    <a:pt x="154" y="31"/>
                    <a:pt x="154" y="31"/>
                    <a:pt x="124" y="31"/>
                  </a:cubicBezTo>
                  <a:cubicBezTo>
                    <a:pt x="124" y="31"/>
                    <a:pt x="124" y="31"/>
                    <a:pt x="124" y="0"/>
                  </a:cubicBezTo>
                  <a:lnTo>
                    <a:pt x="124" y="0"/>
                  </a:lnTo>
                  <a:cubicBezTo>
                    <a:pt x="92" y="0"/>
                    <a:pt x="92" y="0"/>
                    <a:pt x="92" y="0"/>
                  </a:cubicBezTo>
                  <a:lnTo>
                    <a:pt x="92" y="0"/>
                  </a:lnTo>
                  <a:lnTo>
                    <a:pt x="92" y="0"/>
                  </a:lnTo>
                  <a:cubicBezTo>
                    <a:pt x="92" y="0"/>
                    <a:pt x="92" y="0"/>
                    <a:pt x="61" y="0"/>
                  </a:cubicBezTo>
                  <a:cubicBezTo>
                    <a:pt x="61" y="0"/>
                    <a:pt x="61" y="0"/>
                    <a:pt x="30" y="0"/>
                  </a:cubicBezTo>
                  <a:lnTo>
                    <a:pt x="30" y="0"/>
                  </a:lnTo>
                  <a:lnTo>
                    <a:pt x="30" y="0"/>
                  </a:lnTo>
                  <a:cubicBezTo>
                    <a:pt x="0" y="31"/>
                    <a:pt x="0" y="31"/>
                    <a:pt x="0" y="31"/>
                  </a:cubicBezTo>
                  <a:cubicBezTo>
                    <a:pt x="0" y="62"/>
                    <a:pt x="0" y="62"/>
                    <a:pt x="0" y="62"/>
                  </a:cubicBezTo>
                  <a:cubicBezTo>
                    <a:pt x="0" y="94"/>
                    <a:pt x="30" y="124"/>
                    <a:pt x="30" y="124"/>
                  </a:cubicBezTo>
                  <a:lnTo>
                    <a:pt x="30" y="124"/>
                  </a:lnTo>
                  <a:cubicBezTo>
                    <a:pt x="30" y="155"/>
                    <a:pt x="30" y="155"/>
                    <a:pt x="30" y="155"/>
                  </a:cubicBezTo>
                  <a:cubicBezTo>
                    <a:pt x="30" y="155"/>
                    <a:pt x="30" y="186"/>
                    <a:pt x="61" y="186"/>
                  </a:cubicBezTo>
                  <a:cubicBezTo>
                    <a:pt x="61" y="186"/>
                    <a:pt x="61" y="186"/>
                    <a:pt x="92" y="218"/>
                  </a:cubicBezTo>
                  <a:cubicBezTo>
                    <a:pt x="92" y="186"/>
                    <a:pt x="92" y="186"/>
                    <a:pt x="92" y="186"/>
                  </a:cubicBezTo>
                  <a:cubicBezTo>
                    <a:pt x="92" y="186"/>
                    <a:pt x="92" y="186"/>
                    <a:pt x="124" y="186"/>
                  </a:cubicBezTo>
                  <a:cubicBezTo>
                    <a:pt x="124" y="186"/>
                    <a:pt x="124" y="155"/>
                    <a:pt x="154"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1" name="Freeform 133"/>
            <p:cNvSpPr>
              <a:spLocks noChangeArrowheads="1"/>
            </p:cNvSpPr>
            <p:nvPr/>
          </p:nvSpPr>
          <p:spPr bwMode="auto">
            <a:xfrm>
              <a:off x="5832475" y="2560638"/>
              <a:ext cx="168275" cy="179387"/>
            </a:xfrm>
            <a:custGeom>
              <a:avLst/>
              <a:gdLst>
                <a:gd name="T0" fmla="*/ 32 w 466"/>
                <a:gd name="T1" fmla="*/ 310 h 497"/>
                <a:gd name="T2" fmla="*/ 62 w 466"/>
                <a:gd name="T3" fmla="*/ 341 h 497"/>
                <a:gd name="T4" fmla="*/ 62 w 466"/>
                <a:gd name="T5" fmla="*/ 372 h 497"/>
                <a:gd name="T6" fmla="*/ 62 w 466"/>
                <a:gd name="T7" fmla="*/ 403 h 497"/>
                <a:gd name="T8" fmla="*/ 62 w 466"/>
                <a:gd name="T9" fmla="*/ 434 h 497"/>
                <a:gd name="T10" fmla="*/ 93 w 466"/>
                <a:gd name="T11" fmla="*/ 434 h 497"/>
                <a:gd name="T12" fmla="*/ 124 w 466"/>
                <a:gd name="T13" fmla="*/ 434 h 497"/>
                <a:gd name="T14" fmla="*/ 156 w 466"/>
                <a:gd name="T15" fmla="*/ 434 h 497"/>
                <a:gd name="T16" fmla="*/ 217 w 466"/>
                <a:gd name="T17" fmla="*/ 434 h 497"/>
                <a:gd name="T18" fmla="*/ 248 w 466"/>
                <a:gd name="T19" fmla="*/ 434 h 497"/>
                <a:gd name="T20" fmla="*/ 248 w 466"/>
                <a:gd name="T21" fmla="*/ 434 h 497"/>
                <a:gd name="T22" fmla="*/ 280 w 466"/>
                <a:gd name="T23" fmla="*/ 434 h 497"/>
                <a:gd name="T24" fmla="*/ 310 w 466"/>
                <a:gd name="T25" fmla="*/ 465 h 497"/>
                <a:gd name="T26" fmla="*/ 310 w 466"/>
                <a:gd name="T27" fmla="*/ 496 h 497"/>
                <a:gd name="T28" fmla="*/ 372 w 466"/>
                <a:gd name="T29" fmla="*/ 465 h 497"/>
                <a:gd name="T30" fmla="*/ 372 w 466"/>
                <a:gd name="T31" fmla="*/ 403 h 497"/>
                <a:gd name="T32" fmla="*/ 372 w 466"/>
                <a:gd name="T33" fmla="*/ 403 h 497"/>
                <a:gd name="T34" fmla="*/ 434 w 466"/>
                <a:gd name="T35" fmla="*/ 310 h 497"/>
                <a:gd name="T36" fmla="*/ 434 w 466"/>
                <a:gd name="T37" fmla="*/ 279 h 497"/>
                <a:gd name="T38" fmla="*/ 434 w 466"/>
                <a:gd name="T39" fmla="*/ 217 h 497"/>
                <a:gd name="T40" fmla="*/ 465 w 466"/>
                <a:gd name="T41" fmla="*/ 155 h 497"/>
                <a:gd name="T42" fmla="*/ 465 w 466"/>
                <a:gd name="T43" fmla="*/ 124 h 497"/>
                <a:gd name="T44" fmla="*/ 465 w 466"/>
                <a:gd name="T45" fmla="*/ 93 h 497"/>
                <a:gd name="T46" fmla="*/ 434 w 466"/>
                <a:gd name="T47" fmla="*/ 0 h 497"/>
                <a:gd name="T48" fmla="*/ 372 w 466"/>
                <a:gd name="T49" fmla="*/ 0 h 497"/>
                <a:gd name="T50" fmla="*/ 372 w 466"/>
                <a:gd name="T51" fmla="*/ 31 h 497"/>
                <a:gd name="T52" fmla="*/ 372 w 466"/>
                <a:gd name="T53" fmla="*/ 62 h 497"/>
                <a:gd name="T54" fmla="*/ 372 w 466"/>
                <a:gd name="T55" fmla="*/ 93 h 497"/>
                <a:gd name="T56" fmla="*/ 341 w 466"/>
                <a:gd name="T57" fmla="*/ 124 h 497"/>
                <a:gd name="T58" fmla="*/ 341 w 466"/>
                <a:gd name="T59" fmla="*/ 155 h 497"/>
                <a:gd name="T60" fmla="*/ 341 w 466"/>
                <a:gd name="T61" fmla="*/ 155 h 497"/>
                <a:gd name="T62" fmla="*/ 310 w 466"/>
                <a:gd name="T63" fmla="*/ 186 h 497"/>
                <a:gd name="T64" fmla="*/ 248 w 466"/>
                <a:gd name="T65" fmla="*/ 217 h 497"/>
                <a:gd name="T66" fmla="*/ 186 w 466"/>
                <a:gd name="T67" fmla="*/ 186 h 497"/>
                <a:gd name="T68" fmla="*/ 186 w 466"/>
                <a:gd name="T69" fmla="*/ 186 h 497"/>
                <a:gd name="T70" fmla="*/ 124 w 466"/>
                <a:gd name="T71" fmla="*/ 217 h 497"/>
                <a:gd name="T72" fmla="*/ 124 w 466"/>
                <a:gd name="T73" fmla="*/ 217 h 497"/>
                <a:gd name="T74" fmla="*/ 93 w 466"/>
                <a:gd name="T75" fmla="*/ 217 h 497"/>
                <a:gd name="T76" fmla="*/ 62 w 466"/>
                <a:gd name="T77" fmla="*/ 217 h 497"/>
                <a:gd name="T78" fmla="*/ 62 w 466"/>
                <a:gd name="T79" fmla="*/ 217 h 497"/>
                <a:gd name="T80" fmla="*/ 32 w 466"/>
                <a:gd name="T81" fmla="*/ 186 h 497"/>
                <a:gd name="T82" fmla="*/ 0 w 466"/>
                <a:gd name="T83" fmla="*/ 186 h 497"/>
                <a:gd name="T84" fmla="*/ 0 w 466"/>
                <a:gd name="T85" fmla="*/ 217 h 497"/>
                <a:gd name="T86" fmla="*/ 32 w 466"/>
                <a:gd name="T87" fmla="*/ 27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6" h="497">
                  <a:moveTo>
                    <a:pt x="32" y="310"/>
                  </a:moveTo>
                  <a:lnTo>
                    <a:pt x="32" y="310"/>
                  </a:lnTo>
                  <a:cubicBezTo>
                    <a:pt x="32" y="310"/>
                    <a:pt x="62" y="310"/>
                    <a:pt x="62" y="341"/>
                  </a:cubicBezTo>
                  <a:lnTo>
                    <a:pt x="62" y="341"/>
                  </a:lnTo>
                  <a:lnTo>
                    <a:pt x="62" y="372"/>
                  </a:lnTo>
                  <a:lnTo>
                    <a:pt x="62" y="372"/>
                  </a:lnTo>
                  <a:lnTo>
                    <a:pt x="62" y="403"/>
                  </a:lnTo>
                  <a:lnTo>
                    <a:pt x="62" y="403"/>
                  </a:lnTo>
                  <a:cubicBezTo>
                    <a:pt x="62" y="434"/>
                    <a:pt x="62" y="434"/>
                    <a:pt x="62" y="434"/>
                  </a:cubicBezTo>
                  <a:lnTo>
                    <a:pt x="62" y="434"/>
                  </a:lnTo>
                  <a:cubicBezTo>
                    <a:pt x="93" y="434"/>
                    <a:pt x="93" y="434"/>
                    <a:pt x="93" y="434"/>
                  </a:cubicBezTo>
                  <a:lnTo>
                    <a:pt x="93" y="434"/>
                  </a:lnTo>
                  <a:lnTo>
                    <a:pt x="93" y="434"/>
                  </a:lnTo>
                  <a:cubicBezTo>
                    <a:pt x="124" y="434"/>
                    <a:pt x="124" y="434"/>
                    <a:pt x="124" y="434"/>
                  </a:cubicBezTo>
                  <a:cubicBezTo>
                    <a:pt x="124" y="403"/>
                    <a:pt x="124" y="403"/>
                    <a:pt x="124" y="403"/>
                  </a:cubicBezTo>
                  <a:cubicBezTo>
                    <a:pt x="156" y="403"/>
                    <a:pt x="156" y="434"/>
                    <a:pt x="156" y="434"/>
                  </a:cubicBezTo>
                  <a:lnTo>
                    <a:pt x="156" y="434"/>
                  </a:lnTo>
                  <a:cubicBezTo>
                    <a:pt x="186" y="434"/>
                    <a:pt x="186" y="434"/>
                    <a:pt x="217" y="434"/>
                  </a:cubicBezTo>
                  <a:lnTo>
                    <a:pt x="217" y="434"/>
                  </a:lnTo>
                  <a:cubicBezTo>
                    <a:pt x="217" y="434"/>
                    <a:pt x="217" y="434"/>
                    <a:pt x="248" y="434"/>
                  </a:cubicBezTo>
                  <a:lnTo>
                    <a:pt x="248" y="434"/>
                  </a:lnTo>
                  <a:lnTo>
                    <a:pt x="248" y="434"/>
                  </a:lnTo>
                  <a:lnTo>
                    <a:pt x="248" y="434"/>
                  </a:lnTo>
                  <a:cubicBezTo>
                    <a:pt x="280" y="434"/>
                    <a:pt x="280" y="434"/>
                    <a:pt x="280" y="434"/>
                  </a:cubicBezTo>
                  <a:cubicBezTo>
                    <a:pt x="280" y="434"/>
                    <a:pt x="280" y="465"/>
                    <a:pt x="310" y="465"/>
                  </a:cubicBezTo>
                  <a:lnTo>
                    <a:pt x="310" y="465"/>
                  </a:lnTo>
                  <a:cubicBezTo>
                    <a:pt x="310" y="465"/>
                    <a:pt x="310" y="465"/>
                    <a:pt x="310" y="496"/>
                  </a:cubicBezTo>
                  <a:lnTo>
                    <a:pt x="310" y="496"/>
                  </a:lnTo>
                  <a:lnTo>
                    <a:pt x="341" y="465"/>
                  </a:lnTo>
                  <a:cubicBezTo>
                    <a:pt x="341" y="465"/>
                    <a:pt x="341" y="465"/>
                    <a:pt x="372" y="465"/>
                  </a:cubicBezTo>
                  <a:lnTo>
                    <a:pt x="372" y="434"/>
                  </a:lnTo>
                  <a:cubicBezTo>
                    <a:pt x="372" y="434"/>
                    <a:pt x="372" y="434"/>
                    <a:pt x="372" y="403"/>
                  </a:cubicBezTo>
                  <a:lnTo>
                    <a:pt x="372" y="403"/>
                  </a:lnTo>
                  <a:lnTo>
                    <a:pt x="372" y="403"/>
                  </a:lnTo>
                  <a:lnTo>
                    <a:pt x="372" y="403"/>
                  </a:lnTo>
                  <a:cubicBezTo>
                    <a:pt x="372" y="372"/>
                    <a:pt x="404" y="310"/>
                    <a:pt x="434" y="310"/>
                  </a:cubicBezTo>
                  <a:lnTo>
                    <a:pt x="434" y="310"/>
                  </a:lnTo>
                  <a:cubicBezTo>
                    <a:pt x="434" y="279"/>
                    <a:pt x="434" y="279"/>
                    <a:pt x="434" y="279"/>
                  </a:cubicBezTo>
                  <a:lnTo>
                    <a:pt x="434" y="279"/>
                  </a:lnTo>
                  <a:cubicBezTo>
                    <a:pt x="434" y="248"/>
                    <a:pt x="434" y="217"/>
                    <a:pt x="434" y="217"/>
                  </a:cubicBezTo>
                  <a:cubicBezTo>
                    <a:pt x="465" y="217"/>
                    <a:pt x="465" y="217"/>
                    <a:pt x="465" y="186"/>
                  </a:cubicBezTo>
                  <a:lnTo>
                    <a:pt x="465" y="155"/>
                  </a:lnTo>
                  <a:lnTo>
                    <a:pt x="465" y="155"/>
                  </a:lnTo>
                  <a:cubicBezTo>
                    <a:pt x="465" y="124"/>
                    <a:pt x="465" y="124"/>
                    <a:pt x="465" y="124"/>
                  </a:cubicBezTo>
                  <a:cubicBezTo>
                    <a:pt x="465" y="93"/>
                    <a:pt x="465" y="93"/>
                    <a:pt x="465" y="93"/>
                  </a:cubicBezTo>
                  <a:lnTo>
                    <a:pt x="465" y="93"/>
                  </a:lnTo>
                  <a:cubicBezTo>
                    <a:pt x="434" y="93"/>
                    <a:pt x="434" y="62"/>
                    <a:pt x="434" y="31"/>
                  </a:cubicBezTo>
                  <a:cubicBezTo>
                    <a:pt x="434" y="31"/>
                    <a:pt x="434" y="31"/>
                    <a:pt x="434" y="0"/>
                  </a:cubicBezTo>
                  <a:lnTo>
                    <a:pt x="434" y="0"/>
                  </a:lnTo>
                  <a:cubicBezTo>
                    <a:pt x="434" y="0"/>
                    <a:pt x="404" y="0"/>
                    <a:pt x="372" y="0"/>
                  </a:cubicBezTo>
                  <a:cubicBezTo>
                    <a:pt x="372" y="0"/>
                    <a:pt x="372" y="0"/>
                    <a:pt x="372" y="31"/>
                  </a:cubicBezTo>
                  <a:lnTo>
                    <a:pt x="372" y="31"/>
                  </a:lnTo>
                  <a:cubicBezTo>
                    <a:pt x="372" y="31"/>
                    <a:pt x="372" y="31"/>
                    <a:pt x="372" y="62"/>
                  </a:cubicBezTo>
                  <a:lnTo>
                    <a:pt x="372" y="62"/>
                  </a:lnTo>
                  <a:lnTo>
                    <a:pt x="372" y="62"/>
                  </a:lnTo>
                  <a:lnTo>
                    <a:pt x="372" y="93"/>
                  </a:lnTo>
                  <a:cubicBezTo>
                    <a:pt x="341" y="93"/>
                    <a:pt x="341" y="93"/>
                    <a:pt x="341" y="93"/>
                  </a:cubicBezTo>
                  <a:lnTo>
                    <a:pt x="341" y="124"/>
                  </a:lnTo>
                  <a:lnTo>
                    <a:pt x="341" y="124"/>
                  </a:lnTo>
                  <a:cubicBezTo>
                    <a:pt x="341" y="155"/>
                    <a:pt x="341" y="155"/>
                    <a:pt x="341" y="155"/>
                  </a:cubicBezTo>
                  <a:lnTo>
                    <a:pt x="341" y="155"/>
                  </a:lnTo>
                  <a:lnTo>
                    <a:pt x="341" y="155"/>
                  </a:lnTo>
                  <a:cubicBezTo>
                    <a:pt x="310" y="186"/>
                    <a:pt x="310" y="186"/>
                    <a:pt x="310" y="186"/>
                  </a:cubicBezTo>
                  <a:lnTo>
                    <a:pt x="310" y="186"/>
                  </a:lnTo>
                  <a:cubicBezTo>
                    <a:pt x="280" y="186"/>
                    <a:pt x="280" y="186"/>
                    <a:pt x="280" y="186"/>
                  </a:cubicBezTo>
                  <a:cubicBezTo>
                    <a:pt x="280" y="186"/>
                    <a:pt x="248" y="186"/>
                    <a:pt x="248" y="217"/>
                  </a:cubicBezTo>
                  <a:lnTo>
                    <a:pt x="248" y="217"/>
                  </a:lnTo>
                  <a:cubicBezTo>
                    <a:pt x="217" y="217"/>
                    <a:pt x="217" y="186"/>
                    <a:pt x="186" y="186"/>
                  </a:cubicBezTo>
                  <a:lnTo>
                    <a:pt x="186" y="186"/>
                  </a:lnTo>
                  <a:lnTo>
                    <a:pt x="186" y="186"/>
                  </a:lnTo>
                  <a:cubicBezTo>
                    <a:pt x="186" y="186"/>
                    <a:pt x="156" y="186"/>
                    <a:pt x="156" y="217"/>
                  </a:cubicBezTo>
                  <a:cubicBezTo>
                    <a:pt x="156" y="217"/>
                    <a:pt x="156" y="217"/>
                    <a:pt x="124" y="217"/>
                  </a:cubicBezTo>
                  <a:lnTo>
                    <a:pt x="124" y="217"/>
                  </a:lnTo>
                  <a:lnTo>
                    <a:pt x="124" y="217"/>
                  </a:lnTo>
                  <a:cubicBezTo>
                    <a:pt x="124" y="217"/>
                    <a:pt x="124" y="217"/>
                    <a:pt x="93" y="217"/>
                  </a:cubicBezTo>
                  <a:lnTo>
                    <a:pt x="93" y="217"/>
                  </a:lnTo>
                  <a:lnTo>
                    <a:pt x="93" y="217"/>
                  </a:lnTo>
                  <a:cubicBezTo>
                    <a:pt x="93" y="217"/>
                    <a:pt x="93" y="217"/>
                    <a:pt x="62" y="217"/>
                  </a:cubicBezTo>
                  <a:lnTo>
                    <a:pt x="62" y="217"/>
                  </a:lnTo>
                  <a:lnTo>
                    <a:pt x="62" y="217"/>
                  </a:lnTo>
                  <a:lnTo>
                    <a:pt x="32" y="217"/>
                  </a:lnTo>
                  <a:cubicBezTo>
                    <a:pt x="32" y="186"/>
                    <a:pt x="32" y="186"/>
                    <a:pt x="32" y="186"/>
                  </a:cubicBezTo>
                  <a:cubicBezTo>
                    <a:pt x="32" y="186"/>
                    <a:pt x="32" y="186"/>
                    <a:pt x="0" y="186"/>
                  </a:cubicBezTo>
                  <a:lnTo>
                    <a:pt x="0" y="186"/>
                  </a:lnTo>
                  <a:lnTo>
                    <a:pt x="0" y="186"/>
                  </a:lnTo>
                  <a:lnTo>
                    <a:pt x="0" y="217"/>
                  </a:lnTo>
                  <a:lnTo>
                    <a:pt x="0" y="217"/>
                  </a:lnTo>
                  <a:cubicBezTo>
                    <a:pt x="32" y="217"/>
                    <a:pt x="32" y="279"/>
                    <a:pt x="32" y="279"/>
                  </a:cubicBezTo>
                  <a:lnTo>
                    <a:pt x="32" y="31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2" name="Freeform 134"/>
            <p:cNvSpPr>
              <a:spLocks noChangeArrowheads="1"/>
            </p:cNvSpPr>
            <p:nvPr/>
          </p:nvSpPr>
          <p:spPr bwMode="auto">
            <a:xfrm>
              <a:off x="4549775" y="1747838"/>
              <a:ext cx="357188" cy="312737"/>
            </a:xfrm>
            <a:custGeom>
              <a:avLst/>
              <a:gdLst>
                <a:gd name="T0" fmla="*/ 992 w 993"/>
                <a:gd name="T1" fmla="*/ 774 h 869"/>
                <a:gd name="T2" fmla="*/ 992 w 993"/>
                <a:gd name="T3" fmla="*/ 744 h 869"/>
                <a:gd name="T4" fmla="*/ 992 w 993"/>
                <a:gd name="T5" fmla="*/ 744 h 869"/>
                <a:gd name="T6" fmla="*/ 960 w 993"/>
                <a:gd name="T7" fmla="*/ 713 h 869"/>
                <a:gd name="T8" fmla="*/ 899 w 993"/>
                <a:gd name="T9" fmla="*/ 650 h 869"/>
                <a:gd name="T10" fmla="*/ 899 w 993"/>
                <a:gd name="T11" fmla="*/ 620 h 869"/>
                <a:gd name="T12" fmla="*/ 868 w 993"/>
                <a:gd name="T13" fmla="*/ 589 h 869"/>
                <a:gd name="T14" fmla="*/ 899 w 993"/>
                <a:gd name="T15" fmla="*/ 557 h 869"/>
                <a:gd name="T16" fmla="*/ 899 w 993"/>
                <a:gd name="T17" fmla="*/ 557 h 869"/>
                <a:gd name="T18" fmla="*/ 930 w 993"/>
                <a:gd name="T19" fmla="*/ 526 h 869"/>
                <a:gd name="T20" fmla="*/ 899 w 993"/>
                <a:gd name="T21" fmla="*/ 496 h 869"/>
                <a:gd name="T22" fmla="*/ 868 w 993"/>
                <a:gd name="T23" fmla="*/ 433 h 869"/>
                <a:gd name="T24" fmla="*/ 868 w 993"/>
                <a:gd name="T25" fmla="*/ 402 h 869"/>
                <a:gd name="T26" fmla="*/ 868 w 993"/>
                <a:gd name="T27" fmla="*/ 341 h 869"/>
                <a:gd name="T28" fmla="*/ 868 w 993"/>
                <a:gd name="T29" fmla="*/ 309 h 869"/>
                <a:gd name="T30" fmla="*/ 868 w 993"/>
                <a:gd name="T31" fmla="*/ 278 h 869"/>
                <a:gd name="T32" fmla="*/ 899 w 993"/>
                <a:gd name="T33" fmla="*/ 217 h 869"/>
                <a:gd name="T34" fmla="*/ 868 w 993"/>
                <a:gd name="T35" fmla="*/ 185 h 869"/>
                <a:gd name="T36" fmla="*/ 836 w 993"/>
                <a:gd name="T37" fmla="*/ 154 h 869"/>
                <a:gd name="T38" fmla="*/ 806 w 993"/>
                <a:gd name="T39" fmla="*/ 124 h 869"/>
                <a:gd name="T40" fmla="*/ 775 w 993"/>
                <a:gd name="T41" fmla="*/ 124 h 869"/>
                <a:gd name="T42" fmla="*/ 682 w 993"/>
                <a:gd name="T43" fmla="*/ 93 h 869"/>
                <a:gd name="T44" fmla="*/ 682 w 993"/>
                <a:gd name="T45" fmla="*/ 93 h 869"/>
                <a:gd name="T46" fmla="*/ 651 w 993"/>
                <a:gd name="T47" fmla="*/ 93 h 869"/>
                <a:gd name="T48" fmla="*/ 651 w 993"/>
                <a:gd name="T49" fmla="*/ 93 h 869"/>
                <a:gd name="T50" fmla="*/ 558 w 993"/>
                <a:gd name="T51" fmla="*/ 154 h 869"/>
                <a:gd name="T52" fmla="*/ 434 w 993"/>
                <a:gd name="T53" fmla="*/ 185 h 869"/>
                <a:gd name="T54" fmla="*/ 372 w 993"/>
                <a:gd name="T55" fmla="*/ 185 h 869"/>
                <a:gd name="T56" fmla="*/ 310 w 993"/>
                <a:gd name="T57" fmla="*/ 124 h 869"/>
                <a:gd name="T58" fmla="*/ 216 w 993"/>
                <a:gd name="T59" fmla="*/ 93 h 869"/>
                <a:gd name="T60" fmla="*/ 186 w 993"/>
                <a:gd name="T61" fmla="*/ 61 h 869"/>
                <a:gd name="T62" fmla="*/ 155 w 993"/>
                <a:gd name="T63" fmla="*/ 30 h 869"/>
                <a:gd name="T64" fmla="*/ 155 w 993"/>
                <a:gd name="T65" fmla="*/ 0 h 869"/>
                <a:gd name="T66" fmla="*/ 124 w 993"/>
                <a:gd name="T67" fmla="*/ 30 h 869"/>
                <a:gd name="T68" fmla="*/ 124 w 993"/>
                <a:gd name="T69" fmla="*/ 30 h 869"/>
                <a:gd name="T70" fmla="*/ 124 w 993"/>
                <a:gd name="T71" fmla="*/ 61 h 869"/>
                <a:gd name="T72" fmla="*/ 31 w 993"/>
                <a:gd name="T73" fmla="*/ 30 h 869"/>
                <a:gd name="T74" fmla="*/ 0 w 993"/>
                <a:gd name="T75" fmla="*/ 0 h 869"/>
                <a:gd name="T76" fmla="*/ 0 w 993"/>
                <a:gd name="T77" fmla="*/ 30 h 869"/>
                <a:gd name="T78" fmla="*/ 31 w 993"/>
                <a:gd name="T79" fmla="*/ 124 h 869"/>
                <a:gd name="T80" fmla="*/ 31 w 993"/>
                <a:gd name="T81" fmla="*/ 124 h 869"/>
                <a:gd name="T82" fmla="*/ 62 w 993"/>
                <a:gd name="T83" fmla="*/ 154 h 869"/>
                <a:gd name="T84" fmla="*/ 92 w 993"/>
                <a:gd name="T85" fmla="*/ 185 h 869"/>
                <a:gd name="T86" fmla="*/ 124 w 993"/>
                <a:gd name="T87" fmla="*/ 217 h 869"/>
                <a:gd name="T88" fmla="*/ 124 w 993"/>
                <a:gd name="T89" fmla="*/ 248 h 869"/>
                <a:gd name="T90" fmla="*/ 92 w 993"/>
                <a:gd name="T91" fmla="*/ 309 h 869"/>
                <a:gd name="T92" fmla="*/ 92 w 993"/>
                <a:gd name="T93" fmla="*/ 341 h 869"/>
                <a:gd name="T94" fmla="*/ 124 w 993"/>
                <a:gd name="T95" fmla="*/ 372 h 869"/>
                <a:gd name="T96" fmla="*/ 124 w 993"/>
                <a:gd name="T97" fmla="*/ 372 h 869"/>
                <a:gd name="T98" fmla="*/ 155 w 993"/>
                <a:gd name="T99" fmla="*/ 402 h 869"/>
                <a:gd name="T100" fmla="*/ 186 w 993"/>
                <a:gd name="T101" fmla="*/ 433 h 869"/>
                <a:gd name="T102" fmla="*/ 216 w 993"/>
                <a:gd name="T103" fmla="*/ 496 h 869"/>
                <a:gd name="T104" fmla="*/ 216 w 993"/>
                <a:gd name="T105" fmla="*/ 526 h 869"/>
                <a:gd name="T106" fmla="*/ 248 w 993"/>
                <a:gd name="T107" fmla="*/ 557 h 869"/>
                <a:gd name="T108" fmla="*/ 340 w 993"/>
                <a:gd name="T109" fmla="*/ 589 h 869"/>
                <a:gd name="T110" fmla="*/ 372 w 993"/>
                <a:gd name="T111" fmla="*/ 681 h 869"/>
                <a:gd name="T112" fmla="*/ 496 w 993"/>
                <a:gd name="T113" fmla="*/ 744 h 869"/>
                <a:gd name="T114" fmla="*/ 588 w 993"/>
                <a:gd name="T115" fmla="*/ 774 h 869"/>
                <a:gd name="T116" fmla="*/ 682 w 993"/>
                <a:gd name="T117" fmla="*/ 744 h 869"/>
                <a:gd name="T118" fmla="*/ 712 w 993"/>
                <a:gd name="T119" fmla="*/ 837 h 869"/>
                <a:gd name="T120" fmla="*/ 868 w 993"/>
                <a:gd name="T121" fmla="*/ 837 h 869"/>
                <a:gd name="T122" fmla="*/ 930 w 993"/>
                <a:gd name="T123" fmla="*/ 86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93" h="869">
                  <a:moveTo>
                    <a:pt x="992" y="774"/>
                  </a:moveTo>
                  <a:lnTo>
                    <a:pt x="992" y="774"/>
                  </a:lnTo>
                  <a:lnTo>
                    <a:pt x="992" y="774"/>
                  </a:lnTo>
                  <a:lnTo>
                    <a:pt x="992" y="774"/>
                  </a:lnTo>
                  <a:cubicBezTo>
                    <a:pt x="992" y="774"/>
                    <a:pt x="992" y="774"/>
                    <a:pt x="992" y="744"/>
                  </a:cubicBezTo>
                  <a:lnTo>
                    <a:pt x="992" y="744"/>
                  </a:lnTo>
                  <a:lnTo>
                    <a:pt x="992" y="744"/>
                  </a:lnTo>
                  <a:lnTo>
                    <a:pt x="992" y="744"/>
                  </a:lnTo>
                  <a:lnTo>
                    <a:pt x="992" y="744"/>
                  </a:lnTo>
                  <a:cubicBezTo>
                    <a:pt x="992" y="744"/>
                    <a:pt x="992" y="744"/>
                    <a:pt x="992" y="713"/>
                  </a:cubicBezTo>
                  <a:lnTo>
                    <a:pt x="960" y="713"/>
                  </a:lnTo>
                  <a:lnTo>
                    <a:pt x="960" y="713"/>
                  </a:lnTo>
                  <a:lnTo>
                    <a:pt x="960" y="713"/>
                  </a:lnTo>
                  <a:cubicBezTo>
                    <a:pt x="930" y="681"/>
                    <a:pt x="930" y="681"/>
                    <a:pt x="899" y="650"/>
                  </a:cubicBezTo>
                  <a:lnTo>
                    <a:pt x="899" y="650"/>
                  </a:lnTo>
                  <a:lnTo>
                    <a:pt x="899" y="650"/>
                  </a:lnTo>
                  <a:cubicBezTo>
                    <a:pt x="899" y="620"/>
                    <a:pt x="899" y="620"/>
                    <a:pt x="899" y="620"/>
                  </a:cubicBezTo>
                  <a:lnTo>
                    <a:pt x="899" y="620"/>
                  </a:lnTo>
                  <a:lnTo>
                    <a:pt x="899" y="620"/>
                  </a:lnTo>
                  <a:lnTo>
                    <a:pt x="899" y="620"/>
                  </a:lnTo>
                  <a:lnTo>
                    <a:pt x="868" y="589"/>
                  </a:lnTo>
                  <a:lnTo>
                    <a:pt x="868" y="589"/>
                  </a:lnTo>
                  <a:cubicBezTo>
                    <a:pt x="868" y="589"/>
                    <a:pt x="899" y="589"/>
                    <a:pt x="899" y="557"/>
                  </a:cubicBezTo>
                  <a:lnTo>
                    <a:pt x="899" y="557"/>
                  </a:lnTo>
                  <a:lnTo>
                    <a:pt x="899" y="557"/>
                  </a:lnTo>
                  <a:lnTo>
                    <a:pt x="899" y="557"/>
                  </a:lnTo>
                  <a:lnTo>
                    <a:pt x="899" y="557"/>
                  </a:lnTo>
                  <a:lnTo>
                    <a:pt x="899" y="557"/>
                  </a:lnTo>
                  <a:lnTo>
                    <a:pt x="930" y="526"/>
                  </a:lnTo>
                  <a:lnTo>
                    <a:pt x="930" y="526"/>
                  </a:lnTo>
                  <a:lnTo>
                    <a:pt x="930" y="526"/>
                  </a:lnTo>
                  <a:cubicBezTo>
                    <a:pt x="899" y="526"/>
                    <a:pt x="899" y="526"/>
                    <a:pt x="899" y="526"/>
                  </a:cubicBezTo>
                  <a:cubicBezTo>
                    <a:pt x="899" y="496"/>
                    <a:pt x="899" y="496"/>
                    <a:pt x="899" y="496"/>
                  </a:cubicBezTo>
                  <a:cubicBezTo>
                    <a:pt x="868" y="496"/>
                    <a:pt x="868" y="496"/>
                    <a:pt x="868" y="465"/>
                  </a:cubicBezTo>
                  <a:lnTo>
                    <a:pt x="868" y="465"/>
                  </a:lnTo>
                  <a:cubicBezTo>
                    <a:pt x="868" y="465"/>
                    <a:pt x="868" y="465"/>
                    <a:pt x="868" y="433"/>
                  </a:cubicBezTo>
                  <a:lnTo>
                    <a:pt x="868" y="433"/>
                  </a:lnTo>
                  <a:lnTo>
                    <a:pt x="868" y="433"/>
                  </a:lnTo>
                  <a:lnTo>
                    <a:pt x="868" y="402"/>
                  </a:lnTo>
                  <a:lnTo>
                    <a:pt x="868" y="372"/>
                  </a:lnTo>
                  <a:lnTo>
                    <a:pt x="868" y="372"/>
                  </a:lnTo>
                  <a:cubicBezTo>
                    <a:pt x="868" y="372"/>
                    <a:pt x="868" y="372"/>
                    <a:pt x="868" y="341"/>
                  </a:cubicBezTo>
                  <a:lnTo>
                    <a:pt x="868" y="341"/>
                  </a:lnTo>
                  <a:lnTo>
                    <a:pt x="868" y="341"/>
                  </a:lnTo>
                  <a:cubicBezTo>
                    <a:pt x="868" y="309"/>
                    <a:pt x="868" y="309"/>
                    <a:pt x="868" y="309"/>
                  </a:cubicBezTo>
                  <a:lnTo>
                    <a:pt x="868" y="278"/>
                  </a:lnTo>
                  <a:lnTo>
                    <a:pt x="868" y="278"/>
                  </a:lnTo>
                  <a:lnTo>
                    <a:pt x="868" y="278"/>
                  </a:lnTo>
                  <a:lnTo>
                    <a:pt x="899" y="248"/>
                  </a:lnTo>
                  <a:cubicBezTo>
                    <a:pt x="899" y="248"/>
                    <a:pt x="899" y="248"/>
                    <a:pt x="899" y="217"/>
                  </a:cubicBezTo>
                  <a:lnTo>
                    <a:pt x="899" y="217"/>
                  </a:lnTo>
                  <a:lnTo>
                    <a:pt x="899" y="185"/>
                  </a:lnTo>
                  <a:lnTo>
                    <a:pt x="899" y="185"/>
                  </a:lnTo>
                  <a:cubicBezTo>
                    <a:pt x="868" y="185"/>
                    <a:pt x="868" y="185"/>
                    <a:pt x="868" y="185"/>
                  </a:cubicBezTo>
                  <a:cubicBezTo>
                    <a:pt x="868" y="185"/>
                    <a:pt x="868" y="185"/>
                    <a:pt x="836" y="154"/>
                  </a:cubicBezTo>
                  <a:lnTo>
                    <a:pt x="836" y="154"/>
                  </a:lnTo>
                  <a:lnTo>
                    <a:pt x="836" y="154"/>
                  </a:lnTo>
                  <a:cubicBezTo>
                    <a:pt x="836" y="154"/>
                    <a:pt x="836" y="154"/>
                    <a:pt x="806" y="154"/>
                  </a:cubicBezTo>
                  <a:lnTo>
                    <a:pt x="806" y="124"/>
                  </a:lnTo>
                  <a:lnTo>
                    <a:pt x="806" y="124"/>
                  </a:lnTo>
                  <a:lnTo>
                    <a:pt x="775" y="124"/>
                  </a:lnTo>
                  <a:lnTo>
                    <a:pt x="775" y="124"/>
                  </a:lnTo>
                  <a:lnTo>
                    <a:pt x="775" y="124"/>
                  </a:lnTo>
                  <a:cubicBezTo>
                    <a:pt x="744" y="124"/>
                    <a:pt x="744" y="124"/>
                    <a:pt x="744" y="124"/>
                  </a:cubicBezTo>
                  <a:lnTo>
                    <a:pt x="744" y="124"/>
                  </a:lnTo>
                  <a:cubicBezTo>
                    <a:pt x="712" y="124"/>
                    <a:pt x="682" y="93"/>
                    <a:pt x="682" y="93"/>
                  </a:cubicBezTo>
                  <a:lnTo>
                    <a:pt x="682" y="93"/>
                  </a:lnTo>
                  <a:lnTo>
                    <a:pt x="682" y="93"/>
                  </a:lnTo>
                  <a:lnTo>
                    <a:pt x="682" y="93"/>
                  </a:lnTo>
                  <a:lnTo>
                    <a:pt x="651" y="93"/>
                  </a:lnTo>
                  <a:lnTo>
                    <a:pt x="651" y="93"/>
                  </a:lnTo>
                  <a:lnTo>
                    <a:pt x="651" y="93"/>
                  </a:lnTo>
                  <a:lnTo>
                    <a:pt x="651" y="93"/>
                  </a:lnTo>
                  <a:lnTo>
                    <a:pt x="651" y="93"/>
                  </a:lnTo>
                  <a:lnTo>
                    <a:pt x="651" y="93"/>
                  </a:lnTo>
                  <a:cubicBezTo>
                    <a:pt x="620" y="93"/>
                    <a:pt x="620" y="93"/>
                    <a:pt x="620" y="93"/>
                  </a:cubicBezTo>
                  <a:cubicBezTo>
                    <a:pt x="588" y="124"/>
                    <a:pt x="588" y="124"/>
                    <a:pt x="558" y="154"/>
                  </a:cubicBezTo>
                  <a:lnTo>
                    <a:pt x="558" y="154"/>
                  </a:lnTo>
                  <a:lnTo>
                    <a:pt x="558" y="154"/>
                  </a:lnTo>
                  <a:cubicBezTo>
                    <a:pt x="527" y="154"/>
                    <a:pt x="527" y="185"/>
                    <a:pt x="496" y="185"/>
                  </a:cubicBezTo>
                  <a:cubicBezTo>
                    <a:pt x="496" y="185"/>
                    <a:pt x="464" y="185"/>
                    <a:pt x="434" y="185"/>
                  </a:cubicBezTo>
                  <a:cubicBezTo>
                    <a:pt x="434" y="185"/>
                    <a:pt x="434" y="185"/>
                    <a:pt x="403" y="185"/>
                  </a:cubicBezTo>
                  <a:lnTo>
                    <a:pt x="372" y="185"/>
                  </a:lnTo>
                  <a:lnTo>
                    <a:pt x="372" y="185"/>
                  </a:lnTo>
                  <a:cubicBezTo>
                    <a:pt x="340" y="185"/>
                    <a:pt x="340" y="185"/>
                    <a:pt x="340" y="154"/>
                  </a:cubicBezTo>
                  <a:cubicBezTo>
                    <a:pt x="310" y="154"/>
                    <a:pt x="310" y="154"/>
                    <a:pt x="310" y="124"/>
                  </a:cubicBezTo>
                  <a:lnTo>
                    <a:pt x="310" y="124"/>
                  </a:lnTo>
                  <a:lnTo>
                    <a:pt x="279" y="124"/>
                  </a:lnTo>
                  <a:cubicBezTo>
                    <a:pt x="248" y="124"/>
                    <a:pt x="248" y="124"/>
                    <a:pt x="216" y="93"/>
                  </a:cubicBezTo>
                  <a:lnTo>
                    <a:pt x="216" y="93"/>
                  </a:lnTo>
                  <a:lnTo>
                    <a:pt x="216" y="93"/>
                  </a:lnTo>
                  <a:cubicBezTo>
                    <a:pt x="216" y="93"/>
                    <a:pt x="216" y="93"/>
                    <a:pt x="216" y="61"/>
                  </a:cubicBezTo>
                  <a:lnTo>
                    <a:pt x="186" y="61"/>
                  </a:lnTo>
                  <a:lnTo>
                    <a:pt x="186" y="61"/>
                  </a:lnTo>
                  <a:lnTo>
                    <a:pt x="155" y="30"/>
                  </a:lnTo>
                  <a:lnTo>
                    <a:pt x="155" y="30"/>
                  </a:lnTo>
                  <a:lnTo>
                    <a:pt x="155" y="0"/>
                  </a:lnTo>
                  <a:lnTo>
                    <a:pt x="155" y="0"/>
                  </a:lnTo>
                  <a:lnTo>
                    <a:pt x="155" y="0"/>
                  </a:lnTo>
                  <a:cubicBezTo>
                    <a:pt x="155" y="0"/>
                    <a:pt x="155" y="0"/>
                    <a:pt x="155" y="30"/>
                  </a:cubicBezTo>
                  <a:lnTo>
                    <a:pt x="155" y="30"/>
                  </a:lnTo>
                  <a:cubicBezTo>
                    <a:pt x="124" y="30"/>
                    <a:pt x="124" y="30"/>
                    <a:pt x="124" y="30"/>
                  </a:cubicBezTo>
                  <a:lnTo>
                    <a:pt x="124" y="30"/>
                  </a:lnTo>
                  <a:lnTo>
                    <a:pt x="124" y="30"/>
                  </a:lnTo>
                  <a:lnTo>
                    <a:pt x="124" y="30"/>
                  </a:lnTo>
                  <a:cubicBezTo>
                    <a:pt x="124" y="30"/>
                    <a:pt x="124" y="30"/>
                    <a:pt x="124" y="61"/>
                  </a:cubicBezTo>
                  <a:lnTo>
                    <a:pt x="124" y="61"/>
                  </a:lnTo>
                  <a:lnTo>
                    <a:pt x="124" y="61"/>
                  </a:lnTo>
                  <a:cubicBezTo>
                    <a:pt x="92" y="61"/>
                    <a:pt x="92" y="61"/>
                    <a:pt x="92" y="61"/>
                  </a:cubicBezTo>
                  <a:lnTo>
                    <a:pt x="92" y="61"/>
                  </a:lnTo>
                  <a:cubicBezTo>
                    <a:pt x="62" y="61"/>
                    <a:pt x="31" y="30"/>
                    <a:pt x="31" y="30"/>
                  </a:cubicBezTo>
                  <a:lnTo>
                    <a:pt x="31" y="30"/>
                  </a:lnTo>
                  <a:lnTo>
                    <a:pt x="0" y="0"/>
                  </a:lnTo>
                  <a:lnTo>
                    <a:pt x="0" y="0"/>
                  </a:lnTo>
                  <a:lnTo>
                    <a:pt x="0" y="0"/>
                  </a:lnTo>
                  <a:cubicBezTo>
                    <a:pt x="0" y="0"/>
                    <a:pt x="0" y="0"/>
                    <a:pt x="0" y="30"/>
                  </a:cubicBezTo>
                  <a:lnTo>
                    <a:pt x="0" y="30"/>
                  </a:lnTo>
                  <a:cubicBezTo>
                    <a:pt x="31" y="30"/>
                    <a:pt x="31" y="30"/>
                    <a:pt x="31" y="61"/>
                  </a:cubicBezTo>
                  <a:lnTo>
                    <a:pt x="31" y="61"/>
                  </a:lnTo>
                  <a:cubicBezTo>
                    <a:pt x="31" y="93"/>
                    <a:pt x="31" y="93"/>
                    <a:pt x="31" y="124"/>
                  </a:cubicBezTo>
                  <a:lnTo>
                    <a:pt x="31" y="124"/>
                  </a:lnTo>
                  <a:lnTo>
                    <a:pt x="31" y="124"/>
                  </a:lnTo>
                  <a:lnTo>
                    <a:pt x="31" y="124"/>
                  </a:lnTo>
                  <a:lnTo>
                    <a:pt x="31" y="124"/>
                  </a:lnTo>
                  <a:cubicBezTo>
                    <a:pt x="31" y="124"/>
                    <a:pt x="31" y="154"/>
                    <a:pt x="62" y="154"/>
                  </a:cubicBezTo>
                  <a:lnTo>
                    <a:pt x="62" y="154"/>
                  </a:lnTo>
                  <a:lnTo>
                    <a:pt x="62" y="154"/>
                  </a:lnTo>
                  <a:cubicBezTo>
                    <a:pt x="62" y="154"/>
                    <a:pt x="62" y="185"/>
                    <a:pt x="92" y="185"/>
                  </a:cubicBezTo>
                  <a:lnTo>
                    <a:pt x="92" y="185"/>
                  </a:lnTo>
                  <a:lnTo>
                    <a:pt x="92" y="185"/>
                  </a:lnTo>
                  <a:lnTo>
                    <a:pt x="92" y="185"/>
                  </a:lnTo>
                  <a:cubicBezTo>
                    <a:pt x="124" y="185"/>
                    <a:pt x="124" y="185"/>
                    <a:pt x="124" y="217"/>
                  </a:cubicBezTo>
                  <a:lnTo>
                    <a:pt x="124" y="217"/>
                  </a:lnTo>
                  <a:lnTo>
                    <a:pt x="124" y="248"/>
                  </a:lnTo>
                  <a:lnTo>
                    <a:pt x="124" y="248"/>
                  </a:lnTo>
                  <a:lnTo>
                    <a:pt x="124" y="248"/>
                  </a:lnTo>
                  <a:cubicBezTo>
                    <a:pt x="124" y="278"/>
                    <a:pt x="92" y="278"/>
                    <a:pt x="92" y="309"/>
                  </a:cubicBezTo>
                  <a:lnTo>
                    <a:pt x="92" y="309"/>
                  </a:lnTo>
                  <a:cubicBezTo>
                    <a:pt x="92" y="309"/>
                    <a:pt x="92" y="309"/>
                    <a:pt x="92" y="341"/>
                  </a:cubicBezTo>
                  <a:lnTo>
                    <a:pt x="92" y="341"/>
                  </a:lnTo>
                  <a:lnTo>
                    <a:pt x="92" y="341"/>
                  </a:lnTo>
                  <a:lnTo>
                    <a:pt x="92" y="341"/>
                  </a:lnTo>
                  <a:lnTo>
                    <a:pt x="92" y="341"/>
                  </a:lnTo>
                  <a:cubicBezTo>
                    <a:pt x="124" y="341"/>
                    <a:pt x="124" y="372"/>
                    <a:pt x="124" y="372"/>
                  </a:cubicBezTo>
                  <a:lnTo>
                    <a:pt x="124" y="372"/>
                  </a:lnTo>
                  <a:lnTo>
                    <a:pt x="124" y="372"/>
                  </a:lnTo>
                  <a:lnTo>
                    <a:pt x="124" y="372"/>
                  </a:lnTo>
                  <a:cubicBezTo>
                    <a:pt x="155" y="402"/>
                    <a:pt x="155" y="402"/>
                    <a:pt x="155" y="402"/>
                  </a:cubicBezTo>
                  <a:lnTo>
                    <a:pt x="155" y="402"/>
                  </a:lnTo>
                  <a:lnTo>
                    <a:pt x="155" y="402"/>
                  </a:lnTo>
                  <a:cubicBezTo>
                    <a:pt x="186" y="402"/>
                    <a:pt x="186" y="402"/>
                    <a:pt x="186" y="433"/>
                  </a:cubicBezTo>
                  <a:lnTo>
                    <a:pt x="186" y="433"/>
                  </a:lnTo>
                  <a:lnTo>
                    <a:pt x="186" y="433"/>
                  </a:lnTo>
                  <a:lnTo>
                    <a:pt x="186" y="433"/>
                  </a:lnTo>
                  <a:cubicBezTo>
                    <a:pt x="216" y="433"/>
                    <a:pt x="216" y="465"/>
                    <a:pt x="216" y="465"/>
                  </a:cubicBezTo>
                  <a:lnTo>
                    <a:pt x="216" y="496"/>
                  </a:lnTo>
                  <a:lnTo>
                    <a:pt x="216" y="526"/>
                  </a:lnTo>
                  <a:lnTo>
                    <a:pt x="216" y="526"/>
                  </a:lnTo>
                  <a:lnTo>
                    <a:pt x="216" y="526"/>
                  </a:lnTo>
                  <a:cubicBezTo>
                    <a:pt x="216" y="557"/>
                    <a:pt x="248" y="557"/>
                    <a:pt x="248" y="557"/>
                  </a:cubicBezTo>
                  <a:lnTo>
                    <a:pt x="248" y="557"/>
                  </a:lnTo>
                  <a:lnTo>
                    <a:pt x="248" y="557"/>
                  </a:lnTo>
                  <a:lnTo>
                    <a:pt x="279" y="557"/>
                  </a:lnTo>
                  <a:cubicBezTo>
                    <a:pt x="310" y="557"/>
                    <a:pt x="340" y="557"/>
                    <a:pt x="340" y="589"/>
                  </a:cubicBezTo>
                  <a:lnTo>
                    <a:pt x="340" y="589"/>
                  </a:lnTo>
                  <a:cubicBezTo>
                    <a:pt x="340" y="620"/>
                    <a:pt x="372" y="620"/>
                    <a:pt x="372" y="650"/>
                  </a:cubicBezTo>
                  <a:lnTo>
                    <a:pt x="372" y="681"/>
                  </a:lnTo>
                  <a:lnTo>
                    <a:pt x="372" y="681"/>
                  </a:lnTo>
                  <a:cubicBezTo>
                    <a:pt x="403" y="681"/>
                    <a:pt x="403" y="713"/>
                    <a:pt x="403" y="713"/>
                  </a:cubicBezTo>
                  <a:cubicBezTo>
                    <a:pt x="464" y="713"/>
                    <a:pt x="464" y="744"/>
                    <a:pt x="496" y="744"/>
                  </a:cubicBezTo>
                  <a:lnTo>
                    <a:pt x="496" y="744"/>
                  </a:lnTo>
                  <a:cubicBezTo>
                    <a:pt x="527" y="774"/>
                    <a:pt x="527" y="774"/>
                    <a:pt x="558" y="774"/>
                  </a:cubicBezTo>
                  <a:lnTo>
                    <a:pt x="558" y="774"/>
                  </a:lnTo>
                  <a:cubicBezTo>
                    <a:pt x="588" y="774"/>
                    <a:pt x="588" y="774"/>
                    <a:pt x="588" y="774"/>
                  </a:cubicBezTo>
                  <a:cubicBezTo>
                    <a:pt x="588" y="774"/>
                    <a:pt x="588" y="774"/>
                    <a:pt x="620" y="744"/>
                  </a:cubicBezTo>
                  <a:lnTo>
                    <a:pt x="651" y="744"/>
                  </a:lnTo>
                  <a:cubicBezTo>
                    <a:pt x="651" y="744"/>
                    <a:pt x="651" y="744"/>
                    <a:pt x="682" y="744"/>
                  </a:cubicBezTo>
                  <a:cubicBezTo>
                    <a:pt x="712" y="744"/>
                    <a:pt x="712" y="774"/>
                    <a:pt x="712" y="805"/>
                  </a:cubicBezTo>
                  <a:cubicBezTo>
                    <a:pt x="712" y="805"/>
                    <a:pt x="712" y="805"/>
                    <a:pt x="712" y="837"/>
                  </a:cubicBezTo>
                  <a:lnTo>
                    <a:pt x="712" y="837"/>
                  </a:lnTo>
                  <a:lnTo>
                    <a:pt x="744" y="837"/>
                  </a:lnTo>
                  <a:cubicBezTo>
                    <a:pt x="775" y="868"/>
                    <a:pt x="775" y="868"/>
                    <a:pt x="806" y="868"/>
                  </a:cubicBezTo>
                  <a:cubicBezTo>
                    <a:pt x="836" y="868"/>
                    <a:pt x="868" y="837"/>
                    <a:pt x="868" y="837"/>
                  </a:cubicBezTo>
                  <a:cubicBezTo>
                    <a:pt x="868" y="837"/>
                    <a:pt x="868" y="837"/>
                    <a:pt x="899" y="837"/>
                  </a:cubicBezTo>
                  <a:cubicBezTo>
                    <a:pt x="899" y="837"/>
                    <a:pt x="930" y="837"/>
                    <a:pt x="930" y="868"/>
                  </a:cubicBezTo>
                  <a:lnTo>
                    <a:pt x="930" y="868"/>
                  </a:lnTo>
                  <a:cubicBezTo>
                    <a:pt x="930" y="837"/>
                    <a:pt x="930" y="805"/>
                    <a:pt x="960" y="805"/>
                  </a:cubicBezTo>
                  <a:cubicBezTo>
                    <a:pt x="960" y="774"/>
                    <a:pt x="992" y="774"/>
                    <a:pt x="992" y="77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3" name="Freeform 135"/>
            <p:cNvSpPr>
              <a:spLocks noChangeArrowheads="1"/>
            </p:cNvSpPr>
            <p:nvPr/>
          </p:nvSpPr>
          <p:spPr bwMode="auto">
            <a:xfrm>
              <a:off x="5430838" y="2070100"/>
              <a:ext cx="57150" cy="68263"/>
            </a:xfrm>
            <a:custGeom>
              <a:avLst/>
              <a:gdLst>
                <a:gd name="T0" fmla="*/ 156 w 157"/>
                <a:gd name="T1" fmla="*/ 31 h 188"/>
                <a:gd name="T2" fmla="*/ 156 w 157"/>
                <a:gd name="T3" fmla="*/ 31 h 188"/>
                <a:gd name="T4" fmla="*/ 156 w 157"/>
                <a:gd name="T5" fmla="*/ 31 h 188"/>
                <a:gd name="T6" fmla="*/ 156 w 157"/>
                <a:gd name="T7" fmla="*/ 31 h 188"/>
                <a:gd name="T8" fmla="*/ 156 w 157"/>
                <a:gd name="T9" fmla="*/ 31 h 188"/>
                <a:gd name="T10" fmla="*/ 156 w 157"/>
                <a:gd name="T11" fmla="*/ 31 h 188"/>
                <a:gd name="T12" fmla="*/ 156 w 157"/>
                <a:gd name="T13" fmla="*/ 31 h 188"/>
                <a:gd name="T14" fmla="*/ 93 w 157"/>
                <a:gd name="T15" fmla="*/ 31 h 188"/>
                <a:gd name="T16" fmla="*/ 93 w 157"/>
                <a:gd name="T17" fmla="*/ 31 h 188"/>
                <a:gd name="T18" fmla="*/ 32 w 157"/>
                <a:gd name="T19" fmla="*/ 0 h 188"/>
                <a:gd name="T20" fmla="*/ 32 w 157"/>
                <a:gd name="T21" fmla="*/ 0 h 188"/>
                <a:gd name="T22" fmla="*/ 32 w 157"/>
                <a:gd name="T23" fmla="*/ 0 h 188"/>
                <a:gd name="T24" fmla="*/ 32 w 157"/>
                <a:gd name="T25" fmla="*/ 0 h 188"/>
                <a:gd name="T26" fmla="*/ 32 w 157"/>
                <a:gd name="T27" fmla="*/ 0 h 188"/>
                <a:gd name="T28" fmla="*/ 0 w 157"/>
                <a:gd name="T29" fmla="*/ 31 h 188"/>
                <a:gd name="T30" fmla="*/ 0 w 157"/>
                <a:gd name="T31" fmla="*/ 31 h 188"/>
                <a:gd name="T32" fmla="*/ 0 w 157"/>
                <a:gd name="T33" fmla="*/ 31 h 188"/>
                <a:gd name="T34" fmla="*/ 0 w 157"/>
                <a:gd name="T35" fmla="*/ 31 h 188"/>
                <a:gd name="T36" fmla="*/ 0 w 157"/>
                <a:gd name="T37" fmla="*/ 31 h 188"/>
                <a:gd name="T38" fmla="*/ 0 w 157"/>
                <a:gd name="T39" fmla="*/ 31 h 188"/>
                <a:gd name="T40" fmla="*/ 32 w 157"/>
                <a:gd name="T41" fmla="*/ 63 h 188"/>
                <a:gd name="T42" fmla="*/ 0 w 157"/>
                <a:gd name="T43" fmla="*/ 93 h 188"/>
                <a:gd name="T44" fmla="*/ 0 w 157"/>
                <a:gd name="T45" fmla="*/ 93 h 188"/>
                <a:gd name="T46" fmla="*/ 32 w 157"/>
                <a:gd name="T47" fmla="*/ 124 h 188"/>
                <a:gd name="T48" fmla="*/ 32 w 157"/>
                <a:gd name="T49" fmla="*/ 155 h 188"/>
                <a:gd name="T50" fmla="*/ 32 w 157"/>
                <a:gd name="T51" fmla="*/ 187 h 188"/>
                <a:gd name="T52" fmla="*/ 32 w 157"/>
                <a:gd name="T53" fmla="*/ 187 h 188"/>
                <a:gd name="T54" fmla="*/ 93 w 157"/>
                <a:gd name="T55" fmla="*/ 187 h 188"/>
                <a:gd name="T56" fmla="*/ 93 w 157"/>
                <a:gd name="T57" fmla="*/ 187 h 188"/>
                <a:gd name="T58" fmla="*/ 93 w 157"/>
                <a:gd name="T59" fmla="*/ 155 h 188"/>
                <a:gd name="T60" fmla="*/ 93 w 157"/>
                <a:gd name="T61" fmla="*/ 124 h 188"/>
                <a:gd name="T62" fmla="*/ 93 w 157"/>
                <a:gd name="T63" fmla="*/ 93 h 188"/>
                <a:gd name="T64" fmla="*/ 93 w 157"/>
                <a:gd name="T65" fmla="*/ 93 h 188"/>
                <a:gd name="T66" fmla="*/ 124 w 157"/>
                <a:gd name="T67" fmla="*/ 63 h 188"/>
                <a:gd name="T68" fmla="*/ 156 w 157"/>
                <a:gd name="T69" fmla="*/ 3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88">
                  <a:moveTo>
                    <a:pt x="156" y="31"/>
                  </a:moveTo>
                  <a:lnTo>
                    <a:pt x="156" y="31"/>
                  </a:lnTo>
                  <a:lnTo>
                    <a:pt x="156" y="31"/>
                  </a:lnTo>
                  <a:lnTo>
                    <a:pt x="156" y="31"/>
                  </a:lnTo>
                  <a:lnTo>
                    <a:pt x="156" y="31"/>
                  </a:lnTo>
                  <a:lnTo>
                    <a:pt x="156" y="31"/>
                  </a:lnTo>
                  <a:lnTo>
                    <a:pt x="156" y="31"/>
                  </a:lnTo>
                  <a:cubicBezTo>
                    <a:pt x="124" y="31"/>
                    <a:pt x="124" y="31"/>
                    <a:pt x="93" y="31"/>
                  </a:cubicBezTo>
                  <a:lnTo>
                    <a:pt x="93" y="31"/>
                  </a:lnTo>
                  <a:cubicBezTo>
                    <a:pt x="93" y="31"/>
                    <a:pt x="63" y="31"/>
                    <a:pt x="32" y="0"/>
                  </a:cubicBezTo>
                  <a:lnTo>
                    <a:pt x="32" y="0"/>
                  </a:lnTo>
                  <a:lnTo>
                    <a:pt x="32" y="0"/>
                  </a:lnTo>
                  <a:lnTo>
                    <a:pt x="32" y="0"/>
                  </a:lnTo>
                  <a:lnTo>
                    <a:pt x="32" y="0"/>
                  </a:lnTo>
                  <a:cubicBezTo>
                    <a:pt x="32" y="0"/>
                    <a:pt x="32" y="31"/>
                    <a:pt x="0" y="31"/>
                  </a:cubicBezTo>
                  <a:lnTo>
                    <a:pt x="0" y="31"/>
                  </a:lnTo>
                  <a:lnTo>
                    <a:pt x="0" y="31"/>
                  </a:lnTo>
                  <a:lnTo>
                    <a:pt x="0" y="31"/>
                  </a:lnTo>
                  <a:lnTo>
                    <a:pt x="0" y="31"/>
                  </a:lnTo>
                  <a:lnTo>
                    <a:pt x="0" y="31"/>
                  </a:lnTo>
                  <a:cubicBezTo>
                    <a:pt x="0" y="63"/>
                    <a:pt x="32" y="63"/>
                    <a:pt x="32" y="63"/>
                  </a:cubicBezTo>
                  <a:cubicBezTo>
                    <a:pt x="32" y="93"/>
                    <a:pt x="0" y="93"/>
                    <a:pt x="0" y="93"/>
                  </a:cubicBezTo>
                  <a:lnTo>
                    <a:pt x="0" y="93"/>
                  </a:lnTo>
                  <a:cubicBezTo>
                    <a:pt x="0" y="124"/>
                    <a:pt x="0" y="124"/>
                    <a:pt x="32" y="124"/>
                  </a:cubicBezTo>
                  <a:lnTo>
                    <a:pt x="32" y="155"/>
                  </a:lnTo>
                  <a:cubicBezTo>
                    <a:pt x="32" y="155"/>
                    <a:pt x="32" y="155"/>
                    <a:pt x="32" y="187"/>
                  </a:cubicBezTo>
                  <a:lnTo>
                    <a:pt x="32" y="187"/>
                  </a:lnTo>
                  <a:cubicBezTo>
                    <a:pt x="63" y="187"/>
                    <a:pt x="63" y="187"/>
                    <a:pt x="93" y="187"/>
                  </a:cubicBezTo>
                  <a:lnTo>
                    <a:pt x="93" y="187"/>
                  </a:lnTo>
                  <a:cubicBezTo>
                    <a:pt x="93" y="155"/>
                    <a:pt x="93" y="155"/>
                    <a:pt x="93" y="155"/>
                  </a:cubicBezTo>
                  <a:cubicBezTo>
                    <a:pt x="93" y="155"/>
                    <a:pt x="93" y="155"/>
                    <a:pt x="93" y="124"/>
                  </a:cubicBezTo>
                  <a:lnTo>
                    <a:pt x="93" y="93"/>
                  </a:lnTo>
                  <a:lnTo>
                    <a:pt x="93" y="93"/>
                  </a:lnTo>
                  <a:lnTo>
                    <a:pt x="124" y="63"/>
                  </a:lnTo>
                  <a:cubicBezTo>
                    <a:pt x="124" y="31"/>
                    <a:pt x="124" y="31"/>
                    <a:pt x="156"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4" name="Freeform 136"/>
            <p:cNvSpPr>
              <a:spLocks noChangeArrowheads="1"/>
            </p:cNvSpPr>
            <p:nvPr/>
          </p:nvSpPr>
          <p:spPr bwMode="auto">
            <a:xfrm>
              <a:off x="5029200" y="1825625"/>
              <a:ext cx="390525" cy="625475"/>
            </a:xfrm>
            <a:custGeom>
              <a:avLst/>
              <a:gdLst>
                <a:gd name="T0" fmla="*/ 1085 w 1086"/>
                <a:gd name="T1" fmla="*/ 744 h 1736"/>
                <a:gd name="T2" fmla="*/ 1055 w 1086"/>
                <a:gd name="T3" fmla="*/ 712 h 1736"/>
                <a:gd name="T4" fmla="*/ 1085 w 1086"/>
                <a:gd name="T5" fmla="*/ 681 h 1736"/>
                <a:gd name="T6" fmla="*/ 1024 w 1086"/>
                <a:gd name="T7" fmla="*/ 620 h 1736"/>
                <a:gd name="T8" fmla="*/ 931 w 1086"/>
                <a:gd name="T9" fmla="*/ 620 h 1736"/>
                <a:gd name="T10" fmla="*/ 868 w 1086"/>
                <a:gd name="T11" fmla="*/ 557 h 1736"/>
                <a:gd name="T12" fmla="*/ 807 w 1086"/>
                <a:gd name="T13" fmla="*/ 557 h 1736"/>
                <a:gd name="T14" fmla="*/ 744 w 1086"/>
                <a:gd name="T15" fmla="*/ 527 h 1736"/>
                <a:gd name="T16" fmla="*/ 683 w 1086"/>
                <a:gd name="T17" fmla="*/ 496 h 1736"/>
                <a:gd name="T18" fmla="*/ 620 w 1086"/>
                <a:gd name="T19" fmla="*/ 433 h 1736"/>
                <a:gd name="T20" fmla="*/ 620 w 1086"/>
                <a:gd name="T21" fmla="*/ 340 h 1736"/>
                <a:gd name="T22" fmla="*/ 589 w 1086"/>
                <a:gd name="T23" fmla="*/ 309 h 1736"/>
                <a:gd name="T24" fmla="*/ 559 w 1086"/>
                <a:gd name="T25" fmla="*/ 309 h 1736"/>
                <a:gd name="T26" fmla="*/ 528 w 1086"/>
                <a:gd name="T27" fmla="*/ 248 h 1736"/>
                <a:gd name="T28" fmla="*/ 559 w 1086"/>
                <a:gd name="T29" fmla="*/ 185 h 1736"/>
                <a:gd name="T30" fmla="*/ 559 w 1086"/>
                <a:gd name="T31" fmla="*/ 92 h 1736"/>
                <a:gd name="T32" fmla="*/ 589 w 1086"/>
                <a:gd name="T33" fmla="*/ 0 h 1736"/>
                <a:gd name="T34" fmla="*/ 528 w 1086"/>
                <a:gd name="T35" fmla="*/ 31 h 1736"/>
                <a:gd name="T36" fmla="*/ 496 w 1086"/>
                <a:gd name="T37" fmla="*/ 61 h 1736"/>
                <a:gd name="T38" fmla="*/ 341 w 1086"/>
                <a:gd name="T39" fmla="*/ 92 h 1736"/>
                <a:gd name="T40" fmla="*/ 341 w 1086"/>
                <a:gd name="T41" fmla="*/ 92 h 1736"/>
                <a:gd name="T42" fmla="*/ 341 w 1086"/>
                <a:gd name="T43" fmla="*/ 155 h 1736"/>
                <a:gd name="T44" fmla="*/ 372 w 1086"/>
                <a:gd name="T45" fmla="*/ 185 h 1736"/>
                <a:gd name="T46" fmla="*/ 341 w 1086"/>
                <a:gd name="T47" fmla="*/ 279 h 1736"/>
                <a:gd name="T48" fmla="*/ 341 w 1086"/>
                <a:gd name="T49" fmla="*/ 340 h 1736"/>
                <a:gd name="T50" fmla="*/ 280 w 1086"/>
                <a:gd name="T51" fmla="*/ 403 h 1736"/>
                <a:gd name="T52" fmla="*/ 187 w 1086"/>
                <a:gd name="T53" fmla="*/ 527 h 1736"/>
                <a:gd name="T54" fmla="*/ 94 w 1086"/>
                <a:gd name="T55" fmla="*/ 557 h 1736"/>
                <a:gd name="T56" fmla="*/ 94 w 1086"/>
                <a:gd name="T57" fmla="*/ 588 h 1736"/>
                <a:gd name="T58" fmla="*/ 124 w 1086"/>
                <a:gd name="T59" fmla="*/ 651 h 1736"/>
                <a:gd name="T60" fmla="*/ 124 w 1086"/>
                <a:gd name="T61" fmla="*/ 774 h 1736"/>
                <a:gd name="T62" fmla="*/ 31 w 1086"/>
                <a:gd name="T63" fmla="*/ 774 h 1736"/>
                <a:gd name="T64" fmla="*/ 31 w 1086"/>
                <a:gd name="T65" fmla="*/ 805 h 1736"/>
                <a:gd name="T66" fmla="*/ 124 w 1086"/>
                <a:gd name="T67" fmla="*/ 868 h 1736"/>
                <a:gd name="T68" fmla="*/ 94 w 1086"/>
                <a:gd name="T69" fmla="*/ 929 h 1736"/>
                <a:gd name="T70" fmla="*/ 187 w 1086"/>
                <a:gd name="T71" fmla="*/ 929 h 1736"/>
                <a:gd name="T72" fmla="*/ 248 w 1086"/>
                <a:gd name="T73" fmla="*/ 898 h 1736"/>
                <a:gd name="T74" fmla="*/ 248 w 1086"/>
                <a:gd name="T75" fmla="*/ 1022 h 1736"/>
                <a:gd name="T76" fmla="*/ 280 w 1086"/>
                <a:gd name="T77" fmla="*/ 1146 h 1736"/>
                <a:gd name="T78" fmla="*/ 372 w 1086"/>
                <a:gd name="T79" fmla="*/ 1487 h 1736"/>
                <a:gd name="T80" fmla="*/ 435 w 1086"/>
                <a:gd name="T81" fmla="*/ 1611 h 1736"/>
                <a:gd name="T82" fmla="*/ 465 w 1086"/>
                <a:gd name="T83" fmla="*/ 1735 h 1736"/>
                <a:gd name="T84" fmla="*/ 496 w 1086"/>
                <a:gd name="T85" fmla="*/ 1735 h 1736"/>
                <a:gd name="T86" fmla="*/ 589 w 1086"/>
                <a:gd name="T87" fmla="*/ 1672 h 1736"/>
                <a:gd name="T88" fmla="*/ 589 w 1086"/>
                <a:gd name="T89" fmla="*/ 1579 h 1736"/>
                <a:gd name="T90" fmla="*/ 620 w 1086"/>
                <a:gd name="T91" fmla="*/ 1455 h 1736"/>
                <a:gd name="T92" fmla="*/ 620 w 1086"/>
                <a:gd name="T93" fmla="*/ 1301 h 1736"/>
                <a:gd name="T94" fmla="*/ 744 w 1086"/>
                <a:gd name="T95" fmla="*/ 1208 h 1736"/>
                <a:gd name="T96" fmla="*/ 807 w 1086"/>
                <a:gd name="T97" fmla="*/ 1116 h 1736"/>
                <a:gd name="T98" fmla="*/ 931 w 1086"/>
                <a:gd name="T99" fmla="*/ 992 h 1736"/>
                <a:gd name="T100" fmla="*/ 992 w 1086"/>
                <a:gd name="T101" fmla="*/ 960 h 1736"/>
                <a:gd name="T102" fmla="*/ 1024 w 1086"/>
                <a:gd name="T103" fmla="*/ 868 h 1736"/>
                <a:gd name="T104" fmla="*/ 1085 w 1086"/>
                <a:gd name="T105" fmla="*/ 8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6" h="1736">
                  <a:moveTo>
                    <a:pt x="1085" y="805"/>
                  </a:moveTo>
                  <a:lnTo>
                    <a:pt x="1085" y="805"/>
                  </a:lnTo>
                  <a:lnTo>
                    <a:pt x="1085" y="805"/>
                  </a:lnTo>
                  <a:lnTo>
                    <a:pt x="1085" y="774"/>
                  </a:lnTo>
                  <a:cubicBezTo>
                    <a:pt x="1085" y="774"/>
                    <a:pt x="1085" y="774"/>
                    <a:pt x="1085" y="744"/>
                  </a:cubicBezTo>
                  <a:lnTo>
                    <a:pt x="1085" y="744"/>
                  </a:lnTo>
                  <a:lnTo>
                    <a:pt x="1085" y="744"/>
                  </a:lnTo>
                  <a:cubicBezTo>
                    <a:pt x="1055" y="744"/>
                    <a:pt x="1055" y="744"/>
                    <a:pt x="1055" y="712"/>
                  </a:cubicBezTo>
                  <a:lnTo>
                    <a:pt x="1055" y="712"/>
                  </a:lnTo>
                  <a:lnTo>
                    <a:pt x="1055" y="712"/>
                  </a:lnTo>
                  <a:lnTo>
                    <a:pt x="1055" y="712"/>
                  </a:lnTo>
                  <a:cubicBezTo>
                    <a:pt x="1055" y="681"/>
                    <a:pt x="1055" y="681"/>
                    <a:pt x="1085" y="681"/>
                  </a:cubicBezTo>
                  <a:lnTo>
                    <a:pt x="1085" y="681"/>
                  </a:lnTo>
                  <a:lnTo>
                    <a:pt x="1085" y="681"/>
                  </a:lnTo>
                  <a:lnTo>
                    <a:pt x="1085" y="681"/>
                  </a:lnTo>
                  <a:lnTo>
                    <a:pt x="1055" y="681"/>
                  </a:lnTo>
                  <a:cubicBezTo>
                    <a:pt x="1055" y="651"/>
                    <a:pt x="1055" y="651"/>
                    <a:pt x="1055" y="620"/>
                  </a:cubicBezTo>
                  <a:lnTo>
                    <a:pt x="1055" y="620"/>
                  </a:lnTo>
                  <a:lnTo>
                    <a:pt x="1055" y="620"/>
                  </a:lnTo>
                  <a:lnTo>
                    <a:pt x="1024" y="620"/>
                  </a:lnTo>
                  <a:lnTo>
                    <a:pt x="992" y="620"/>
                  </a:lnTo>
                  <a:lnTo>
                    <a:pt x="992" y="620"/>
                  </a:lnTo>
                  <a:lnTo>
                    <a:pt x="992" y="620"/>
                  </a:lnTo>
                  <a:lnTo>
                    <a:pt x="961" y="620"/>
                  </a:lnTo>
                  <a:cubicBezTo>
                    <a:pt x="961" y="620"/>
                    <a:pt x="961" y="620"/>
                    <a:pt x="931" y="620"/>
                  </a:cubicBezTo>
                  <a:cubicBezTo>
                    <a:pt x="931" y="620"/>
                    <a:pt x="931" y="620"/>
                    <a:pt x="931" y="588"/>
                  </a:cubicBezTo>
                  <a:lnTo>
                    <a:pt x="931" y="588"/>
                  </a:lnTo>
                  <a:cubicBezTo>
                    <a:pt x="868" y="588"/>
                    <a:pt x="868" y="588"/>
                    <a:pt x="868" y="557"/>
                  </a:cubicBezTo>
                  <a:lnTo>
                    <a:pt x="868" y="557"/>
                  </a:lnTo>
                  <a:lnTo>
                    <a:pt x="868" y="557"/>
                  </a:lnTo>
                  <a:cubicBezTo>
                    <a:pt x="868" y="557"/>
                    <a:pt x="868" y="557"/>
                    <a:pt x="837" y="557"/>
                  </a:cubicBezTo>
                  <a:lnTo>
                    <a:pt x="837" y="557"/>
                  </a:lnTo>
                  <a:lnTo>
                    <a:pt x="837" y="557"/>
                  </a:lnTo>
                  <a:lnTo>
                    <a:pt x="807" y="557"/>
                  </a:lnTo>
                  <a:lnTo>
                    <a:pt x="807" y="557"/>
                  </a:lnTo>
                  <a:cubicBezTo>
                    <a:pt x="776" y="557"/>
                    <a:pt x="776" y="557"/>
                    <a:pt x="776" y="557"/>
                  </a:cubicBezTo>
                  <a:cubicBezTo>
                    <a:pt x="776" y="527"/>
                    <a:pt x="744" y="527"/>
                    <a:pt x="744" y="527"/>
                  </a:cubicBezTo>
                  <a:lnTo>
                    <a:pt x="744" y="527"/>
                  </a:lnTo>
                  <a:lnTo>
                    <a:pt x="744" y="527"/>
                  </a:lnTo>
                  <a:lnTo>
                    <a:pt x="744" y="527"/>
                  </a:lnTo>
                  <a:cubicBezTo>
                    <a:pt x="713" y="527"/>
                    <a:pt x="713" y="527"/>
                    <a:pt x="713" y="527"/>
                  </a:cubicBezTo>
                  <a:lnTo>
                    <a:pt x="713" y="527"/>
                  </a:lnTo>
                  <a:cubicBezTo>
                    <a:pt x="683" y="527"/>
                    <a:pt x="683" y="496"/>
                    <a:pt x="683" y="496"/>
                  </a:cubicBezTo>
                  <a:lnTo>
                    <a:pt x="683" y="496"/>
                  </a:lnTo>
                  <a:lnTo>
                    <a:pt x="683" y="496"/>
                  </a:lnTo>
                  <a:lnTo>
                    <a:pt x="652" y="496"/>
                  </a:lnTo>
                  <a:cubicBezTo>
                    <a:pt x="652" y="496"/>
                    <a:pt x="652" y="496"/>
                    <a:pt x="620" y="496"/>
                  </a:cubicBezTo>
                  <a:cubicBezTo>
                    <a:pt x="620" y="496"/>
                    <a:pt x="620" y="496"/>
                    <a:pt x="620" y="464"/>
                  </a:cubicBezTo>
                  <a:cubicBezTo>
                    <a:pt x="620" y="464"/>
                    <a:pt x="620" y="464"/>
                    <a:pt x="620" y="433"/>
                  </a:cubicBezTo>
                  <a:lnTo>
                    <a:pt x="620" y="433"/>
                  </a:lnTo>
                  <a:cubicBezTo>
                    <a:pt x="620" y="433"/>
                    <a:pt x="620" y="433"/>
                    <a:pt x="620" y="403"/>
                  </a:cubicBezTo>
                  <a:lnTo>
                    <a:pt x="620" y="403"/>
                  </a:lnTo>
                  <a:lnTo>
                    <a:pt x="620" y="403"/>
                  </a:lnTo>
                  <a:lnTo>
                    <a:pt x="620" y="372"/>
                  </a:lnTo>
                  <a:cubicBezTo>
                    <a:pt x="620" y="372"/>
                    <a:pt x="620" y="372"/>
                    <a:pt x="620" y="340"/>
                  </a:cubicBezTo>
                  <a:lnTo>
                    <a:pt x="620" y="340"/>
                  </a:lnTo>
                  <a:lnTo>
                    <a:pt x="620" y="340"/>
                  </a:lnTo>
                  <a:cubicBezTo>
                    <a:pt x="620" y="340"/>
                    <a:pt x="620" y="340"/>
                    <a:pt x="589" y="340"/>
                  </a:cubicBezTo>
                  <a:lnTo>
                    <a:pt x="589" y="340"/>
                  </a:lnTo>
                  <a:lnTo>
                    <a:pt x="589" y="309"/>
                  </a:lnTo>
                  <a:lnTo>
                    <a:pt x="559" y="309"/>
                  </a:lnTo>
                  <a:lnTo>
                    <a:pt x="559" y="309"/>
                  </a:lnTo>
                  <a:lnTo>
                    <a:pt x="559" y="309"/>
                  </a:lnTo>
                  <a:lnTo>
                    <a:pt x="559" y="309"/>
                  </a:lnTo>
                  <a:lnTo>
                    <a:pt x="559" y="309"/>
                  </a:lnTo>
                  <a:lnTo>
                    <a:pt x="528" y="309"/>
                  </a:lnTo>
                  <a:cubicBezTo>
                    <a:pt x="528" y="279"/>
                    <a:pt x="528" y="279"/>
                    <a:pt x="528" y="279"/>
                  </a:cubicBezTo>
                  <a:lnTo>
                    <a:pt x="528" y="279"/>
                  </a:lnTo>
                  <a:lnTo>
                    <a:pt x="528" y="248"/>
                  </a:lnTo>
                  <a:lnTo>
                    <a:pt x="528" y="248"/>
                  </a:lnTo>
                  <a:cubicBezTo>
                    <a:pt x="528" y="216"/>
                    <a:pt x="528" y="216"/>
                    <a:pt x="528" y="216"/>
                  </a:cubicBezTo>
                  <a:lnTo>
                    <a:pt x="528" y="216"/>
                  </a:lnTo>
                  <a:cubicBezTo>
                    <a:pt x="528" y="185"/>
                    <a:pt x="559" y="185"/>
                    <a:pt x="559" y="185"/>
                  </a:cubicBezTo>
                  <a:lnTo>
                    <a:pt x="559" y="185"/>
                  </a:lnTo>
                  <a:lnTo>
                    <a:pt x="559" y="185"/>
                  </a:lnTo>
                  <a:lnTo>
                    <a:pt x="559" y="185"/>
                  </a:lnTo>
                  <a:lnTo>
                    <a:pt x="559" y="185"/>
                  </a:lnTo>
                  <a:cubicBezTo>
                    <a:pt x="559" y="185"/>
                    <a:pt x="559" y="185"/>
                    <a:pt x="559" y="155"/>
                  </a:cubicBezTo>
                  <a:cubicBezTo>
                    <a:pt x="528" y="155"/>
                    <a:pt x="528" y="124"/>
                    <a:pt x="528" y="124"/>
                  </a:cubicBezTo>
                  <a:lnTo>
                    <a:pt x="559" y="92"/>
                  </a:lnTo>
                  <a:lnTo>
                    <a:pt x="559" y="92"/>
                  </a:lnTo>
                  <a:cubicBezTo>
                    <a:pt x="589" y="92"/>
                    <a:pt x="589" y="92"/>
                    <a:pt x="589" y="92"/>
                  </a:cubicBezTo>
                  <a:cubicBezTo>
                    <a:pt x="589" y="92"/>
                    <a:pt x="589" y="61"/>
                    <a:pt x="620" y="61"/>
                  </a:cubicBezTo>
                  <a:lnTo>
                    <a:pt x="620" y="31"/>
                  </a:lnTo>
                  <a:cubicBezTo>
                    <a:pt x="620" y="31"/>
                    <a:pt x="620" y="31"/>
                    <a:pt x="589" y="0"/>
                  </a:cubicBezTo>
                  <a:lnTo>
                    <a:pt x="589" y="0"/>
                  </a:lnTo>
                  <a:lnTo>
                    <a:pt x="589" y="0"/>
                  </a:lnTo>
                  <a:cubicBezTo>
                    <a:pt x="559" y="31"/>
                    <a:pt x="559" y="31"/>
                    <a:pt x="559" y="31"/>
                  </a:cubicBezTo>
                  <a:lnTo>
                    <a:pt x="559" y="31"/>
                  </a:lnTo>
                  <a:cubicBezTo>
                    <a:pt x="559" y="31"/>
                    <a:pt x="559" y="31"/>
                    <a:pt x="528" y="31"/>
                  </a:cubicBezTo>
                  <a:lnTo>
                    <a:pt x="528" y="31"/>
                  </a:lnTo>
                  <a:lnTo>
                    <a:pt x="528" y="31"/>
                  </a:lnTo>
                  <a:cubicBezTo>
                    <a:pt x="528" y="61"/>
                    <a:pt x="496" y="61"/>
                    <a:pt x="496" y="61"/>
                  </a:cubicBezTo>
                  <a:lnTo>
                    <a:pt x="496" y="61"/>
                  </a:lnTo>
                  <a:lnTo>
                    <a:pt x="496" y="61"/>
                  </a:lnTo>
                  <a:lnTo>
                    <a:pt x="496" y="61"/>
                  </a:lnTo>
                  <a:cubicBezTo>
                    <a:pt x="465" y="61"/>
                    <a:pt x="435" y="92"/>
                    <a:pt x="435" y="92"/>
                  </a:cubicBezTo>
                  <a:cubicBezTo>
                    <a:pt x="404" y="92"/>
                    <a:pt x="404" y="92"/>
                    <a:pt x="404" y="92"/>
                  </a:cubicBezTo>
                  <a:lnTo>
                    <a:pt x="372" y="124"/>
                  </a:lnTo>
                  <a:cubicBezTo>
                    <a:pt x="372" y="124"/>
                    <a:pt x="372" y="92"/>
                    <a:pt x="341" y="92"/>
                  </a:cubicBezTo>
                  <a:cubicBezTo>
                    <a:pt x="341" y="92"/>
                    <a:pt x="341" y="92"/>
                    <a:pt x="311" y="92"/>
                  </a:cubicBezTo>
                  <a:lnTo>
                    <a:pt x="311" y="92"/>
                  </a:lnTo>
                  <a:lnTo>
                    <a:pt x="311" y="92"/>
                  </a:lnTo>
                  <a:lnTo>
                    <a:pt x="341" y="92"/>
                  </a:lnTo>
                  <a:lnTo>
                    <a:pt x="341" y="92"/>
                  </a:lnTo>
                  <a:cubicBezTo>
                    <a:pt x="341" y="124"/>
                    <a:pt x="341" y="124"/>
                    <a:pt x="341" y="124"/>
                  </a:cubicBezTo>
                  <a:lnTo>
                    <a:pt x="341" y="124"/>
                  </a:lnTo>
                  <a:cubicBezTo>
                    <a:pt x="341" y="155"/>
                    <a:pt x="341" y="155"/>
                    <a:pt x="341" y="155"/>
                  </a:cubicBezTo>
                  <a:lnTo>
                    <a:pt x="341" y="155"/>
                  </a:lnTo>
                  <a:lnTo>
                    <a:pt x="341" y="155"/>
                  </a:lnTo>
                  <a:cubicBezTo>
                    <a:pt x="372" y="124"/>
                    <a:pt x="372" y="124"/>
                    <a:pt x="372" y="124"/>
                  </a:cubicBezTo>
                  <a:cubicBezTo>
                    <a:pt x="372" y="155"/>
                    <a:pt x="372" y="155"/>
                    <a:pt x="372" y="155"/>
                  </a:cubicBezTo>
                  <a:cubicBezTo>
                    <a:pt x="372" y="185"/>
                    <a:pt x="372" y="185"/>
                    <a:pt x="372" y="185"/>
                  </a:cubicBezTo>
                  <a:lnTo>
                    <a:pt x="372" y="185"/>
                  </a:lnTo>
                  <a:lnTo>
                    <a:pt x="372" y="185"/>
                  </a:lnTo>
                  <a:cubicBezTo>
                    <a:pt x="372" y="185"/>
                    <a:pt x="372" y="185"/>
                    <a:pt x="372" y="216"/>
                  </a:cubicBezTo>
                  <a:cubicBezTo>
                    <a:pt x="372" y="216"/>
                    <a:pt x="404" y="216"/>
                    <a:pt x="404" y="248"/>
                  </a:cubicBezTo>
                  <a:lnTo>
                    <a:pt x="404" y="248"/>
                  </a:lnTo>
                  <a:lnTo>
                    <a:pt x="372" y="279"/>
                  </a:lnTo>
                  <a:cubicBezTo>
                    <a:pt x="372" y="279"/>
                    <a:pt x="372" y="279"/>
                    <a:pt x="341" y="279"/>
                  </a:cubicBezTo>
                  <a:lnTo>
                    <a:pt x="341" y="279"/>
                  </a:lnTo>
                  <a:cubicBezTo>
                    <a:pt x="341" y="279"/>
                    <a:pt x="341" y="279"/>
                    <a:pt x="341" y="309"/>
                  </a:cubicBezTo>
                  <a:lnTo>
                    <a:pt x="341" y="309"/>
                  </a:lnTo>
                  <a:lnTo>
                    <a:pt x="341" y="309"/>
                  </a:lnTo>
                  <a:lnTo>
                    <a:pt x="341" y="340"/>
                  </a:lnTo>
                  <a:lnTo>
                    <a:pt x="341" y="340"/>
                  </a:lnTo>
                  <a:cubicBezTo>
                    <a:pt x="341" y="340"/>
                    <a:pt x="341" y="340"/>
                    <a:pt x="311" y="372"/>
                  </a:cubicBezTo>
                  <a:cubicBezTo>
                    <a:pt x="311" y="372"/>
                    <a:pt x="311" y="403"/>
                    <a:pt x="280" y="403"/>
                  </a:cubicBezTo>
                  <a:lnTo>
                    <a:pt x="280" y="403"/>
                  </a:lnTo>
                  <a:lnTo>
                    <a:pt x="280" y="403"/>
                  </a:lnTo>
                  <a:cubicBezTo>
                    <a:pt x="280" y="433"/>
                    <a:pt x="248" y="433"/>
                    <a:pt x="217" y="464"/>
                  </a:cubicBezTo>
                  <a:lnTo>
                    <a:pt x="217" y="464"/>
                  </a:lnTo>
                  <a:cubicBezTo>
                    <a:pt x="217" y="464"/>
                    <a:pt x="217" y="464"/>
                    <a:pt x="217" y="496"/>
                  </a:cubicBezTo>
                  <a:cubicBezTo>
                    <a:pt x="217" y="496"/>
                    <a:pt x="217" y="496"/>
                    <a:pt x="187" y="527"/>
                  </a:cubicBezTo>
                  <a:lnTo>
                    <a:pt x="187" y="527"/>
                  </a:lnTo>
                  <a:lnTo>
                    <a:pt x="156" y="527"/>
                  </a:lnTo>
                  <a:lnTo>
                    <a:pt x="156" y="527"/>
                  </a:lnTo>
                  <a:cubicBezTo>
                    <a:pt x="124" y="557"/>
                    <a:pt x="124" y="557"/>
                    <a:pt x="124" y="557"/>
                  </a:cubicBezTo>
                  <a:cubicBezTo>
                    <a:pt x="124" y="557"/>
                    <a:pt x="94" y="557"/>
                    <a:pt x="94" y="527"/>
                  </a:cubicBezTo>
                  <a:cubicBezTo>
                    <a:pt x="94" y="557"/>
                    <a:pt x="94" y="557"/>
                    <a:pt x="94" y="557"/>
                  </a:cubicBezTo>
                  <a:lnTo>
                    <a:pt x="63" y="557"/>
                  </a:lnTo>
                  <a:lnTo>
                    <a:pt x="63" y="557"/>
                  </a:lnTo>
                  <a:cubicBezTo>
                    <a:pt x="94" y="557"/>
                    <a:pt x="94" y="557"/>
                    <a:pt x="94" y="557"/>
                  </a:cubicBezTo>
                  <a:lnTo>
                    <a:pt x="94" y="588"/>
                  </a:lnTo>
                  <a:lnTo>
                    <a:pt x="94" y="588"/>
                  </a:lnTo>
                  <a:lnTo>
                    <a:pt x="94" y="588"/>
                  </a:lnTo>
                  <a:cubicBezTo>
                    <a:pt x="94" y="620"/>
                    <a:pt x="94" y="620"/>
                    <a:pt x="94" y="620"/>
                  </a:cubicBezTo>
                  <a:lnTo>
                    <a:pt x="94" y="620"/>
                  </a:lnTo>
                  <a:cubicBezTo>
                    <a:pt x="124" y="620"/>
                    <a:pt x="124" y="620"/>
                    <a:pt x="124" y="651"/>
                  </a:cubicBezTo>
                  <a:lnTo>
                    <a:pt x="124" y="651"/>
                  </a:lnTo>
                  <a:cubicBezTo>
                    <a:pt x="156" y="651"/>
                    <a:pt x="156" y="681"/>
                    <a:pt x="156" y="681"/>
                  </a:cubicBezTo>
                  <a:cubicBezTo>
                    <a:pt x="156" y="712"/>
                    <a:pt x="156" y="712"/>
                    <a:pt x="156" y="712"/>
                  </a:cubicBezTo>
                  <a:lnTo>
                    <a:pt x="156" y="712"/>
                  </a:lnTo>
                  <a:cubicBezTo>
                    <a:pt x="156" y="744"/>
                    <a:pt x="156" y="744"/>
                    <a:pt x="156" y="744"/>
                  </a:cubicBezTo>
                  <a:lnTo>
                    <a:pt x="124" y="774"/>
                  </a:lnTo>
                  <a:lnTo>
                    <a:pt x="124" y="774"/>
                  </a:lnTo>
                  <a:lnTo>
                    <a:pt x="94" y="774"/>
                  </a:lnTo>
                  <a:lnTo>
                    <a:pt x="94" y="774"/>
                  </a:lnTo>
                  <a:lnTo>
                    <a:pt x="94" y="774"/>
                  </a:lnTo>
                  <a:cubicBezTo>
                    <a:pt x="63" y="774"/>
                    <a:pt x="63" y="774"/>
                    <a:pt x="31" y="774"/>
                  </a:cubicBezTo>
                  <a:lnTo>
                    <a:pt x="31" y="774"/>
                  </a:lnTo>
                  <a:lnTo>
                    <a:pt x="31" y="774"/>
                  </a:lnTo>
                  <a:cubicBezTo>
                    <a:pt x="31" y="774"/>
                    <a:pt x="31" y="774"/>
                    <a:pt x="0" y="774"/>
                  </a:cubicBezTo>
                  <a:lnTo>
                    <a:pt x="0" y="774"/>
                  </a:lnTo>
                  <a:cubicBezTo>
                    <a:pt x="31" y="774"/>
                    <a:pt x="31" y="774"/>
                    <a:pt x="31" y="805"/>
                  </a:cubicBezTo>
                  <a:lnTo>
                    <a:pt x="31" y="805"/>
                  </a:lnTo>
                  <a:lnTo>
                    <a:pt x="63" y="805"/>
                  </a:lnTo>
                  <a:cubicBezTo>
                    <a:pt x="63" y="805"/>
                    <a:pt x="63" y="805"/>
                    <a:pt x="94" y="805"/>
                  </a:cubicBezTo>
                  <a:lnTo>
                    <a:pt x="124" y="805"/>
                  </a:lnTo>
                  <a:cubicBezTo>
                    <a:pt x="124" y="836"/>
                    <a:pt x="124" y="836"/>
                    <a:pt x="124" y="868"/>
                  </a:cubicBezTo>
                  <a:cubicBezTo>
                    <a:pt x="94" y="868"/>
                    <a:pt x="94" y="868"/>
                    <a:pt x="94" y="868"/>
                  </a:cubicBezTo>
                  <a:cubicBezTo>
                    <a:pt x="94" y="868"/>
                    <a:pt x="94" y="898"/>
                    <a:pt x="63" y="898"/>
                  </a:cubicBezTo>
                  <a:lnTo>
                    <a:pt x="63" y="868"/>
                  </a:lnTo>
                  <a:cubicBezTo>
                    <a:pt x="63" y="898"/>
                    <a:pt x="63" y="898"/>
                    <a:pt x="63" y="898"/>
                  </a:cubicBezTo>
                  <a:cubicBezTo>
                    <a:pt x="94" y="898"/>
                    <a:pt x="94" y="898"/>
                    <a:pt x="94" y="929"/>
                  </a:cubicBezTo>
                  <a:lnTo>
                    <a:pt x="94" y="929"/>
                  </a:lnTo>
                  <a:lnTo>
                    <a:pt x="124" y="929"/>
                  </a:lnTo>
                  <a:cubicBezTo>
                    <a:pt x="124" y="929"/>
                    <a:pt x="124" y="929"/>
                    <a:pt x="156" y="929"/>
                  </a:cubicBezTo>
                  <a:lnTo>
                    <a:pt x="156" y="929"/>
                  </a:lnTo>
                  <a:cubicBezTo>
                    <a:pt x="187" y="929"/>
                    <a:pt x="187" y="929"/>
                    <a:pt x="187" y="929"/>
                  </a:cubicBezTo>
                  <a:cubicBezTo>
                    <a:pt x="187" y="898"/>
                    <a:pt x="187" y="898"/>
                    <a:pt x="187" y="898"/>
                  </a:cubicBezTo>
                  <a:lnTo>
                    <a:pt x="217" y="868"/>
                  </a:lnTo>
                  <a:cubicBezTo>
                    <a:pt x="280" y="681"/>
                    <a:pt x="280" y="681"/>
                    <a:pt x="280" y="681"/>
                  </a:cubicBezTo>
                  <a:cubicBezTo>
                    <a:pt x="248" y="868"/>
                    <a:pt x="248" y="868"/>
                    <a:pt x="248" y="868"/>
                  </a:cubicBezTo>
                  <a:lnTo>
                    <a:pt x="248" y="898"/>
                  </a:lnTo>
                  <a:lnTo>
                    <a:pt x="248" y="898"/>
                  </a:lnTo>
                  <a:cubicBezTo>
                    <a:pt x="248" y="929"/>
                    <a:pt x="248" y="929"/>
                    <a:pt x="248" y="929"/>
                  </a:cubicBezTo>
                  <a:lnTo>
                    <a:pt x="248" y="929"/>
                  </a:lnTo>
                  <a:cubicBezTo>
                    <a:pt x="280" y="960"/>
                    <a:pt x="248" y="992"/>
                    <a:pt x="248" y="992"/>
                  </a:cubicBezTo>
                  <a:cubicBezTo>
                    <a:pt x="248" y="1022"/>
                    <a:pt x="248" y="1022"/>
                    <a:pt x="248" y="1022"/>
                  </a:cubicBezTo>
                  <a:lnTo>
                    <a:pt x="248" y="1022"/>
                  </a:lnTo>
                  <a:cubicBezTo>
                    <a:pt x="248" y="1053"/>
                    <a:pt x="248" y="1053"/>
                    <a:pt x="248" y="1053"/>
                  </a:cubicBezTo>
                  <a:cubicBezTo>
                    <a:pt x="248" y="1084"/>
                    <a:pt x="248" y="1084"/>
                    <a:pt x="248" y="1116"/>
                  </a:cubicBezTo>
                  <a:lnTo>
                    <a:pt x="248" y="1116"/>
                  </a:lnTo>
                  <a:cubicBezTo>
                    <a:pt x="248" y="1116"/>
                    <a:pt x="248" y="1146"/>
                    <a:pt x="280" y="1146"/>
                  </a:cubicBezTo>
                  <a:cubicBezTo>
                    <a:pt x="280" y="1146"/>
                    <a:pt x="280" y="1177"/>
                    <a:pt x="280" y="1208"/>
                  </a:cubicBezTo>
                  <a:cubicBezTo>
                    <a:pt x="280" y="1208"/>
                    <a:pt x="280" y="1240"/>
                    <a:pt x="311" y="1301"/>
                  </a:cubicBezTo>
                  <a:cubicBezTo>
                    <a:pt x="311" y="1331"/>
                    <a:pt x="311" y="1331"/>
                    <a:pt x="341" y="1331"/>
                  </a:cubicBezTo>
                  <a:cubicBezTo>
                    <a:pt x="341" y="1363"/>
                    <a:pt x="341" y="1363"/>
                    <a:pt x="341" y="1424"/>
                  </a:cubicBezTo>
                  <a:cubicBezTo>
                    <a:pt x="341" y="1455"/>
                    <a:pt x="372" y="1487"/>
                    <a:pt x="372" y="1487"/>
                  </a:cubicBezTo>
                  <a:cubicBezTo>
                    <a:pt x="372" y="1487"/>
                    <a:pt x="372" y="1517"/>
                    <a:pt x="404" y="1517"/>
                  </a:cubicBezTo>
                  <a:cubicBezTo>
                    <a:pt x="404" y="1517"/>
                    <a:pt x="404" y="1517"/>
                    <a:pt x="404" y="1548"/>
                  </a:cubicBezTo>
                  <a:cubicBezTo>
                    <a:pt x="404" y="1548"/>
                    <a:pt x="404" y="1548"/>
                    <a:pt x="435" y="1579"/>
                  </a:cubicBezTo>
                  <a:lnTo>
                    <a:pt x="435" y="1579"/>
                  </a:lnTo>
                  <a:cubicBezTo>
                    <a:pt x="435" y="1579"/>
                    <a:pt x="435" y="1579"/>
                    <a:pt x="435" y="1611"/>
                  </a:cubicBezTo>
                  <a:lnTo>
                    <a:pt x="435" y="1611"/>
                  </a:lnTo>
                  <a:cubicBezTo>
                    <a:pt x="435" y="1641"/>
                    <a:pt x="435" y="1641"/>
                    <a:pt x="435" y="1672"/>
                  </a:cubicBezTo>
                  <a:cubicBezTo>
                    <a:pt x="465" y="1703"/>
                    <a:pt x="465" y="1703"/>
                    <a:pt x="465" y="1703"/>
                  </a:cubicBezTo>
                  <a:lnTo>
                    <a:pt x="465" y="1735"/>
                  </a:lnTo>
                  <a:lnTo>
                    <a:pt x="465" y="1735"/>
                  </a:lnTo>
                  <a:lnTo>
                    <a:pt x="465" y="1735"/>
                  </a:lnTo>
                  <a:lnTo>
                    <a:pt x="465" y="1735"/>
                  </a:lnTo>
                  <a:lnTo>
                    <a:pt x="496" y="1735"/>
                  </a:lnTo>
                  <a:lnTo>
                    <a:pt x="496" y="1735"/>
                  </a:lnTo>
                  <a:lnTo>
                    <a:pt x="496" y="1735"/>
                  </a:lnTo>
                  <a:lnTo>
                    <a:pt x="528" y="1735"/>
                  </a:lnTo>
                  <a:cubicBezTo>
                    <a:pt x="528" y="1703"/>
                    <a:pt x="528" y="1672"/>
                    <a:pt x="559" y="1672"/>
                  </a:cubicBezTo>
                  <a:lnTo>
                    <a:pt x="559" y="1672"/>
                  </a:lnTo>
                  <a:lnTo>
                    <a:pt x="559" y="1672"/>
                  </a:lnTo>
                  <a:lnTo>
                    <a:pt x="589" y="1672"/>
                  </a:lnTo>
                  <a:lnTo>
                    <a:pt x="589" y="1672"/>
                  </a:lnTo>
                  <a:lnTo>
                    <a:pt x="589" y="1641"/>
                  </a:lnTo>
                  <a:cubicBezTo>
                    <a:pt x="589" y="1641"/>
                    <a:pt x="589" y="1641"/>
                    <a:pt x="589" y="1611"/>
                  </a:cubicBezTo>
                  <a:lnTo>
                    <a:pt x="589" y="1611"/>
                  </a:lnTo>
                  <a:lnTo>
                    <a:pt x="589" y="1579"/>
                  </a:lnTo>
                  <a:lnTo>
                    <a:pt x="589" y="1579"/>
                  </a:lnTo>
                  <a:cubicBezTo>
                    <a:pt x="589" y="1548"/>
                    <a:pt x="589" y="1548"/>
                    <a:pt x="589" y="1517"/>
                  </a:cubicBezTo>
                  <a:lnTo>
                    <a:pt x="589" y="1517"/>
                  </a:lnTo>
                  <a:lnTo>
                    <a:pt x="589" y="1517"/>
                  </a:lnTo>
                  <a:cubicBezTo>
                    <a:pt x="589" y="1487"/>
                    <a:pt x="620" y="1455"/>
                    <a:pt x="620" y="1455"/>
                  </a:cubicBezTo>
                  <a:cubicBezTo>
                    <a:pt x="620" y="1424"/>
                    <a:pt x="620" y="1424"/>
                    <a:pt x="620" y="1424"/>
                  </a:cubicBezTo>
                  <a:lnTo>
                    <a:pt x="620" y="1424"/>
                  </a:lnTo>
                  <a:cubicBezTo>
                    <a:pt x="620" y="1424"/>
                    <a:pt x="620" y="1424"/>
                    <a:pt x="620" y="1393"/>
                  </a:cubicBezTo>
                  <a:lnTo>
                    <a:pt x="620" y="1393"/>
                  </a:lnTo>
                  <a:cubicBezTo>
                    <a:pt x="589" y="1363"/>
                    <a:pt x="620" y="1301"/>
                    <a:pt x="620" y="1301"/>
                  </a:cubicBezTo>
                  <a:cubicBezTo>
                    <a:pt x="620" y="1270"/>
                    <a:pt x="652" y="1270"/>
                    <a:pt x="683" y="1240"/>
                  </a:cubicBezTo>
                  <a:lnTo>
                    <a:pt x="683" y="1240"/>
                  </a:lnTo>
                  <a:cubicBezTo>
                    <a:pt x="683" y="1208"/>
                    <a:pt x="713" y="1208"/>
                    <a:pt x="713" y="1208"/>
                  </a:cubicBezTo>
                  <a:lnTo>
                    <a:pt x="744" y="1208"/>
                  </a:lnTo>
                  <a:lnTo>
                    <a:pt x="744" y="1208"/>
                  </a:lnTo>
                  <a:lnTo>
                    <a:pt x="744" y="1208"/>
                  </a:lnTo>
                  <a:cubicBezTo>
                    <a:pt x="744" y="1177"/>
                    <a:pt x="744" y="1177"/>
                    <a:pt x="776" y="1146"/>
                  </a:cubicBezTo>
                  <a:lnTo>
                    <a:pt x="807" y="1116"/>
                  </a:lnTo>
                  <a:lnTo>
                    <a:pt x="807" y="1116"/>
                  </a:lnTo>
                  <a:lnTo>
                    <a:pt x="807" y="1116"/>
                  </a:lnTo>
                  <a:cubicBezTo>
                    <a:pt x="837" y="1116"/>
                    <a:pt x="837" y="1084"/>
                    <a:pt x="868" y="1084"/>
                  </a:cubicBezTo>
                  <a:lnTo>
                    <a:pt x="868" y="1084"/>
                  </a:lnTo>
                  <a:cubicBezTo>
                    <a:pt x="868" y="1053"/>
                    <a:pt x="868" y="1053"/>
                    <a:pt x="900" y="1022"/>
                  </a:cubicBezTo>
                  <a:lnTo>
                    <a:pt x="900" y="1022"/>
                  </a:lnTo>
                  <a:cubicBezTo>
                    <a:pt x="900" y="1022"/>
                    <a:pt x="931" y="1022"/>
                    <a:pt x="931" y="992"/>
                  </a:cubicBezTo>
                  <a:lnTo>
                    <a:pt x="961" y="992"/>
                  </a:lnTo>
                  <a:lnTo>
                    <a:pt x="961" y="992"/>
                  </a:lnTo>
                  <a:cubicBezTo>
                    <a:pt x="961" y="992"/>
                    <a:pt x="961" y="992"/>
                    <a:pt x="992" y="960"/>
                  </a:cubicBezTo>
                  <a:lnTo>
                    <a:pt x="992" y="960"/>
                  </a:lnTo>
                  <a:lnTo>
                    <a:pt x="992" y="960"/>
                  </a:lnTo>
                  <a:lnTo>
                    <a:pt x="992" y="960"/>
                  </a:lnTo>
                  <a:lnTo>
                    <a:pt x="992" y="960"/>
                  </a:lnTo>
                  <a:cubicBezTo>
                    <a:pt x="992" y="929"/>
                    <a:pt x="992" y="929"/>
                    <a:pt x="992" y="898"/>
                  </a:cubicBezTo>
                  <a:lnTo>
                    <a:pt x="992" y="898"/>
                  </a:lnTo>
                  <a:cubicBezTo>
                    <a:pt x="1024" y="898"/>
                    <a:pt x="1024" y="868"/>
                    <a:pt x="1024" y="868"/>
                  </a:cubicBezTo>
                  <a:cubicBezTo>
                    <a:pt x="1055" y="868"/>
                    <a:pt x="1055" y="868"/>
                    <a:pt x="1055" y="868"/>
                  </a:cubicBezTo>
                  <a:lnTo>
                    <a:pt x="1055" y="836"/>
                  </a:lnTo>
                  <a:cubicBezTo>
                    <a:pt x="1085" y="836"/>
                    <a:pt x="1085" y="836"/>
                    <a:pt x="1085" y="836"/>
                  </a:cubicBezTo>
                  <a:lnTo>
                    <a:pt x="1085" y="836"/>
                  </a:lnTo>
                  <a:lnTo>
                    <a:pt x="1085" y="836"/>
                  </a:lnTo>
                  <a:lnTo>
                    <a:pt x="1085" y="805"/>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5" name="Freeform 137"/>
            <p:cNvSpPr>
              <a:spLocks noChangeArrowheads="1"/>
            </p:cNvSpPr>
            <p:nvPr/>
          </p:nvSpPr>
          <p:spPr bwMode="auto">
            <a:xfrm>
              <a:off x="4895850" y="1801813"/>
              <a:ext cx="290513" cy="290512"/>
            </a:xfrm>
            <a:custGeom>
              <a:avLst/>
              <a:gdLst>
                <a:gd name="T0" fmla="*/ 372 w 808"/>
                <a:gd name="T1" fmla="*/ 775 h 808"/>
                <a:gd name="T2" fmla="*/ 403 w 808"/>
                <a:gd name="T3" fmla="*/ 775 h 808"/>
                <a:gd name="T4" fmla="*/ 435 w 808"/>
                <a:gd name="T5" fmla="*/ 775 h 808"/>
                <a:gd name="T6" fmla="*/ 466 w 808"/>
                <a:gd name="T7" fmla="*/ 744 h 808"/>
                <a:gd name="T8" fmla="*/ 466 w 808"/>
                <a:gd name="T9" fmla="*/ 744 h 808"/>
                <a:gd name="T10" fmla="*/ 435 w 808"/>
                <a:gd name="T11" fmla="*/ 683 h 808"/>
                <a:gd name="T12" fmla="*/ 403 w 808"/>
                <a:gd name="T13" fmla="*/ 683 h 808"/>
                <a:gd name="T14" fmla="*/ 403 w 808"/>
                <a:gd name="T15" fmla="*/ 590 h 808"/>
                <a:gd name="T16" fmla="*/ 466 w 808"/>
                <a:gd name="T17" fmla="*/ 527 h 808"/>
                <a:gd name="T18" fmla="*/ 496 w 808"/>
                <a:gd name="T19" fmla="*/ 559 h 808"/>
                <a:gd name="T20" fmla="*/ 528 w 808"/>
                <a:gd name="T21" fmla="*/ 527 h 808"/>
                <a:gd name="T22" fmla="*/ 589 w 808"/>
                <a:gd name="T23" fmla="*/ 466 h 808"/>
                <a:gd name="T24" fmla="*/ 620 w 808"/>
                <a:gd name="T25" fmla="*/ 435 h 808"/>
                <a:gd name="T26" fmla="*/ 652 w 808"/>
                <a:gd name="T27" fmla="*/ 403 h 808"/>
                <a:gd name="T28" fmla="*/ 683 w 808"/>
                <a:gd name="T29" fmla="*/ 342 h 808"/>
                <a:gd name="T30" fmla="*/ 683 w 808"/>
                <a:gd name="T31" fmla="*/ 279 h 808"/>
                <a:gd name="T32" fmla="*/ 652 w 808"/>
                <a:gd name="T33" fmla="*/ 279 h 808"/>
                <a:gd name="T34" fmla="*/ 652 w 808"/>
                <a:gd name="T35" fmla="*/ 187 h 808"/>
                <a:gd name="T36" fmla="*/ 652 w 808"/>
                <a:gd name="T37" fmla="*/ 155 h 808"/>
                <a:gd name="T38" fmla="*/ 652 w 808"/>
                <a:gd name="T39" fmla="*/ 94 h 808"/>
                <a:gd name="T40" fmla="*/ 683 w 808"/>
                <a:gd name="T41" fmla="*/ 94 h 808"/>
                <a:gd name="T42" fmla="*/ 744 w 808"/>
                <a:gd name="T43" fmla="*/ 124 h 808"/>
                <a:gd name="T44" fmla="*/ 807 w 808"/>
                <a:gd name="T45" fmla="*/ 94 h 808"/>
                <a:gd name="T46" fmla="*/ 744 w 808"/>
                <a:gd name="T47" fmla="*/ 63 h 808"/>
                <a:gd name="T48" fmla="*/ 744 w 808"/>
                <a:gd name="T49" fmla="*/ 31 h 808"/>
                <a:gd name="T50" fmla="*/ 713 w 808"/>
                <a:gd name="T51" fmla="*/ 0 h 808"/>
                <a:gd name="T52" fmla="*/ 620 w 808"/>
                <a:gd name="T53" fmla="*/ 31 h 808"/>
                <a:gd name="T54" fmla="*/ 589 w 808"/>
                <a:gd name="T55" fmla="*/ 31 h 808"/>
                <a:gd name="T56" fmla="*/ 589 w 808"/>
                <a:gd name="T57" fmla="*/ 31 h 808"/>
                <a:gd name="T58" fmla="*/ 559 w 808"/>
                <a:gd name="T59" fmla="*/ 63 h 808"/>
                <a:gd name="T60" fmla="*/ 559 w 808"/>
                <a:gd name="T61" fmla="*/ 94 h 808"/>
                <a:gd name="T62" fmla="*/ 528 w 808"/>
                <a:gd name="T63" fmla="*/ 155 h 808"/>
                <a:gd name="T64" fmla="*/ 528 w 808"/>
                <a:gd name="T65" fmla="*/ 155 h 808"/>
                <a:gd name="T66" fmla="*/ 496 w 808"/>
                <a:gd name="T67" fmla="*/ 218 h 808"/>
                <a:gd name="T68" fmla="*/ 435 w 808"/>
                <a:gd name="T69" fmla="*/ 279 h 808"/>
                <a:gd name="T70" fmla="*/ 435 w 808"/>
                <a:gd name="T71" fmla="*/ 279 h 808"/>
                <a:gd name="T72" fmla="*/ 403 w 808"/>
                <a:gd name="T73" fmla="*/ 342 h 808"/>
                <a:gd name="T74" fmla="*/ 372 w 808"/>
                <a:gd name="T75" fmla="*/ 372 h 808"/>
                <a:gd name="T76" fmla="*/ 342 w 808"/>
                <a:gd name="T77" fmla="*/ 372 h 808"/>
                <a:gd name="T78" fmla="*/ 280 w 808"/>
                <a:gd name="T79" fmla="*/ 372 h 808"/>
                <a:gd name="T80" fmla="*/ 280 w 808"/>
                <a:gd name="T81" fmla="*/ 435 h 808"/>
                <a:gd name="T82" fmla="*/ 218 w 808"/>
                <a:gd name="T83" fmla="*/ 466 h 808"/>
                <a:gd name="T84" fmla="*/ 218 w 808"/>
                <a:gd name="T85" fmla="*/ 496 h 808"/>
                <a:gd name="T86" fmla="*/ 156 w 808"/>
                <a:gd name="T87" fmla="*/ 496 h 808"/>
                <a:gd name="T88" fmla="*/ 124 w 808"/>
                <a:gd name="T89" fmla="*/ 496 h 808"/>
                <a:gd name="T90" fmla="*/ 32 w 808"/>
                <a:gd name="T91" fmla="*/ 496 h 808"/>
                <a:gd name="T92" fmla="*/ 63 w 808"/>
                <a:gd name="T93" fmla="*/ 559 h 808"/>
                <a:gd name="T94" fmla="*/ 94 w 808"/>
                <a:gd name="T95" fmla="*/ 590 h 808"/>
                <a:gd name="T96" fmla="*/ 94 w 808"/>
                <a:gd name="T97" fmla="*/ 620 h 808"/>
                <a:gd name="T98" fmla="*/ 32 w 808"/>
                <a:gd name="T99" fmla="*/ 683 h 808"/>
                <a:gd name="T100" fmla="*/ 32 w 808"/>
                <a:gd name="T101" fmla="*/ 714 h 808"/>
                <a:gd name="T102" fmla="*/ 156 w 808"/>
                <a:gd name="T103" fmla="*/ 714 h 808"/>
                <a:gd name="T104" fmla="*/ 218 w 808"/>
                <a:gd name="T105" fmla="*/ 683 h 808"/>
                <a:gd name="T106" fmla="*/ 280 w 808"/>
                <a:gd name="T107" fmla="*/ 714 h 808"/>
                <a:gd name="T108" fmla="*/ 342 w 808"/>
                <a:gd name="T109"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8" h="808">
                  <a:moveTo>
                    <a:pt x="372" y="775"/>
                  </a:moveTo>
                  <a:lnTo>
                    <a:pt x="372" y="775"/>
                  </a:lnTo>
                  <a:lnTo>
                    <a:pt x="372" y="775"/>
                  </a:lnTo>
                  <a:lnTo>
                    <a:pt x="372" y="775"/>
                  </a:lnTo>
                  <a:lnTo>
                    <a:pt x="372" y="775"/>
                  </a:lnTo>
                  <a:cubicBezTo>
                    <a:pt x="403" y="775"/>
                    <a:pt x="403" y="775"/>
                    <a:pt x="403" y="775"/>
                  </a:cubicBezTo>
                  <a:lnTo>
                    <a:pt x="435" y="775"/>
                  </a:lnTo>
                  <a:lnTo>
                    <a:pt x="435" y="775"/>
                  </a:lnTo>
                  <a:lnTo>
                    <a:pt x="435" y="775"/>
                  </a:lnTo>
                  <a:cubicBezTo>
                    <a:pt x="466" y="775"/>
                    <a:pt x="466" y="775"/>
                    <a:pt x="466" y="775"/>
                  </a:cubicBezTo>
                  <a:lnTo>
                    <a:pt x="466" y="775"/>
                  </a:lnTo>
                  <a:lnTo>
                    <a:pt x="466" y="744"/>
                  </a:lnTo>
                  <a:lnTo>
                    <a:pt x="466" y="744"/>
                  </a:lnTo>
                  <a:lnTo>
                    <a:pt x="466" y="744"/>
                  </a:lnTo>
                  <a:lnTo>
                    <a:pt x="466" y="744"/>
                  </a:lnTo>
                  <a:lnTo>
                    <a:pt x="466" y="744"/>
                  </a:lnTo>
                  <a:cubicBezTo>
                    <a:pt x="466" y="744"/>
                    <a:pt x="435" y="744"/>
                    <a:pt x="435" y="714"/>
                  </a:cubicBezTo>
                  <a:lnTo>
                    <a:pt x="435" y="683"/>
                  </a:lnTo>
                  <a:lnTo>
                    <a:pt x="435" y="683"/>
                  </a:lnTo>
                  <a:lnTo>
                    <a:pt x="435" y="683"/>
                  </a:lnTo>
                  <a:cubicBezTo>
                    <a:pt x="403" y="683"/>
                    <a:pt x="403" y="683"/>
                    <a:pt x="403" y="683"/>
                  </a:cubicBezTo>
                  <a:cubicBezTo>
                    <a:pt x="403" y="651"/>
                    <a:pt x="403" y="651"/>
                    <a:pt x="403" y="620"/>
                  </a:cubicBezTo>
                  <a:lnTo>
                    <a:pt x="403" y="590"/>
                  </a:lnTo>
                  <a:lnTo>
                    <a:pt x="403" y="590"/>
                  </a:lnTo>
                  <a:cubicBezTo>
                    <a:pt x="403" y="559"/>
                    <a:pt x="435" y="559"/>
                    <a:pt x="435" y="559"/>
                  </a:cubicBezTo>
                  <a:cubicBezTo>
                    <a:pt x="435" y="527"/>
                    <a:pt x="466" y="527"/>
                    <a:pt x="466" y="527"/>
                  </a:cubicBezTo>
                  <a:lnTo>
                    <a:pt x="466" y="527"/>
                  </a:lnTo>
                  <a:lnTo>
                    <a:pt x="466" y="527"/>
                  </a:lnTo>
                  <a:lnTo>
                    <a:pt x="466" y="527"/>
                  </a:lnTo>
                  <a:cubicBezTo>
                    <a:pt x="496" y="527"/>
                    <a:pt x="496" y="527"/>
                    <a:pt x="496" y="559"/>
                  </a:cubicBezTo>
                  <a:lnTo>
                    <a:pt x="496" y="559"/>
                  </a:lnTo>
                  <a:cubicBezTo>
                    <a:pt x="528" y="527"/>
                    <a:pt x="528" y="527"/>
                    <a:pt x="528" y="527"/>
                  </a:cubicBezTo>
                  <a:lnTo>
                    <a:pt x="528" y="527"/>
                  </a:lnTo>
                  <a:cubicBezTo>
                    <a:pt x="528" y="496"/>
                    <a:pt x="528" y="496"/>
                    <a:pt x="559" y="496"/>
                  </a:cubicBezTo>
                  <a:cubicBezTo>
                    <a:pt x="559" y="496"/>
                    <a:pt x="559" y="496"/>
                    <a:pt x="559" y="466"/>
                  </a:cubicBezTo>
                  <a:lnTo>
                    <a:pt x="589" y="466"/>
                  </a:lnTo>
                  <a:cubicBezTo>
                    <a:pt x="589" y="466"/>
                    <a:pt x="589" y="466"/>
                    <a:pt x="620" y="435"/>
                  </a:cubicBezTo>
                  <a:lnTo>
                    <a:pt x="620" y="435"/>
                  </a:lnTo>
                  <a:lnTo>
                    <a:pt x="620" y="435"/>
                  </a:lnTo>
                  <a:lnTo>
                    <a:pt x="620" y="435"/>
                  </a:lnTo>
                  <a:cubicBezTo>
                    <a:pt x="620" y="403"/>
                    <a:pt x="620" y="403"/>
                    <a:pt x="652" y="403"/>
                  </a:cubicBezTo>
                  <a:lnTo>
                    <a:pt x="652" y="403"/>
                  </a:lnTo>
                  <a:lnTo>
                    <a:pt x="652" y="403"/>
                  </a:lnTo>
                  <a:cubicBezTo>
                    <a:pt x="652" y="372"/>
                    <a:pt x="652" y="372"/>
                    <a:pt x="683" y="372"/>
                  </a:cubicBezTo>
                  <a:cubicBezTo>
                    <a:pt x="683" y="342"/>
                    <a:pt x="683" y="342"/>
                    <a:pt x="683" y="342"/>
                  </a:cubicBezTo>
                  <a:cubicBezTo>
                    <a:pt x="683" y="311"/>
                    <a:pt x="683" y="311"/>
                    <a:pt x="683" y="311"/>
                  </a:cubicBezTo>
                  <a:lnTo>
                    <a:pt x="683" y="279"/>
                  </a:lnTo>
                  <a:lnTo>
                    <a:pt x="683" y="279"/>
                  </a:lnTo>
                  <a:lnTo>
                    <a:pt x="683" y="279"/>
                  </a:lnTo>
                  <a:lnTo>
                    <a:pt x="683" y="279"/>
                  </a:lnTo>
                  <a:cubicBezTo>
                    <a:pt x="683" y="279"/>
                    <a:pt x="683" y="279"/>
                    <a:pt x="652" y="279"/>
                  </a:cubicBezTo>
                  <a:cubicBezTo>
                    <a:pt x="652" y="248"/>
                    <a:pt x="652" y="248"/>
                    <a:pt x="652" y="248"/>
                  </a:cubicBezTo>
                  <a:cubicBezTo>
                    <a:pt x="652" y="218"/>
                    <a:pt x="652" y="218"/>
                    <a:pt x="652" y="218"/>
                  </a:cubicBezTo>
                  <a:lnTo>
                    <a:pt x="652" y="187"/>
                  </a:lnTo>
                  <a:lnTo>
                    <a:pt x="652" y="187"/>
                  </a:lnTo>
                  <a:lnTo>
                    <a:pt x="652" y="187"/>
                  </a:lnTo>
                  <a:lnTo>
                    <a:pt x="652" y="155"/>
                  </a:lnTo>
                  <a:cubicBezTo>
                    <a:pt x="652" y="155"/>
                    <a:pt x="652" y="155"/>
                    <a:pt x="652" y="124"/>
                  </a:cubicBezTo>
                  <a:cubicBezTo>
                    <a:pt x="652" y="124"/>
                    <a:pt x="652" y="124"/>
                    <a:pt x="652" y="94"/>
                  </a:cubicBezTo>
                  <a:lnTo>
                    <a:pt x="652" y="94"/>
                  </a:lnTo>
                  <a:lnTo>
                    <a:pt x="683" y="94"/>
                  </a:lnTo>
                  <a:lnTo>
                    <a:pt x="683" y="94"/>
                  </a:lnTo>
                  <a:lnTo>
                    <a:pt x="683" y="94"/>
                  </a:lnTo>
                  <a:lnTo>
                    <a:pt x="683" y="94"/>
                  </a:lnTo>
                  <a:cubicBezTo>
                    <a:pt x="713" y="94"/>
                    <a:pt x="713" y="94"/>
                    <a:pt x="744" y="124"/>
                  </a:cubicBezTo>
                  <a:lnTo>
                    <a:pt x="744" y="124"/>
                  </a:lnTo>
                  <a:lnTo>
                    <a:pt x="744" y="124"/>
                  </a:lnTo>
                  <a:cubicBezTo>
                    <a:pt x="776" y="94"/>
                    <a:pt x="776" y="94"/>
                    <a:pt x="776" y="94"/>
                  </a:cubicBezTo>
                  <a:cubicBezTo>
                    <a:pt x="807" y="94"/>
                    <a:pt x="807" y="94"/>
                    <a:pt x="807" y="94"/>
                  </a:cubicBezTo>
                  <a:lnTo>
                    <a:pt x="776" y="94"/>
                  </a:lnTo>
                  <a:lnTo>
                    <a:pt x="776" y="63"/>
                  </a:lnTo>
                  <a:lnTo>
                    <a:pt x="744" y="63"/>
                  </a:lnTo>
                  <a:lnTo>
                    <a:pt x="744" y="31"/>
                  </a:lnTo>
                  <a:lnTo>
                    <a:pt x="744" y="31"/>
                  </a:lnTo>
                  <a:lnTo>
                    <a:pt x="744" y="31"/>
                  </a:lnTo>
                  <a:lnTo>
                    <a:pt x="713" y="0"/>
                  </a:lnTo>
                  <a:lnTo>
                    <a:pt x="713" y="0"/>
                  </a:lnTo>
                  <a:lnTo>
                    <a:pt x="713" y="0"/>
                  </a:lnTo>
                  <a:lnTo>
                    <a:pt x="683" y="0"/>
                  </a:lnTo>
                  <a:cubicBezTo>
                    <a:pt x="683" y="0"/>
                    <a:pt x="683" y="0"/>
                    <a:pt x="652" y="0"/>
                  </a:cubicBezTo>
                  <a:cubicBezTo>
                    <a:pt x="652" y="0"/>
                    <a:pt x="652" y="0"/>
                    <a:pt x="620" y="31"/>
                  </a:cubicBezTo>
                  <a:lnTo>
                    <a:pt x="620" y="31"/>
                  </a:lnTo>
                  <a:lnTo>
                    <a:pt x="620" y="31"/>
                  </a:lnTo>
                  <a:cubicBezTo>
                    <a:pt x="620" y="31"/>
                    <a:pt x="620" y="31"/>
                    <a:pt x="589" y="31"/>
                  </a:cubicBezTo>
                  <a:lnTo>
                    <a:pt x="589" y="31"/>
                  </a:lnTo>
                  <a:lnTo>
                    <a:pt x="589" y="31"/>
                  </a:lnTo>
                  <a:lnTo>
                    <a:pt x="589" y="31"/>
                  </a:lnTo>
                  <a:lnTo>
                    <a:pt x="559" y="31"/>
                  </a:lnTo>
                  <a:cubicBezTo>
                    <a:pt x="559" y="31"/>
                    <a:pt x="559" y="31"/>
                    <a:pt x="559" y="63"/>
                  </a:cubicBezTo>
                  <a:lnTo>
                    <a:pt x="559" y="63"/>
                  </a:lnTo>
                  <a:lnTo>
                    <a:pt x="559" y="63"/>
                  </a:lnTo>
                  <a:cubicBezTo>
                    <a:pt x="559" y="63"/>
                    <a:pt x="559" y="63"/>
                    <a:pt x="559" y="94"/>
                  </a:cubicBezTo>
                  <a:lnTo>
                    <a:pt x="559" y="94"/>
                  </a:lnTo>
                  <a:lnTo>
                    <a:pt x="559" y="94"/>
                  </a:lnTo>
                  <a:lnTo>
                    <a:pt x="559" y="94"/>
                  </a:lnTo>
                  <a:cubicBezTo>
                    <a:pt x="559" y="124"/>
                    <a:pt x="559" y="155"/>
                    <a:pt x="528" y="155"/>
                  </a:cubicBezTo>
                  <a:lnTo>
                    <a:pt x="528" y="155"/>
                  </a:lnTo>
                  <a:lnTo>
                    <a:pt x="528" y="155"/>
                  </a:lnTo>
                  <a:lnTo>
                    <a:pt x="528" y="155"/>
                  </a:lnTo>
                  <a:cubicBezTo>
                    <a:pt x="528" y="187"/>
                    <a:pt x="528" y="218"/>
                    <a:pt x="496" y="218"/>
                  </a:cubicBezTo>
                  <a:lnTo>
                    <a:pt x="496" y="218"/>
                  </a:lnTo>
                  <a:lnTo>
                    <a:pt x="496" y="218"/>
                  </a:lnTo>
                  <a:cubicBezTo>
                    <a:pt x="466" y="248"/>
                    <a:pt x="466" y="248"/>
                    <a:pt x="466" y="248"/>
                  </a:cubicBezTo>
                  <a:lnTo>
                    <a:pt x="466" y="248"/>
                  </a:lnTo>
                  <a:cubicBezTo>
                    <a:pt x="466" y="279"/>
                    <a:pt x="435" y="279"/>
                    <a:pt x="435" y="279"/>
                  </a:cubicBezTo>
                  <a:lnTo>
                    <a:pt x="435" y="279"/>
                  </a:lnTo>
                  <a:lnTo>
                    <a:pt x="435" y="279"/>
                  </a:lnTo>
                  <a:lnTo>
                    <a:pt x="435" y="279"/>
                  </a:lnTo>
                  <a:cubicBezTo>
                    <a:pt x="435" y="311"/>
                    <a:pt x="435" y="311"/>
                    <a:pt x="435" y="311"/>
                  </a:cubicBezTo>
                  <a:lnTo>
                    <a:pt x="435" y="342"/>
                  </a:lnTo>
                  <a:lnTo>
                    <a:pt x="403" y="342"/>
                  </a:lnTo>
                  <a:lnTo>
                    <a:pt x="403" y="342"/>
                  </a:lnTo>
                  <a:cubicBezTo>
                    <a:pt x="403" y="372"/>
                    <a:pt x="403" y="372"/>
                    <a:pt x="372" y="372"/>
                  </a:cubicBezTo>
                  <a:lnTo>
                    <a:pt x="372" y="372"/>
                  </a:lnTo>
                  <a:cubicBezTo>
                    <a:pt x="372" y="372"/>
                    <a:pt x="342" y="372"/>
                    <a:pt x="342" y="342"/>
                  </a:cubicBezTo>
                  <a:lnTo>
                    <a:pt x="342" y="342"/>
                  </a:lnTo>
                  <a:cubicBezTo>
                    <a:pt x="342" y="342"/>
                    <a:pt x="342" y="342"/>
                    <a:pt x="342" y="372"/>
                  </a:cubicBezTo>
                  <a:lnTo>
                    <a:pt x="342" y="372"/>
                  </a:lnTo>
                  <a:lnTo>
                    <a:pt x="311" y="403"/>
                  </a:lnTo>
                  <a:lnTo>
                    <a:pt x="280" y="372"/>
                  </a:lnTo>
                  <a:cubicBezTo>
                    <a:pt x="280" y="403"/>
                    <a:pt x="280" y="403"/>
                    <a:pt x="280" y="403"/>
                  </a:cubicBezTo>
                  <a:lnTo>
                    <a:pt x="280" y="403"/>
                  </a:lnTo>
                  <a:cubicBezTo>
                    <a:pt x="280" y="435"/>
                    <a:pt x="280" y="435"/>
                    <a:pt x="280" y="435"/>
                  </a:cubicBezTo>
                  <a:cubicBezTo>
                    <a:pt x="280" y="466"/>
                    <a:pt x="280" y="466"/>
                    <a:pt x="248" y="466"/>
                  </a:cubicBezTo>
                  <a:lnTo>
                    <a:pt x="248" y="466"/>
                  </a:lnTo>
                  <a:cubicBezTo>
                    <a:pt x="218" y="466"/>
                    <a:pt x="218" y="466"/>
                    <a:pt x="218" y="466"/>
                  </a:cubicBezTo>
                  <a:lnTo>
                    <a:pt x="218" y="466"/>
                  </a:lnTo>
                  <a:lnTo>
                    <a:pt x="218" y="496"/>
                  </a:lnTo>
                  <a:lnTo>
                    <a:pt x="218" y="496"/>
                  </a:lnTo>
                  <a:cubicBezTo>
                    <a:pt x="187" y="496"/>
                    <a:pt x="187" y="496"/>
                    <a:pt x="187" y="496"/>
                  </a:cubicBezTo>
                  <a:lnTo>
                    <a:pt x="156" y="496"/>
                  </a:lnTo>
                  <a:lnTo>
                    <a:pt x="156" y="496"/>
                  </a:lnTo>
                  <a:lnTo>
                    <a:pt x="124" y="496"/>
                  </a:lnTo>
                  <a:lnTo>
                    <a:pt x="124" y="496"/>
                  </a:lnTo>
                  <a:lnTo>
                    <a:pt x="124" y="496"/>
                  </a:lnTo>
                  <a:lnTo>
                    <a:pt x="94" y="496"/>
                  </a:lnTo>
                  <a:cubicBezTo>
                    <a:pt x="94" y="496"/>
                    <a:pt x="63" y="496"/>
                    <a:pt x="32" y="496"/>
                  </a:cubicBezTo>
                  <a:lnTo>
                    <a:pt x="32" y="496"/>
                  </a:lnTo>
                  <a:cubicBezTo>
                    <a:pt x="63" y="496"/>
                    <a:pt x="63" y="527"/>
                    <a:pt x="63" y="527"/>
                  </a:cubicBezTo>
                  <a:lnTo>
                    <a:pt x="63" y="527"/>
                  </a:lnTo>
                  <a:lnTo>
                    <a:pt x="63" y="559"/>
                  </a:lnTo>
                  <a:cubicBezTo>
                    <a:pt x="63" y="559"/>
                    <a:pt x="63" y="559"/>
                    <a:pt x="63" y="590"/>
                  </a:cubicBezTo>
                  <a:cubicBezTo>
                    <a:pt x="94" y="590"/>
                    <a:pt x="94" y="590"/>
                    <a:pt x="94" y="590"/>
                  </a:cubicBezTo>
                  <a:lnTo>
                    <a:pt x="94" y="590"/>
                  </a:lnTo>
                  <a:lnTo>
                    <a:pt x="94" y="590"/>
                  </a:lnTo>
                  <a:lnTo>
                    <a:pt x="94" y="590"/>
                  </a:lnTo>
                  <a:cubicBezTo>
                    <a:pt x="94" y="620"/>
                    <a:pt x="94" y="620"/>
                    <a:pt x="94" y="620"/>
                  </a:cubicBezTo>
                  <a:cubicBezTo>
                    <a:pt x="94" y="651"/>
                    <a:pt x="94" y="651"/>
                    <a:pt x="94" y="651"/>
                  </a:cubicBezTo>
                  <a:cubicBezTo>
                    <a:pt x="94" y="683"/>
                    <a:pt x="63" y="683"/>
                    <a:pt x="63" y="683"/>
                  </a:cubicBezTo>
                  <a:cubicBezTo>
                    <a:pt x="32" y="683"/>
                    <a:pt x="32" y="683"/>
                    <a:pt x="32" y="683"/>
                  </a:cubicBezTo>
                  <a:cubicBezTo>
                    <a:pt x="32" y="683"/>
                    <a:pt x="0" y="683"/>
                    <a:pt x="0" y="714"/>
                  </a:cubicBezTo>
                  <a:lnTo>
                    <a:pt x="0" y="714"/>
                  </a:lnTo>
                  <a:cubicBezTo>
                    <a:pt x="32" y="714"/>
                    <a:pt x="32" y="714"/>
                    <a:pt x="32" y="714"/>
                  </a:cubicBezTo>
                  <a:cubicBezTo>
                    <a:pt x="63" y="714"/>
                    <a:pt x="94" y="714"/>
                    <a:pt x="124" y="683"/>
                  </a:cubicBezTo>
                  <a:lnTo>
                    <a:pt x="124" y="683"/>
                  </a:lnTo>
                  <a:cubicBezTo>
                    <a:pt x="156" y="683"/>
                    <a:pt x="156" y="714"/>
                    <a:pt x="156" y="714"/>
                  </a:cubicBezTo>
                  <a:lnTo>
                    <a:pt x="156" y="714"/>
                  </a:lnTo>
                  <a:lnTo>
                    <a:pt x="187" y="714"/>
                  </a:lnTo>
                  <a:cubicBezTo>
                    <a:pt x="218" y="714"/>
                    <a:pt x="218" y="683"/>
                    <a:pt x="218" y="683"/>
                  </a:cubicBezTo>
                  <a:lnTo>
                    <a:pt x="248" y="683"/>
                  </a:lnTo>
                  <a:lnTo>
                    <a:pt x="280" y="714"/>
                  </a:lnTo>
                  <a:lnTo>
                    <a:pt x="280" y="714"/>
                  </a:lnTo>
                  <a:cubicBezTo>
                    <a:pt x="280" y="744"/>
                    <a:pt x="311" y="744"/>
                    <a:pt x="311" y="775"/>
                  </a:cubicBezTo>
                  <a:cubicBezTo>
                    <a:pt x="311" y="807"/>
                    <a:pt x="311" y="807"/>
                    <a:pt x="342" y="807"/>
                  </a:cubicBezTo>
                  <a:lnTo>
                    <a:pt x="342" y="807"/>
                  </a:lnTo>
                  <a:lnTo>
                    <a:pt x="342" y="807"/>
                  </a:lnTo>
                  <a:cubicBezTo>
                    <a:pt x="342" y="775"/>
                    <a:pt x="372" y="775"/>
                    <a:pt x="372" y="77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6" name="Freeform 138"/>
            <p:cNvSpPr>
              <a:spLocks noChangeArrowheads="1"/>
            </p:cNvSpPr>
            <p:nvPr/>
          </p:nvSpPr>
          <p:spPr bwMode="auto">
            <a:xfrm>
              <a:off x="5454650" y="2003425"/>
              <a:ext cx="123825" cy="144463"/>
            </a:xfrm>
            <a:custGeom>
              <a:avLst/>
              <a:gdLst>
                <a:gd name="T0" fmla="*/ 124 w 342"/>
                <a:gd name="T1" fmla="*/ 402 h 403"/>
                <a:gd name="T2" fmla="*/ 154 w 342"/>
                <a:gd name="T3" fmla="*/ 372 h 403"/>
                <a:gd name="T4" fmla="*/ 154 w 342"/>
                <a:gd name="T5" fmla="*/ 372 h 403"/>
                <a:gd name="T6" fmla="*/ 154 w 342"/>
                <a:gd name="T7" fmla="*/ 372 h 403"/>
                <a:gd name="T8" fmla="*/ 154 w 342"/>
                <a:gd name="T9" fmla="*/ 372 h 403"/>
                <a:gd name="T10" fmla="*/ 154 w 342"/>
                <a:gd name="T11" fmla="*/ 372 h 403"/>
                <a:gd name="T12" fmla="*/ 154 w 342"/>
                <a:gd name="T13" fmla="*/ 309 h 403"/>
                <a:gd name="T14" fmla="*/ 154 w 342"/>
                <a:gd name="T15" fmla="*/ 309 h 403"/>
                <a:gd name="T16" fmla="*/ 185 w 342"/>
                <a:gd name="T17" fmla="*/ 248 h 403"/>
                <a:gd name="T18" fmla="*/ 185 w 342"/>
                <a:gd name="T19" fmla="*/ 216 h 403"/>
                <a:gd name="T20" fmla="*/ 185 w 342"/>
                <a:gd name="T21" fmla="*/ 216 h 403"/>
                <a:gd name="T22" fmla="*/ 248 w 342"/>
                <a:gd name="T23" fmla="*/ 216 h 403"/>
                <a:gd name="T24" fmla="*/ 248 w 342"/>
                <a:gd name="T25" fmla="*/ 155 h 403"/>
                <a:gd name="T26" fmla="*/ 248 w 342"/>
                <a:gd name="T27" fmla="*/ 155 h 403"/>
                <a:gd name="T28" fmla="*/ 248 w 342"/>
                <a:gd name="T29" fmla="*/ 124 h 403"/>
                <a:gd name="T30" fmla="*/ 248 w 342"/>
                <a:gd name="T31" fmla="*/ 124 h 403"/>
                <a:gd name="T32" fmla="*/ 248 w 342"/>
                <a:gd name="T33" fmla="*/ 92 h 403"/>
                <a:gd name="T34" fmla="*/ 278 w 342"/>
                <a:gd name="T35" fmla="*/ 92 h 403"/>
                <a:gd name="T36" fmla="*/ 309 w 342"/>
                <a:gd name="T37" fmla="*/ 61 h 403"/>
                <a:gd name="T38" fmla="*/ 341 w 342"/>
                <a:gd name="T39" fmla="*/ 31 h 403"/>
                <a:gd name="T40" fmla="*/ 341 w 342"/>
                <a:gd name="T41" fmla="*/ 31 h 403"/>
                <a:gd name="T42" fmla="*/ 309 w 342"/>
                <a:gd name="T43" fmla="*/ 0 h 403"/>
                <a:gd name="T44" fmla="*/ 309 w 342"/>
                <a:gd name="T45" fmla="*/ 0 h 403"/>
                <a:gd name="T46" fmla="*/ 248 w 342"/>
                <a:gd name="T47" fmla="*/ 31 h 403"/>
                <a:gd name="T48" fmla="*/ 185 w 342"/>
                <a:gd name="T49" fmla="*/ 92 h 403"/>
                <a:gd name="T50" fmla="*/ 154 w 342"/>
                <a:gd name="T51" fmla="*/ 92 h 403"/>
                <a:gd name="T52" fmla="*/ 154 w 342"/>
                <a:gd name="T53" fmla="*/ 92 h 403"/>
                <a:gd name="T54" fmla="*/ 154 w 342"/>
                <a:gd name="T55" fmla="*/ 92 h 403"/>
                <a:gd name="T56" fmla="*/ 124 w 342"/>
                <a:gd name="T57" fmla="*/ 92 h 403"/>
                <a:gd name="T58" fmla="*/ 124 w 342"/>
                <a:gd name="T59" fmla="*/ 92 h 403"/>
                <a:gd name="T60" fmla="*/ 61 w 342"/>
                <a:gd name="T61" fmla="*/ 124 h 403"/>
                <a:gd name="T62" fmla="*/ 30 w 342"/>
                <a:gd name="T63" fmla="*/ 92 h 403"/>
                <a:gd name="T64" fmla="*/ 30 w 342"/>
                <a:gd name="T65" fmla="*/ 92 h 403"/>
                <a:gd name="T66" fmla="*/ 0 w 342"/>
                <a:gd name="T67" fmla="*/ 92 h 403"/>
                <a:gd name="T68" fmla="*/ 30 w 342"/>
                <a:gd name="T69" fmla="*/ 124 h 403"/>
                <a:gd name="T70" fmla="*/ 30 w 342"/>
                <a:gd name="T71" fmla="*/ 155 h 403"/>
                <a:gd name="T72" fmla="*/ 30 w 342"/>
                <a:gd name="T73" fmla="*/ 155 h 403"/>
                <a:gd name="T74" fmla="*/ 30 w 342"/>
                <a:gd name="T75" fmla="*/ 155 h 403"/>
                <a:gd name="T76" fmla="*/ 93 w 342"/>
                <a:gd name="T77" fmla="*/ 155 h 403"/>
                <a:gd name="T78" fmla="*/ 93 w 342"/>
                <a:gd name="T79" fmla="*/ 155 h 403"/>
                <a:gd name="T80" fmla="*/ 124 w 342"/>
                <a:gd name="T81" fmla="*/ 155 h 403"/>
                <a:gd name="T82" fmla="*/ 154 w 342"/>
                <a:gd name="T83" fmla="*/ 185 h 403"/>
                <a:gd name="T84" fmla="*/ 124 w 342"/>
                <a:gd name="T85" fmla="*/ 278 h 403"/>
                <a:gd name="T86" fmla="*/ 93 w 342"/>
                <a:gd name="T87" fmla="*/ 278 h 403"/>
                <a:gd name="T88" fmla="*/ 93 w 342"/>
                <a:gd name="T89" fmla="*/ 278 h 403"/>
                <a:gd name="T90" fmla="*/ 93 w 342"/>
                <a:gd name="T91" fmla="*/ 340 h 403"/>
                <a:gd name="T92" fmla="*/ 124 w 342"/>
                <a:gd name="T93" fmla="*/ 340 h 403"/>
                <a:gd name="T94" fmla="*/ 124 w 342"/>
                <a:gd name="T95" fmla="*/ 37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2" h="403">
                  <a:moveTo>
                    <a:pt x="124" y="402"/>
                  </a:moveTo>
                  <a:lnTo>
                    <a:pt x="124" y="402"/>
                  </a:lnTo>
                  <a:lnTo>
                    <a:pt x="124" y="372"/>
                  </a:lnTo>
                  <a:lnTo>
                    <a:pt x="154" y="372"/>
                  </a:lnTo>
                  <a:lnTo>
                    <a:pt x="154" y="372"/>
                  </a:lnTo>
                  <a:lnTo>
                    <a:pt x="154" y="372"/>
                  </a:lnTo>
                  <a:lnTo>
                    <a:pt x="154" y="372"/>
                  </a:lnTo>
                  <a:lnTo>
                    <a:pt x="154" y="372"/>
                  </a:lnTo>
                  <a:lnTo>
                    <a:pt x="154" y="372"/>
                  </a:lnTo>
                  <a:lnTo>
                    <a:pt x="154" y="372"/>
                  </a:lnTo>
                  <a:lnTo>
                    <a:pt x="154" y="372"/>
                  </a:lnTo>
                  <a:lnTo>
                    <a:pt x="154" y="372"/>
                  </a:lnTo>
                  <a:lnTo>
                    <a:pt x="154" y="340"/>
                  </a:lnTo>
                  <a:lnTo>
                    <a:pt x="154" y="309"/>
                  </a:lnTo>
                  <a:lnTo>
                    <a:pt x="154" y="309"/>
                  </a:lnTo>
                  <a:lnTo>
                    <a:pt x="154" y="309"/>
                  </a:lnTo>
                  <a:cubicBezTo>
                    <a:pt x="154" y="278"/>
                    <a:pt x="154" y="278"/>
                    <a:pt x="154" y="278"/>
                  </a:cubicBezTo>
                  <a:cubicBezTo>
                    <a:pt x="154" y="278"/>
                    <a:pt x="154" y="248"/>
                    <a:pt x="185" y="248"/>
                  </a:cubicBezTo>
                  <a:lnTo>
                    <a:pt x="185" y="248"/>
                  </a:lnTo>
                  <a:lnTo>
                    <a:pt x="185" y="216"/>
                  </a:lnTo>
                  <a:lnTo>
                    <a:pt x="185" y="216"/>
                  </a:lnTo>
                  <a:lnTo>
                    <a:pt x="185" y="216"/>
                  </a:lnTo>
                  <a:cubicBezTo>
                    <a:pt x="217" y="216"/>
                    <a:pt x="217" y="248"/>
                    <a:pt x="217" y="248"/>
                  </a:cubicBezTo>
                  <a:cubicBezTo>
                    <a:pt x="248" y="216"/>
                    <a:pt x="248" y="216"/>
                    <a:pt x="248" y="216"/>
                  </a:cubicBezTo>
                  <a:cubicBezTo>
                    <a:pt x="248" y="185"/>
                    <a:pt x="248" y="185"/>
                    <a:pt x="248" y="185"/>
                  </a:cubicBezTo>
                  <a:lnTo>
                    <a:pt x="248" y="155"/>
                  </a:lnTo>
                  <a:lnTo>
                    <a:pt x="248" y="155"/>
                  </a:lnTo>
                  <a:lnTo>
                    <a:pt x="248" y="155"/>
                  </a:lnTo>
                  <a:lnTo>
                    <a:pt x="248" y="155"/>
                  </a:lnTo>
                  <a:lnTo>
                    <a:pt x="248" y="124"/>
                  </a:lnTo>
                  <a:cubicBezTo>
                    <a:pt x="278" y="124"/>
                    <a:pt x="278" y="124"/>
                    <a:pt x="278" y="124"/>
                  </a:cubicBezTo>
                  <a:cubicBezTo>
                    <a:pt x="278" y="124"/>
                    <a:pt x="278" y="124"/>
                    <a:pt x="248" y="124"/>
                  </a:cubicBezTo>
                  <a:lnTo>
                    <a:pt x="248" y="124"/>
                  </a:lnTo>
                  <a:cubicBezTo>
                    <a:pt x="248" y="124"/>
                    <a:pt x="248" y="124"/>
                    <a:pt x="248" y="92"/>
                  </a:cubicBezTo>
                  <a:lnTo>
                    <a:pt x="278" y="92"/>
                  </a:lnTo>
                  <a:lnTo>
                    <a:pt x="278" y="92"/>
                  </a:lnTo>
                  <a:cubicBezTo>
                    <a:pt x="278" y="61"/>
                    <a:pt x="278" y="61"/>
                    <a:pt x="309" y="61"/>
                  </a:cubicBezTo>
                  <a:lnTo>
                    <a:pt x="309" y="61"/>
                  </a:lnTo>
                  <a:lnTo>
                    <a:pt x="309" y="61"/>
                  </a:lnTo>
                  <a:cubicBezTo>
                    <a:pt x="309" y="61"/>
                    <a:pt x="309" y="31"/>
                    <a:pt x="341" y="31"/>
                  </a:cubicBezTo>
                  <a:lnTo>
                    <a:pt x="341" y="31"/>
                  </a:lnTo>
                  <a:lnTo>
                    <a:pt x="341" y="31"/>
                  </a:lnTo>
                  <a:cubicBezTo>
                    <a:pt x="341" y="31"/>
                    <a:pt x="341" y="0"/>
                    <a:pt x="309" y="0"/>
                  </a:cubicBezTo>
                  <a:lnTo>
                    <a:pt x="309" y="0"/>
                  </a:lnTo>
                  <a:lnTo>
                    <a:pt x="309" y="0"/>
                  </a:lnTo>
                  <a:lnTo>
                    <a:pt x="309" y="0"/>
                  </a:lnTo>
                  <a:cubicBezTo>
                    <a:pt x="309" y="0"/>
                    <a:pt x="309" y="0"/>
                    <a:pt x="309" y="31"/>
                  </a:cubicBezTo>
                  <a:cubicBezTo>
                    <a:pt x="278" y="31"/>
                    <a:pt x="278" y="31"/>
                    <a:pt x="248" y="31"/>
                  </a:cubicBezTo>
                  <a:cubicBezTo>
                    <a:pt x="248" y="61"/>
                    <a:pt x="248" y="61"/>
                    <a:pt x="248" y="61"/>
                  </a:cubicBezTo>
                  <a:cubicBezTo>
                    <a:pt x="217" y="61"/>
                    <a:pt x="185" y="92"/>
                    <a:pt x="185" y="92"/>
                  </a:cubicBezTo>
                  <a:lnTo>
                    <a:pt x="185" y="92"/>
                  </a:lnTo>
                  <a:lnTo>
                    <a:pt x="154" y="92"/>
                  </a:lnTo>
                  <a:lnTo>
                    <a:pt x="154" y="92"/>
                  </a:lnTo>
                  <a:lnTo>
                    <a:pt x="154" y="92"/>
                  </a:lnTo>
                  <a:lnTo>
                    <a:pt x="154" y="92"/>
                  </a:lnTo>
                  <a:lnTo>
                    <a:pt x="154" y="92"/>
                  </a:lnTo>
                  <a:lnTo>
                    <a:pt x="154" y="92"/>
                  </a:lnTo>
                  <a:lnTo>
                    <a:pt x="124" y="92"/>
                  </a:lnTo>
                  <a:lnTo>
                    <a:pt x="124" y="92"/>
                  </a:lnTo>
                  <a:lnTo>
                    <a:pt x="124" y="92"/>
                  </a:lnTo>
                  <a:cubicBezTo>
                    <a:pt x="124" y="92"/>
                    <a:pt x="93" y="92"/>
                    <a:pt x="93" y="124"/>
                  </a:cubicBezTo>
                  <a:cubicBezTo>
                    <a:pt x="61" y="124"/>
                    <a:pt x="61" y="124"/>
                    <a:pt x="61" y="124"/>
                  </a:cubicBezTo>
                  <a:lnTo>
                    <a:pt x="61" y="124"/>
                  </a:lnTo>
                  <a:lnTo>
                    <a:pt x="30" y="92"/>
                  </a:lnTo>
                  <a:lnTo>
                    <a:pt x="30" y="92"/>
                  </a:lnTo>
                  <a:lnTo>
                    <a:pt x="30" y="92"/>
                  </a:lnTo>
                  <a:lnTo>
                    <a:pt x="0" y="92"/>
                  </a:lnTo>
                  <a:lnTo>
                    <a:pt x="0" y="92"/>
                  </a:lnTo>
                  <a:cubicBezTo>
                    <a:pt x="0" y="124"/>
                    <a:pt x="30" y="124"/>
                    <a:pt x="30" y="124"/>
                  </a:cubicBezTo>
                  <a:lnTo>
                    <a:pt x="30" y="124"/>
                  </a:lnTo>
                  <a:lnTo>
                    <a:pt x="30" y="124"/>
                  </a:lnTo>
                  <a:lnTo>
                    <a:pt x="30" y="155"/>
                  </a:lnTo>
                  <a:lnTo>
                    <a:pt x="30" y="155"/>
                  </a:lnTo>
                  <a:lnTo>
                    <a:pt x="30" y="155"/>
                  </a:lnTo>
                  <a:lnTo>
                    <a:pt x="30" y="155"/>
                  </a:lnTo>
                  <a:lnTo>
                    <a:pt x="30" y="155"/>
                  </a:lnTo>
                  <a:cubicBezTo>
                    <a:pt x="61" y="155"/>
                    <a:pt x="61" y="155"/>
                    <a:pt x="93" y="155"/>
                  </a:cubicBezTo>
                  <a:lnTo>
                    <a:pt x="93" y="155"/>
                  </a:lnTo>
                  <a:lnTo>
                    <a:pt x="93" y="155"/>
                  </a:lnTo>
                  <a:lnTo>
                    <a:pt x="93" y="155"/>
                  </a:lnTo>
                  <a:lnTo>
                    <a:pt x="93" y="155"/>
                  </a:lnTo>
                  <a:cubicBezTo>
                    <a:pt x="124" y="155"/>
                    <a:pt x="124" y="155"/>
                    <a:pt x="124" y="155"/>
                  </a:cubicBezTo>
                  <a:cubicBezTo>
                    <a:pt x="154" y="155"/>
                    <a:pt x="154" y="155"/>
                    <a:pt x="154" y="185"/>
                  </a:cubicBezTo>
                  <a:lnTo>
                    <a:pt x="154" y="185"/>
                  </a:lnTo>
                  <a:cubicBezTo>
                    <a:pt x="154" y="216"/>
                    <a:pt x="154" y="216"/>
                    <a:pt x="154" y="216"/>
                  </a:cubicBezTo>
                  <a:cubicBezTo>
                    <a:pt x="154" y="248"/>
                    <a:pt x="124" y="278"/>
                    <a:pt x="124" y="278"/>
                  </a:cubicBezTo>
                  <a:cubicBezTo>
                    <a:pt x="93" y="278"/>
                    <a:pt x="93" y="278"/>
                    <a:pt x="93" y="278"/>
                  </a:cubicBezTo>
                  <a:lnTo>
                    <a:pt x="93" y="278"/>
                  </a:lnTo>
                  <a:lnTo>
                    <a:pt x="93" y="278"/>
                  </a:lnTo>
                  <a:lnTo>
                    <a:pt x="93" y="278"/>
                  </a:lnTo>
                  <a:cubicBezTo>
                    <a:pt x="93" y="309"/>
                    <a:pt x="93" y="309"/>
                    <a:pt x="93" y="309"/>
                  </a:cubicBezTo>
                  <a:cubicBezTo>
                    <a:pt x="93" y="309"/>
                    <a:pt x="93" y="309"/>
                    <a:pt x="93" y="340"/>
                  </a:cubicBezTo>
                  <a:lnTo>
                    <a:pt x="93" y="340"/>
                  </a:lnTo>
                  <a:cubicBezTo>
                    <a:pt x="124" y="340"/>
                    <a:pt x="124" y="340"/>
                    <a:pt x="124" y="340"/>
                  </a:cubicBezTo>
                  <a:lnTo>
                    <a:pt x="124" y="340"/>
                  </a:lnTo>
                  <a:cubicBezTo>
                    <a:pt x="124" y="372"/>
                    <a:pt x="124" y="372"/>
                    <a:pt x="124" y="372"/>
                  </a:cubicBezTo>
                  <a:cubicBezTo>
                    <a:pt x="124" y="372"/>
                    <a:pt x="124" y="372"/>
                    <a:pt x="124" y="40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7" name="Freeform 139"/>
            <p:cNvSpPr>
              <a:spLocks noChangeArrowheads="1"/>
            </p:cNvSpPr>
            <p:nvPr/>
          </p:nvSpPr>
          <p:spPr bwMode="auto">
            <a:xfrm>
              <a:off x="4214813" y="865188"/>
              <a:ext cx="3192462" cy="803275"/>
            </a:xfrm>
            <a:custGeom>
              <a:avLst/>
              <a:gdLst>
                <a:gd name="T0" fmla="*/ 7717 w 8866"/>
                <a:gd name="T1" fmla="*/ 527 h 2232"/>
                <a:gd name="T2" fmla="*/ 7345 w 8866"/>
                <a:gd name="T3" fmla="*/ 527 h 2232"/>
                <a:gd name="T4" fmla="*/ 6788 w 8866"/>
                <a:gd name="T5" fmla="*/ 403 h 2232"/>
                <a:gd name="T6" fmla="*/ 6354 w 8866"/>
                <a:gd name="T7" fmla="*/ 310 h 2232"/>
                <a:gd name="T8" fmla="*/ 5920 w 8866"/>
                <a:gd name="T9" fmla="*/ 403 h 2232"/>
                <a:gd name="T10" fmla="*/ 5486 w 8866"/>
                <a:gd name="T11" fmla="*/ 372 h 2232"/>
                <a:gd name="T12" fmla="*/ 5083 w 8866"/>
                <a:gd name="T13" fmla="*/ 310 h 2232"/>
                <a:gd name="T14" fmla="*/ 4526 w 8866"/>
                <a:gd name="T15" fmla="*/ 279 h 2232"/>
                <a:gd name="T16" fmla="*/ 4618 w 8866"/>
                <a:gd name="T17" fmla="*/ 62 h 2232"/>
                <a:gd name="T18" fmla="*/ 4154 w 8866"/>
                <a:gd name="T19" fmla="*/ 0 h 2232"/>
                <a:gd name="T20" fmla="*/ 3565 w 8866"/>
                <a:gd name="T21" fmla="*/ 124 h 2232"/>
                <a:gd name="T22" fmla="*/ 3099 w 8866"/>
                <a:gd name="T23" fmla="*/ 248 h 2232"/>
                <a:gd name="T24" fmla="*/ 3006 w 8866"/>
                <a:gd name="T25" fmla="*/ 403 h 2232"/>
                <a:gd name="T26" fmla="*/ 2603 w 8866"/>
                <a:gd name="T27" fmla="*/ 496 h 2232"/>
                <a:gd name="T28" fmla="*/ 2325 w 8866"/>
                <a:gd name="T29" fmla="*/ 713 h 2232"/>
                <a:gd name="T30" fmla="*/ 2449 w 8866"/>
                <a:gd name="T31" fmla="*/ 310 h 2232"/>
                <a:gd name="T32" fmla="*/ 2293 w 8866"/>
                <a:gd name="T33" fmla="*/ 496 h 2232"/>
                <a:gd name="T34" fmla="*/ 1766 w 8866"/>
                <a:gd name="T35" fmla="*/ 589 h 2232"/>
                <a:gd name="T36" fmla="*/ 1302 w 8866"/>
                <a:gd name="T37" fmla="*/ 589 h 2232"/>
                <a:gd name="T38" fmla="*/ 992 w 8866"/>
                <a:gd name="T39" fmla="*/ 589 h 2232"/>
                <a:gd name="T40" fmla="*/ 681 w 8866"/>
                <a:gd name="T41" fmla="*/ 837 h 2232"/>
                <a:gd name="T42" fmla="*/ 372 w 8866"/>
                <a:gd name="T43" fmla="*/ 744 h 2232"/>
                <a:gd name="T44" fmla="*/ 651 w 8866"/>
                <a:gd name="T45" fmla="*/ 620 h 2232"/>
                <a:gd name="T46" fmla="*/ 124 w 8866"/>
                <a:gd name="T47" fmla="*/ 527 h 2232"/>
                <a:gd name="T48" fmla="*/ 186 w 8866"/>
                <a:gd name="T49" fmla="*/ 868 h 2232"/>
                <a:gd name="T50" fmla="*/ 0 w 8866"/>
                <a:gd name="T51" fmla="*/ 1209 h 2232"/>
                <a:gd name="T52" fmla="*/ 186 w 8866"/>
                <a:gd name="T53" fmla="*/ 1364 h 2232"/>
                <a:gd name="T54" fmla="*/ 310 w 8866"/>
                <a:gd name="T55" fmla="*/ 1581 h 2232"/>
                <a:gd name="T56" fmla="*/ 527 w 8866"/>
                <a:gd name="T57" fmla="*/ 1705 h 2232"/>
                <a:gd name="T58" fmla="*/ 651 w 8866"/>
                <a:gd name="T59" fmla="*/ 1922 h 2232"/>
                <a:gd name="T60" fmla="*/ 774 w 8866"/>
                <a:gd name="T61" fmla="*/ 2170 h 2232"/>
                <a:gd name="T62" fmla="*/ 1022 w 8866"/>
                <a:gd name="T63" fmla="*/ 2231 h 2232"/>
                <a:gd name="T64" fmla="*/ 1146 w 8866"/>
                <a:gd name="T65" fmla="*/ 1984 h 2232"/>
                <a:gd name="T66" fmla="*/ 1054 w 8866"/>
                <a:gd name="T67" fmla="*/ 1766 h 2232"/>
                <a:gd name="T68" fmla="*/ 1270 w 8866"/>
                <a:gd name="T69" fmla="*/ 1612 h 2232"/>
                <a:gd name="T70" fmla="*/ 1550 w 8866"/>
                <a:gd name="T71" fmla="*/ 1674 h 2232"/>
                <a:gd name="T72" fmla="*/ 1766 w 8866"/>
                <a:gd name="T73" fmla="*/ 1642 h 2232"/>
                <a:gd name="T74" fmla="*/ 2014 w 8866"/>
                <a:gd name="T75" fmla="*/ 1457 h 2232"/>
                <a:gd name="T76" fmla="*/ 2293 w 8866"/>
                <a:gd name="T77" fmla="*/ 1364 h 2232"/>
                <a:gd name="T78" fmla="*/ 2510 w 8866"/>
                <a:gd name="T79" fmla="*/ 1457 h 2232"/>
                <a:gd name="T80" fmla="*/ 2727 w 8866"/>
                <a:gd name="T81" fmla="*/ 1488 h 2232"/>
                <a:gd name="T82" fmla="*/ 3006 w 8866"/>
                <a:gd name="T83" fmla="*/ 1674 h 2232"/>
                <a:gd name="T84" fmla="*/ 3286 w 8866"/>
                <a:gd name="T85" fmla="*/ 1736 h 2232"/>
                <a:gd name="T86" fmla="*/ 3565 w 8866"/>
                <a:gd name="T87" fmla="*/ 1674 h 2232"/>
                <a:gd name="T88" fmla="*/ 3843 w 8866"/>
                <a:gd name="T89" fmla="*/ 1736 h 2232"/>
                <a:gd name="T90" fmla="*/ 4154 w 8866"/>
                <a:gd name="T91" fmla="*/ 1674 h 2232"/>
                <a:gd name="T92" fmla="*/ 4587 w 8866"/>
                <a:gd name="T93" fmla="*/ 1766 h 2232"/>
                <a:gd name="T94" fmla="*/ 4959 w 8866"/>
                <a:gd name="T95" fmla="*/ 1766 h 2232"/>
                <a:gd name="T96" fmla="*/ 5114 w 8866"/>
                <a:gd name="T97" fmla="*/ 1518 h 2232"/>
                <a:gd name="T98" fmla="*/ 5548 w 8866"/>
                <a:gd name="T99" fmla="*/ 1766 h 2232"/>
                <a:gd name="T100" fmla="*/ 5889 w 8866"/>
                <a:gd name="T101" fmla="*/ 1829 h 2232"/>
                <a:gd name="T102" fmla="*/ 5858 w 8866"/>
                <a:gd name="T103" fmla="*/ 2077 h 2232"/>
                <a:gd name="T104" fmla="*/ 5858 w 8866"/>
                <a:gd name="T105" fmla="*/ 2201 h 2232"/>
                <a:gd name="T106" fmla="*/ 6230 w 8866"/>
                <a:gd name="T107" fmla="*/ 1550 h 2232"/>
                <a:gd name="T108" fmla="*/ 6106 w 8866"/>
                <a:gd name="T109" fmla="*/ 1302 h 2232"/>
                <a:gd name="T110" fmla="*/ 6726 w 8866"/>
                <a:gd name="T111" fmla="*/ 1116 h 2232"/>
                <a:gd name="T112" fmla="*/ 7253 w 8866"/>
                <a:gd name="T113" fmla="*/ 961 h 2232"/>
                <a:gd name="T114" fmla="*/ 7532 w 8866"/>
                <a:gd name="T115" fmla="*/ 898 h 2232"/>
                <a:gd name="T116" fmla="*/ 7098 w 8866"/>
                <a:gd name="T117" fmla="*/ 1333 h 2232"/>
                <a:gd name="T118" fmla="*/ 7284 w 8866"/>
                <a:gd name="T119" fmla="*/ 1518 h 2232"/>
                <a:gd name="T120" fmla="*/ 7625 w 8866"/>
                <a:gd name="T121" fmla="*/ 1054 h 2232"/>
                <a:gd name="T122" fmla="*/ 8121 w 8866"/>
                <a:gd name="T123" fmla="*/ 961 h 2232"/>
                <a:gd name="T124" fmla="*/ 8245 w 8866"/>
                <a:gd name="T125" fmla="*/ 744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66" h="2232">
                  <a:moveTo>
                    <a:pt x="8772" y="682"/>
                  </a:moveTo>
                  <a:lnTo>
                    <a:pt x="8772" y="682"/>
                  </a:lnTo>
                  <a:cubicBezTo>
                    <a:pt x="8709" y="682"/>
                    <a:pt x="8648" y="651"/>
                    <a:pt x="8617" y="620"/>
                  </a:cubicBezTo>
                  <a:cubicBezTo>
                    <a:pt x="8617" y="620"/>
                    <a:pt x="8555" y="558"/>
                    <a:pt x="8369" y="558"/>
                  </a:cubicBezTo>
                  <a:lnTo>
                    <a:pt x="8369" y="558"/>
                  </a:lnTo>
                  <a:cubicBezTo>
                    <a:pt x="8337" y="558"/>
                    <a:pt x="8307" y="527"/>
                    <a:pt x="8276" y="527"/>
                  </a:cubicBezTo>
                  <a:lnTo>
                    <a:pt x="8245" y="527"/>
                  </a:lnTo>
                  <a:lnTo>
                    <a:pt x="8245" y="527"/>
                  </a:lnTo>
                  <a:cubicBezTo>
                    <a:pt x="8213" y="527"/>
                    <a:pt x="8213" y="496"/>
                    <a:pt x="8183" y="496"/>
                  </a:cubicBezTo>
                  <a:cubicBezTo>
                    <a:pt x="8183" y="496"/>
                    <a:pt x="8121" y="496"/>
                    <a:pt x="8028" y="496"/>
                  </a:cubicBezTo>
                  <a:cubicBezTo>
                    <a:pt x="7997" y="496"/>
                    <a:pt x="7935" y="496"/>
                    <a:pt x="7935" y="496"/>
                  </a:cubicBezTo>
                  <a:cubicBezTo>
                    <a:pt x="7935" y="496"/>
                    <a:pt x="7935" y="496"/>
                    <a:pt x="7904" y="496"/>
                  </a:cubicBezTo>
                  <a:lnTo>
                    <a:pt x="7904" y="496"/>
                  </a:lnTo>
                  <a:cubicBezTo>
                    <a:pt x="7935" y="527"/>
                    <a:pt x="7935" y="527"/>
                    <a:pt x="7935" y="558"/>
                  </a:cubicBezTo>
                  <a:lnTo>
                    <a:pt x="7904" y="589"/>
                  </a:lnTo>
                  <a:cubicBezTo>
                    <a:pt x="7873" y="589"/>
                    <a:pt x="7873" y="589"/>
                    <a:pt x="7841" y="558"/>
                  </a:cubicBezTo>
                  <a:lnTo>
                    <a:pt x="7841" y="558"/>
                  </a:lnTo>
                  <a:cubicBezTo>
                    <a:pt x="7811" y="558"/>
                    <a:pt x="7749" y="527"/>
                    <a:pt x="7749" y="527"/>
                  </a:cubicBezTo>
                  <a:lnTo>
                    <a:pt x="7749" y="527"/>
                  </a:lnTo>
                  <a:cubicBezTo>
                    <a:pt x="7717" y="527"/>
                    <a:pt x="7717" y="527"/>
                    <a:pt x="7717" y="527"/>
                  </a:cubicBezTo>
                  <a:lnTo>
                    <a:pt x="7717" y="527"/>
                  </a:lnTo>
                  <a:cubicBezTo>
                    <a:pt x="7687" y="527"/>
                    <a:pt x="7687" y="527"/>
                    <a:pt x="7687" y="527"/>
                  </a:cubicBezTo>
                  <a:cubicBezTo>
                    <a:pt x="7656" y="527"/>
                    <a:pt x="7656" y="527"/>
                    <a:pt x="7656" y="527"/>
                  </a:cubicBezTo>
                  <a:lnTo>
                    <a:pt x="7625" y="527"/>
                  </a:lnTo>
                  <a:lnTo>
                    <a:pt x="7593" y="527"/>
                  </a:lnTo>
                  <a:lnTo>
                    <a:pt x="7593" y="527"/>
                  </a:lnTo>
                  <a:lnTo>
                    <a:pt x="7593" y="527"/>
                  </a:lnTo>
                  <a:cubicBezTo>
                    <a:pt x="7593" y="527"/>
                    <a:pt x="7593" y="527"/>
                    <a:pt x="7563" y="527"/>
                  </a:cubicBezTo>
                  <a:cubicBezTo>
                    <a:pt x="7563" y="527"/>
                    <a:pt x="7563" y="527"/>
                    <a:pt x="7532" y="527"/>
                  </a:cubicBezTo>
                  <a:lnTo>
                    <a:pt x="7532" y="527"/>
                  </a:lnTo>
                  <a:cubicBezTo>
                    <a:pt x="7532" y="527"/>
                    <a:pt x="7532" y="527"/>
                    <a:pt x="7501" y="527"/>
                  </a:cubicBezTo>
                  <a:cubicBezTo>
                    <a:pt x="7501" y="527"/>
                    <a:pt x="7501" y="527"/>
                    <a:pt x="7469" y="527"/>
                  </a:cubicBezTo>
                  <a:lnTo>
                    <a:pt x="7439" y="527"/>
                  </a:lnTo>
                  <a:lnTo>
                    <a:pt x="7439" y="527"/>
                  </a:lnTo>
                  <a:lnTo>
                    <a:pt x="7439" y="527"/>
                  </a:lnTo>
                  <a:lnTo>
                    <a:pt x="7408" y="527"/>
                  </a:lnTo>
                  <a:lnTo>
                    <a:pt x="7408" y="558"/>
                  </a:lnTo>
                  <a:cubicBezTo>
                    <a:pt x="7408" y="558"/>
                    <a:pt x="7408" y="558"/>
                    <a:pt x="7408" y="589"/>
                  </a:cubicBezTo>
                  <a:lnTo>
                    <a:pt x="7377" y="589"/>
                  </a:lnTo>
                  <a:lnTo>
                    <a:pt x="7377" y="589"/>
                  </a:lnTo>
                  <a:lnTo>
                    <a:pt x="7377" y="589"/>
                  </a:lnTo>
                  <a:cubicBezTo>
                    <a:pt x="7345" y="558"/>
                    <a:pt x="7345" y="558"/>
                    <a:pt x="7345" y="527"/>
                  </a:cubicBezTo>
                  <a:lnTo>
                    <a:pt x="7345" y="527"/>
                  </a:lnTo>
                  <a:lnTo>
                    <a:pt x="7345" y="527"/>
                  </a:lnTo>
                  <a:lnTo>
                    <a:pt x="7345" y="527"/>
                  </a:lnTo>
                  <a:cubicBezTo>
                    <a:pt x="7315" y="527"/>
                    <a:pt x="7315" y="527"/>
                    <a:pt x="7315" y="496"/>
                  </a:cubicBezTo>
                  <a:cubicBezTo>
                    <a:pt x="7284" y="496"/>
                    <a:pt x="7284" y="496"/>
                    <a:pt x="7284" y="496"/>
                  </a:cubicBezTo>
                  <a:cubicBezTo>
                    <a:pt x="7284" y="465"/>
                    <a:pt x="7284" y="465"/>
                    <a:pt x="7284" y="465"/>
                  </a:cubicBezTo>
                  <a:cubicBezTo>
                    <a:pt x="7284" y="465"/>
                    <a:pt x="7284" y="434"/>
                    <a:pt x="7253" y="434"/>
                  </a:cubicBezTo>
                  <a:cubicBezTo>
                    <a:pt x="7222" y="434"/>
                    <a:pt x="7222" y="434"/>
                    <a:pt x="7191" y="434"/>
                  </a:cubicBezTo>
                  <a:lnTo>
                    <a:pt x="7191" y="434"/>
                  </a:lnTo>
                  <a:cubicBezTo>
                    <a:pt x="7191" y="434"/>
                    <a:pt x="7191" y="434"/>
                    <a:pt x="7160" y="434"/>
                  </a:cubicBezTo>
                  <a:cubicBezTo>
                    <a:pt x="7129" y="434"/>
                    <a:pt x="7098" y="434"/>
                    <a:pt x="7067" y="434"/>
                  </a:cubicBezTo>
                  <a:cubicBezTo>
                    <a:pt x="7036" y="434"/>
                    <a:pt x="7036" y="434"/>
                    <a:pt x="7005" y="434"/>
                  </a:cubicBezTo>
                  <a:lnTo>
                    <a:pt x="6974" y="434"/>
                  </a:lnTo>
                  <a:lnTo>
                    <a:pt x="6974" y="434"/>
                  </a:lnTo>
                  <a:cubicBezTo>
                    <a:pt x="6943" y="434"/>
                    <a:pt x="6912" y="434"/>
                    <a:pt x="6912" y="434"/>
                  </a:cubicBezTo>
                  <a:cubicBezTo>
                    <a:pt x="6881" y="434"/>
                    <a:pt x="6881" y="434"/>
                    <a:pt x="6881" y="434"/>
                  </a:cubicBezTo>
                  <a:cubicBezTo>
                    <a:pt x="6881" y="434"/>
                    <a:pt x="6881" y="434"/>
                    <a:pt x="6850" y="434"/>
                  </a:cubicBezTo>
                  <a:lnTo>
                    <a:pt x="6850" y="434"/>
                  </a:lnTo>
                  <a:cubicBezTo>
                    <a:pt x="6850" y="434"/>
                    <a:pt x="6850" y="403"/>
                    <a:pt x="6819" y="403"/>
                  </a:cubicBezTo>
                  <a:lnTo>
                    <a:pt x="6819" y="403"/>
                  </a:lnTo>
                  <a:lnTo>
                    <a:pt x="6788" y="403"/>
                  </a:lnTo>
                  <a:lnTo>
                    <a:pt x="6788" y="403"/>
                  </a:lnTo>
                  <a:cubicBezTo>
                    <a:pt x="6757" y="403"/>
                    <a:pt x="6757" y="403"/>
                    <a:pt x="6757" y="403"/>
                  </a:cubicBezTo>
                  <a:lnTo>
                    <a:pt x="6757" y="403"/>
                  </a:lnTo>
                  <a:lnTo>
                    <a:pt x="6757" y="403"/>
                  </a:lnTo>
                  <a:lnTo>
                    <a:pt x="6726" y="403"/>
                  </a:lnTo>
                  <a:lnTo>
                    <a:pt x="6726" y="372"/>
                  </a:lnTo>
                  <a:lnTo>
                    <a:pt x="6726" y="341"/>
                  </a:lnTo>
                  <a:cubicBezTo>
                    <a:pt x="6695" y="341"/>
                    <a:pt x="6695" y="341"/>
                    <a:pt x="6695" y="341"/>
                  </a:cubicBezTo>
                  <a:cubicBezTo>
                    <a:pt x="6695" y="341"/>
                    <a:pt x="6695" y="341"/>
                    <a:pt x="6664" y="341"/>
                  </a:cubicBezTo>
                  <a:cubicBezTo>
                    <a:pt x="6633" y="341"/>
                    <a:pt x="6633" y="341"/>
                    <a:pt x="6633" y="341"/>
                  </a:cubicBezTo>
                  <a:lnTo>
                    <a:pt x="6602" y="341"/>
                  </a:lnTo>
                  <a:cubicBezTo>
                    <a:pt x="6602" y="372"/>
                    <a:pt x="6571" y="372"/>
                    <a:pt x="6540" y="403"/>
                  </a:cubicBezTo>
                  <a:lnTo>
                    <a:pt x="6540" y="403"/>
                  </a:lnTo>
                  <a:cubicBezTo>
                    <a:pt x="6509" y="403"/>
                    <a:pt x="6478" y="372"/>
                    <a:pt x="6478" y="372"/>
                  </a:cubicBezTo>
                  <a:cubicBezTo>
                    <a:pt x="6385" y="372"/>
                    <a:pt x="6385" y="372"/>
                    <a:pt x="6385" y="372"/>
                  </a:cubicBezTo>
                  <a:cubicBezTo>
                    <a:pt x="6478" y="341"/>
                    <a:pt x="6478" y="341"/>
                    <a:pt x="6478" y="341"/>
                  </a:cubicBezTo>
                  <a:lnTo>
                    <a:pt x="6478" y="341"/>
                  </a:lnTo>
                  <a:lnTo>
                    <a:pt x="6478" y="341"/>
                  </a:lnTo>
                  <a:cubicBezTo>
                    <a:pt x="6478" y="310"/>
                    <a:pt x="6447" y="310"/>
                    <a:pt x="6447" y="310"/>
                  </a:cubicBezTo>
                  <a:cubicBezTo>
                    <a:pt x="6416" y="310"/>
                    <a:pt x="6385" y="310"/>
                    <a:pt x="6385" y="310"/>
                  </a:cubicBezTo>
                  <a:lnTo>
                    <a:pt x="6354" y="310"/>
                  </a:lnTo>
                  <a:lnTo>
                    <a:pt x="6354" y="310"/>
                  </a:lnTo>
                  <a:cubicBezTo>
                    <a:pt x="6323" y="310"/>
                    <a:pt x="6261" y="310"/>
                    <a:pt x="6261" y="310"/>
                  </a:cubicBezTo>
                  <a:lnTo>
                    <a:pt x="6261" y="310"/>
                  </a:lnTo>
                  <a:lnTo>
                    <a:pt x="6261" y="310"/>
                  </a:lnTo>
                  <a:lnTo>
                    <a:pt x="6261" y="310"/>
                  </a:lnTo>
                  <a:cubicBezTo>
                    <a:pt x="6261" y="310"/>
                    <a:pt x="6261" y="310"/>
                    <a:pt x="6230" y="341"/>
                  </a:cubicBezTo>
                  <a:lnTo>
                    <a:pt x="6230" y="341"/>
                  </a:lnTo>
                  <a:lnTo>
                    <a:pt x="6230" y="341"/>
                  </a:lnTo>
                  <a:cubicBezTo>
                    <a:pt x="6230" y="372"/>
                    <a:pt x="6230" y="372"/>
                    <a:pt x="6230" y="372"/>
                  </a:cubicBezTo>
                  <a:cubicBezTo>
                    <a:pt x="6230" y="403"/>
                    <a:pt x="6199" y="403"/>
                    <a:pt x="6199" y="403"/>
                  </a:cubicBezTo>
                  <a:lnTo>
                    <a:pt x="6168" y="403"/>
                  </a:lnTo>
                  <a:lnTo>
                    <a:pt x="6137" y="403"/>
                  </a:lnTo>
                  <a:lnTo>
                    <a:pt x="6106" y="403"/>
                  </a:lnTo>
                  <a:lnTo>
                    <a:pt x="6106" y="403"/>
                  </a:lnTo>
                  <a:cubicBezTo>
                    <a:pt x="6106" y="434"/>
                    <a:pt x="6106" y="434"/>
                    <a:pt x="6075" y="434"/>
                  </a:cubicBezTo>
                  <a:cubicBezTo>
                    <a:pt x="6075" y="434"/>
                    <a:pt x="6075" y="403"/>
                    <a:pt x="6044" y="403"/>
                  </a:cubicBezTo>
                  <a:lnTo>
                    <a:pt x="6044" y="403"/>
                  </a:lnTo>
                  <a:cubicBezTo>
                    <a:pt x="6044" y="403"/>
                    <a:pt x="6013" y="403"/>
                    <a:pt x="5982" y="372"/>
                  </a:cubicBezTo>
                  <a:lnTo>
                    <a:pt x="5982" y="372"/>
                  </a:lnTo>
                  <a:lnTo>
                    <a:pt x="5951" y="403"/>
                  </a:lnTo>
                  <a:cubicBezTo>
                    <a:pt x="5951" y="403"/>
                    <a:pt x="5951" y="403"/>
                    <a:pt x="5920" y="403"/>
                  </a:cubicBezTo>
                  <a:lnTo>
                    <a:pt x="5920" y="403"/>
                  </a:lnTo>
                  <a:cubicBezTo>
                    <a:pt x="5889" y="403"/>
                    <a:pt x="5889" y="403"/>
                    <a:pt x="5889" y="403"/>
                  </a:cubicBezTo>
                  <a:cubicBezTo>
                    <a:pt x="5858" y="403"/>
                    <a:pt x="5858" y="403"/>
                    <a:pt x="5858" y="403"/>
                  </a:cubicBezTo>
                  <a:lnTo>
                    <a:pt x="5827" y="372"/>
                  </a:lnTo>
                  <a:lnTo>
                    <a:pt x="5827" y="372"/>
                  </a:lnTo>
                  <a:lnTo>
                    <a:pt x="5827" y="372"/>
                  </a:lnTo>
                  <a:lnTo>
                    <a:pt x="5827" y="372"/>
                  </a:lnTo>
                  <a:lnTo>
                    <a:pt x="5734" y="434"/>
                  </a:lnTo>
                  <a:lnTo>
                    <a:pt x="5703" y="465"/>
                  </a:lnTo>
                  <a:cubicBezTo>
                    <a:pt x="5703" y="465"/>
                    <a:pt x="5672" y="434"/>
                    <a:pt x="5642" y="434"/>
                  </a:cubicBezTo>
                  <a:cubicBezTo>
                    <a:pt x="5642" y="403"/>
                    <a:pt x="5610" y="403"/>
                    <a:pt x="5610" y="372"/>
                  </a:cubicBezTo>
                  <a:lnTo>
                    <a:pt x="5610" y="372"/>
                  </a:lnTo>
                  <a:lnTo>
                    <a:pt x="5610" y="372"/>
                  </a:lnTo>
                  <a:lnTo>
                    <a:pt x="5610" y="372"/>
                  </a:lnTo>
                  <a:lnTo>
                    <a:pt x="5579" y="372"/>
                  </a:lnTo>
                  <a:lnTo>
                    <a:pt x="5579" y="372"/>
                  </a:lnTo>
                  <a:cubicBezTo>
                    <a:pt x="5579" y="372"/>
                    <a:pt x="5579" y="372"/>
                    <a:pt x="5548" y="372"/>
                  </a:cubicBezTo>
                  <a:cubicBezTo>
                    <a:pt x="5548" y="372"/>
                    <a:pt x="5548" y="372"/>
                    <a:pt x="5517" y="341"/>
                  </a:cubicBezTo>
                  <a:cubicBezTo>
                    <a:pt x="5517" y="372"/>
                    <a:pt x="5517" y="372"/>
                    <a:pt x="5517" y="372"/>
                  </a:cubicBezTo>
                  <a:cubicBezTo>
                    <a:pt x="5517" y="403"/>
                    <a:pt x="5517" y="403"/>
                    <a:pt x="5486" y="403"/>
                  </a:cubicBezTo>
                  <a:cubicBezTo>
                    <a:pt x="5486" y="403"/>
                    <a:pt x="5486" y="403"/>
                    <a:pt x="5486" y="372"/>
                  </a:cubicBezTo>
                  <a:cubicBezTo>
                    <a:pt x="5455" y="372"/>
                    <a:pt x="5455" y="372"/>
                    <a:pt x="5455" y="372"/>
                  </a:cubicBezTo>
                  <a:cubicBezTo>
                    <a:pt x="5424" y="372"/>
                    <a:pt x="5424" y="341"/>
                    <a:pt x="5424" y="310"/>
                  </a:cubicBezTo>
                  <a:lnTo>
                    <a:pt x="5424" y="279"/>
                  </a:lnTo>
                  <a:lnTo>
                    <a:pt x="5424" y="279"/>
                  </a:lnTo>
                  <a:cubicBezTo>
                    <a:pt x="5424" y="248"/>
                    <a:pt x="5394" y="248"/>
                    <a:pt x="5394" y="248"/>
                  </a:cubicBezTo>
                  <a:cubicBezTo>
                    <a:pt x="5362" y="248"/>
                    <a:pt x="5362" y="248"/>
                    <a:pt x="5362" y="248"/>
                  </a:cubicBezTo>
                  <a:lnTo>
                    <a:pt x="5362" y="248"/>
                  </a:lnTo>
                  <a:lnTo>
                    <a:pt x="5362" y="248"/>
                  </a:lnTo>
                  <a:lnTo>
                    <a:pt x="5362" y="248"/>
                  </a:lnTo>
                  <a:lnTo>
                    <a:pt x="5362" y="248"/>
                  </a:lnTo>
                  <a:cubicBezTo>
                    <a:pt x="5331" y="248"/>
                    <a:pt x="5331" y="279"/>
                    <a:pt x="5331" y="279"/>
                  </a:cubicBezTo>
                  <a:lnTo>
                    <a:pt x="5300" y="310"/>
                  </a:lnTo>
                  <a:lnTo>
                    <a:pt x="5270" y="310"/>
                  </a:lnTo>
                  <a:lnTo>
                    <a:pt x="5270" y="310"/>
                  </a:lnTo>
                  <a:cubicBezTo>
                    <a:pt x="5238" y="310"/>
                    <a:pt x="5238" y="310"/>
                    <a:pt x="5207" y="310"/>
                  </a:cubicBezTo>
                  <a:lnTo>
                    <a:pt x="5207" y="310"/>
                  </a:lnTo>
                  <a:lnTo>
                    <a:pt x="5207" y="310"/>
                  </a:lnTo>
                  <a:cubicBezTo>
                    <a:pt x="5176" y="310"/>
                    <a:pt x="5176" y="310"/>
                    <a:pt x="5176" y="310"/>
                  </a:cubicBezTo>
                  <a:lnTo>
                    <a:pt x="5146" y="310"/>
                  </a:lnTo>
                  <a:cubicBezTo>
                    <a:pt x="5114" y="310"/>
                    <a:pt x="5114" y="310"/>
                    <a:pt x="5083" y="310"/>
                  </a:cubicBezTo>
                  <a:lnTo>
                    <a:pt x="5083" y="310"/>
                  </a:lnTo>
                  <a:cubicBezTo>
                    <a:pt x="5052" y="310"/>
                    <a:pt x="5022" y="279"/>
                    <a:pt x="5022" y="279"/>
                  </a:cubicBezTo>
                  <a:lnTo>
                    <a:pt x="5022" y="279"/>
                  </a:lnTo>
                  <a:cubicBezTo>
                    <a:pt x="4990" y="279"/>
                    <a:pt x="4990" y="279"/>
                    <a:pt x="4990" y="279"/>
                  </a:cubicBezTo>
                  <a:cubicBezTo>
                    <a:pt x="4959" y="279"/>
                    <a:pt x="4959" y="279"/>
                    <a:pt x="4928" y="279"/>
                  </a:cubicBezTo>
                  <a:cubicBezTo>
                    <a:pt x="4928" y="279"/>
                    <a:pt x="4866" y="279"/>
                    <a:pt x="4835" y="279"/>
                  </a:cubicBezTo>
                  <a:cubicBezTo>
                    <a:pt x="4804" y="279"/>
                    <a:pt x="4774" y="279"/>
                    <a:pt x="4774" y="279"/>
                  </a:cubicBezTo>
                  <a:lnTo>
                    <a:pt x="4774" y="279"/>
                  </a:lnTo>
                  <a:cubicBezTo>
                    <a:pt x="4774" y="279"/>
                    <a:pt x="4774" y="279"/>
                    <a:pt x="4774" y="310"/>
                  </a:cubicBezTo>
                  <a:lnTo>
                    <a:pt x="4742" y="310"/>
                  </a:lnTo>
                  <a:cubicBezTo>
                    <a:pt x="4742" y="310"/>
                    <a:pt x="4711" y="310"/>
                    <a:pt x="4711" y="279"/>
                  </a:cubicBezTo>
                  <a:lnTo>
                    <a:pt x="4711" y="279"/>
                  </a:lnTo>
                  <a:lnTo>
                    <a:pt x="4711" y="248"/>
                  </a:lnTo>
                  <a:lnTo>
                    <a:pt x="4711" y="248"/>
                  </a:lnTo>
                  <a:lnTo>
                    <a:pt x="4711" y="248"/>
                  </a:lnTo>
                  <a:lnTo>
                    <a:pt x="4711" y="248"/>
                  </a:lnTo>
                  <a:lnTo>
                    <a:pt x="4680" y="248"/>
                  </a:lnTo>
                  <a:lnTo>
                    <a:pt x="4650" y="248"/>
                  </a:lnTo>
                  <a:cubicBezTo>
                    <a:pt x="4618" y="248"/>
                    <a:pt x="4618" y="248"/>
                    <a:pt x="4618" y="248"/>
                  </a:cubicBezTo>
                  <a:lnTo>
                    <a:pt x="4618" y="248"/>
                  </a:lnTo>
                  <a:cubicBezTo>
                    <a:pt x="4587" y="248"/>
                    <a:pt x="4587" y="248"/>
                    <a:pt x="4556" y="279"/>
                  </a:cubicBezTo>
                  <a:lnTo>
                    <a:pt x="4526" y="279"/>
                  </a:lnTo>
                  <a:cubicBezTo>
                    <a:pt x="4526" y="279"/>
                    <a:pt x="4494" y="279"/>
                    <a:pt x="4463" y="279"/>
                  </a:cubicBezTo>
                  <a:cubicBezTo>
                    <a:pt x="4432" y="279"/>
                    <a:pt x="4432" y="279"/>
                    <a:pt x="4402" y="279"/>
                  </a:cubicBezTo>
                  <a:lnTo>
                    <a:pt x="4402" y="279"/>
                  </a:lnTo>
                  <a:cubicBezTo>
                    <a:pt x="4370" y="279"/>
                    <a:pt x="4370" y="279"/>
                    <a:pt x="4339" y="279"/>
                  </a:cubicBezTo>
                  <a:cubicBezTo>
                    <a:pt x="4339" y="248"/>
                    <a:pt x="4339" y="248"/>
                    <a:pt x="4370" y="248"/>
                  </a:cubicBezTo>
                  <a:lnTo>
                    <a:pt x="4370" y="248"/>
                  </a:lnTo>
                  <a:cubicBezTo>
                    <a:pt x="4370" y="217"/>
                    <a:pt x="4370" y="217"/>
                    <a:pt x="4402" y="217"/>
                  </a:cubicBezTo>
                  <a:lnTo>
                    <a:pt x="4432" y="217"/>
                  </a:lnTo>
                  <a:cubicBezTo>
                    <a:pt x="4463" y="217"/>
                    <a:pt x="4463" y="186"/>
                    <a:pt x="4494" y="186"/>
                  </a:cubicBezTo>
                  <a:lnTo>
                    <a:pt x="4494" y="186"/>
                  </a:lnTo>
                  <a:lnTo>
                    <a:pt x="4526" y="186"/>
                  </a:lnTo>
                  <a:lnTo>
                    <a:pt x="4526" y="186"/>
                  </a:lnTo>
                  <a:cubicBezTo>
                    <a:pt x="4556" y="186"/>
                    <a:pt x="4556" y="155"/>
                    <a:pt x="4556" y="155"/>
                  </a:cubicBezTo>
                  <a:lnTo>
                    <a:pt x="4587" y="155"/>
                  </a:lnTo>
                  <a:lnTo>
                    <a:pt x="4618" y="155"/>
                  </a:lnTo>
                  <a:lnTo>
                    <a:pt x="4618" y="155"/>
                  </a:lnTo>
                  <a:lnTo>
                    <a:pt x="4618" y="155"/>
                  </a:lnTo>
                  <a:cubicBezTo>
                    <a:pt x="4650" y="155"/>
                    <a:pt x="4680" y="124"/>
                    <a:pt x="4711" y="124"/>
                  </a:cubicBezTo>
                  <a:cubicBezTo>
                    <a:pt x="4711" y="93"/>
                    <a:pt x="4680" y="93"/>
                    <a:pt x="4680" y="93"/>
                  </a:cubicBezTo>
                  <a:cubicBezTo>
                    <a:pt x="4680" y="93"/>
                    <a:pt x="4618" y="93"/>
                    <a:pt x="4618" y="62"/>
                  </a:cubicBezTo>
                  <a:lnTo>
                    <a:pt x="4618" y="62"/>
                  </a:lnTo>
                  <a:lnTo>
                    <a:pt x="4587" y="62"/>
                  </a:lnTo>
                  <a:lnTo>
                    <a:pt x="4587" y="62"/>
                  </a:lnTo>
                  <a:lnTo>
                    <a:pt x="4556" y="62"/>
                  </a:lnTo>
                  <a:cubicBezTo>
                    <a:pt x="4526" y="62"/>
                    <a:pt x="4526" y="62"/>
                    <a:pt x="4526" y="62"/>
                  </a:cubicBezTo>
                  <a:cubicBezTo>
                    <a:pt x="4494" y="62"/>
                    <a:pt x="4463" y="62"/>
                    <a:pt x="4463" y="62"/>
                  </a:cubicBezTo>
                  <a:lnTo>
                    <a:pt x="4463" y="62"/>
                  </a:lnTo>
                  <a:lnTo>
                    <a:pt x="4463" y="62"/>
                  </a:lnTo>
                  <a:cubicBezTo>
                    <a:pt x="4432" y="62"/>
                    <a:pt x="4432" y="93"/>
                    <a:pt x="4402" y="93"/>
                  </a:cubicBezTo>
                  <a:lnTo>
                    <a:pt x="4402" y="93"/>
                  </a:lnTo>
                  <a:cubicBezTo>
                    <a:pt x="4370" y="93"/>
                    <a:pt x="4370" y="62"/>
                    <a:pt x="4370" y="62"/>
                  </a:cubicBezTo>
                  <a:lnTo>
                    <a:pt x="4370" y="62"/>
                  </a:lnTo>
                  <a:cubicBezTo>
                    <a:pt x="4339" y="62"/>
                    <a:pt x="4339" y="62"/>
                    <a:pt x="4339" y="62"/>
                  </a:cubicBezTo>
                  <a:cubicBezTo>
                    <a:pt x="4308" y="62"/>
                    <a:pt x="4308" y="62"/>
                    <a:pt x="4308" y="62"/>
                  </a:cubicBezTo>
                  <a:lnTo>
                    <a:pt x="4278" y="62"/>
                  </a:lnTo>
                  <a:lnTo>
                    <a:pt x="4278" y="62"/>
                  </a:lnTo>
                  <a:lnTo>
                    <a:pt x="4278" y="62"/>
                  </a:lnTo>
                  <a:cubicBezTo>
                    <a:pt x="4246" y="62"/>
                    <a:pt x="4246" y="31"/>
                    <a:pt x="4246" y="31"/>
                  </a:cubicBezTo>
                  <a:lnTo>
                    <a:pt x="4246" y="0"/>
                  </a:lnTo>
                  <a:lnTo>
                    <a:pt x="4246" y="0"/>
                  </a:lnTo>
                  <a:lnTo>
                    <a:pt x="4246" y="0"/>
                  </a:lnTo>
                  <a:cubicBezTo>
                    <a:pt x="4215" y="0"/>
                    <a:pt x="4184" y="0"/>
                    <a:pt x="4154" y="0"/>
                  </a:cubicBezTo>
                  <a:cubicBezTo>
                    <a:pt x="4122" y="31"/>
                    <a:pt x="4122" y="31"/>
                    <a:pt x="4122" y="31"/>
                  </a:cubicBezTo>
                  <a:cubicBezTo>
                    <a:pt x="4091" y="31"/>
                    <a:pt x="4091" y="31"/>
                    <a:pt x="4091" y="31"/>
                  </a:cubicBezTo>
                  <a:cubicBezTo>
                    <a:pt x="4091" y="62"/>
                    <a:pt x="4060" y="93"/>
                    <a:pt x="4030" y="93"/>
                  </a:cubicBezTo>
                  <a:lnTo>
                    <a:pt x="3998" y="93"/>
                  </a:lnTo>
                  <a:cubicBezTo>
                    <a:pt x="4030" y="93"/>
                    <a:pt x="4030" y="93"/>
                    <a:pt x="4030" y="93"/>
                  </a:cubicBezTo>
                  <a:cubicBezTo>
                    <a:pt x="4030" y="124"/>
                    <a:pt x="4030" y="124"/>
                    <a:pt x="4030" y="155"/>
                  </a:cubicBezTo>
                  <a:cubicBezTo>
                    <a:pt x="4030" y="155"/>
                    <a:pt x="4030" y="155"/>
                    <a:pt x="3998" y="155"/>
                  </a:cubicBezTo>
                  <a:lnTo>
                    <a:pt x="3967" y="155"/>
                  </a:lnTo>
                  <a:cubicBezTo>
                    <a:pt x="3937" y="155"/>
                    <a:pt x="3905" y="124"/>
                    <a:pt x="3937" y="93"/>
                  </a:cubicBezTo>
                  <a:cubicBezTo>
                    <a:pt x="3905" y="93"/>
                    <a:pt x="3905" y="93"/>
                    <a:pt x="3905" y="93"/>
                  </a:cubicBezTo>
                  <a:lnTo>
                    <a:pt x="3874" y="124"/>
                  </a:lnTo>
                  <a:cubicBezTo>
                    <a:pt x="3843" y="124"/>
                    <a:pt x="3843" y="124"/>
                    <a:pt x="3813" y="124"/>
                  </a:cubicBezTo>
                  <a:lnTo>
                    <a:pt x="3782" y="124"/>
                  </a:lnTo>
                  <a:cubicBezTo>
                    <a:pt x="3782" y="124"/>
                    <a:pt x="3782" y="124"/>
                    <a:pt x="3719" y="124"/>
                  </a:cubicBezTo>
                  <a:cubicBezTo>
                    <a:pt x="3719" y="124"/>
                    <a:pt x="3719" y="93"/>
                    <a:pt x="3689" y="93"/>
                  </a:cubicBezTo>
                  <a:lnTo>
                    <a:pt x="3658" y="93"/>
                  </a:lnTo>
                  <a:lnTo>
                    <a:pt x="3658" y="93"/>
                  </a:lnTo>
                  <a:cubicBezTo>
                    <a:pt x="3626" y="124"/>
                    <a:pt x="3626" y="124"/>
                    <a:pt x="3626" y="124"/>
                  </a:cubicBezTo>
                  <a:lnTo>
                    <a:pt x="3595" y="124"/>
                  </a:lnTo>
                  <a:lnTo>
                    <a:pt x="3595" y="124"/>
                  </a:lnTo>
                  <a:cubicBezTo>
                    <a:pt x="3565" y="124"/>
                    <a:pt x="3565" y="124"/>
                    <a:pt x="3565" y="124"/>
                  </a:cubicBezTo>
                  <a:lnTo>
                    <a:pt x="3565" y="124"/>
                  </a:lnTo>
                  <a:cubicBezTo>
                    <a:pt x="3534" y="124"/>
                    <a:pt x="3502" y="124"/>
                    <a:pt x="3471" y="124"/>
                  </a:cubicBezTo>
                  <a:cubicBezTo>
                    <a:pt x="3441" y="155"/>
                    <a:pt x="3410" y="155"/>
                    <a:pt x="3410" y="155"/>
                  </a:cubicBezTo>
                  <a:cubicBezTo>
                    <a:pt x="3378" y="155"/>
                    <a:pt x="3378" y="155"/>
                    <a:pt x="3378" y="155"/>
                  </a:cubicBezTo>
                  <a:lnTo>
                    <a:pt x="3378" y="155"/>
                  </a:lnTo>
                  <a:cubicBezTo>
                    <a:pt x="3347" y="155"/>
                    <a:pt x="3347" y="155"/>
                    <a:pt x="3347" y="155"/>
                  </a:cubicBezTo>
                  <a:lnTo>
                    <a:pt x="3347" y="155"/>
                  </a:lnTo>
                  <a:cubicBezTo>
                    <a:pt x="3317" y="186"/>
                    <a:pt x="3317" y="186"/>
                    <a:pt x="3317" y="186"/>
                  </a:cubicBezTo>
                  <a:lnTo>
                    <a:pt x="3286" y="186"/>
                  </a:lnTo>
                  <a:cubicBezTo>
                    <a:pt x="3286" y="217"/>
                    <a:pt x="3286" y="217"/>
                    <a:pt x="3286" y="217"/>
                  </a:cubicBezTo>
                  <a:cubicBezTo>
                    <a:pt x="3317" y="248"/>
                    <a:pt x="3286" y="248"/>
                    <a:pt x="3286" y="248"/>
                  </a:cubicBezTo>
                  <a:lnTo>
                    <a:pt x="3286" y="248"/>
                  </a:lnTo>
                  <a:cubicBezTo>
                    <a:pt x="3286" y="279"/>
                    <a:pt x="3286" y="310"/>
                    <a:pt x="3254" y="310"/>
                  </a:cubicBezTo>
                  <a:lnTo>
                    <a:pt x="3254" y="310"/>
                  </a:lnTo>
                  <a:cubicBezTo>
                    <a:pt x="3254" y="310"/>
                    <a:pt x="3223" y="310"/>
                    <a:pt x="3223" y="279"/>
                  </a:cubicBezTo>
                  <a:cubicBezTo>
                    <a:pt x="3193" y="279"/>
                    <a:pt x="3193" y="279"/>
                    <a:pt x="3193" y="279"/>
                  </a:cubicBezTo>
                  <a:cubicBezTo>
                    <a:pt x="3193" y="248"/>
                    <a:pt x="3193" y="248"/>
                    <a:pt x="3193" y="248"/>
                  </a:cubicBezTo>
                  <a:lnTo>
                    <a:pt x="3193" y="248"/>
                  </a:lnTo>
                  <a:cubicBezTo>
                    <a:pt x="3162" y="248"/>
                    <a:pt x="3162" y="279"/>
                    <a:pt x="3130" y="279"/>
                  </a:cubicBezTo>
                  <a:cubicBezTo>
                    <a:pt x="3130" y="279"/>
                    <a:pt x="3130" y="279"/>
                    <a:pt x="3099" y="279"/>
                  </a:cubicBezTo>
                  <a:lnTo>
                    <a:pt x="3099" y="248"/>
                  </a:lnTo>
                  <a:cubicBezTo>
                    <a:pt x="3069" y="248"/>
                    <a:pt x="2975" y="248"/>
                    <a:pt x="2975" y="248"/>
                  </a:cubicBezTo>
                  <a:cubicBezTo>
                    <a:pt x="2945" y="248"/>
                    <a:pt x="2945" y="248"/>
                    <a:pt x="2945" y="248"/>
                  </a:cubicBezTo>
                  <a:lnTo>
                    <a:pt x="2945" y="248"/>
                  </a:lnTo>
                  <a:lnTo>
                    <a:pt x="2945" y="279"/>
                  </a:lnTo>
                  <a:lnTo>
                    <a:pt x="2945" y="279"/>
                  </a:lnTo>
                  <a:cubicBezTo>
                    <a:pt x="2945" y="279"/>
                    <a:pt x="2945" y="279"/>
                    <a:pt x="2975" y="279"/>
                  </a:cubicBezTo>
                  <a:lnTo>
                    <a:pt x="2975" y="279"/>
                  </a:lnTo>
                  <a:lnTo>
                    <a:pt x="3006" y="279"/>
                  </a:lnTo>
                  <a:cubicBezTo>
                    <a:pt x="3006" y="279"/>
                    <a:pt x="3006" y="310"/>
                    <a:pt x="3038" y="310"/>
                  </a:cubicBezTo>
                  <a:lnTo>
                    <a:pt x="3038" y="310"/>
                  </a:lnTo>
                  <a:cubicBezTo>
                    <a:pt x="3038" y="310"/>
                    <a:pt x="3038" y="310"/>
                    <a:pt x="3069" y="310"/>
                  </a:cubicBezTo>
                  <a:cubicBezTo>
                    <a:pt x="3099" y="341"/>
                    <a:pt x="3099" y="341"/>
                    <a:pt x="3099" y="341"/>
                  </a:cubicBezTo>
                  <a:cubicBezTo>
                    <a:pt x="3130" y="372"/>
                    <a:pt x="3130" y="372"/>
                    <a:pt x="3130" y="372"/>
                  </a:cubicBezTo>
                  <a:cubicBezTo>
                    <a:pt x="3099" y="372"/>
                    <a:pt x="3099" y="372"/>
                    <a:pt x="3099" y="372"/>
                  </a:cubicBezTo>
                  <a:cubicBezTo>
                    <a:pt x="3099" y="403"/>
                    <a:pt x="3099" y="403"/>
                    <a:pt x="3099" y="403"/>
                  </a:cubicBezTo>
                  <a:cubicBezTo>
                    <a:pt x="3099" y="434"/>
                    <a:pt x="3099" y="434"/>
                    <a:pt x="3099" y="434"/>
                  </a:cubicBezTo>
                  <a:cubicBezTo>
                    <a:pt x="3099" y="465"/>
                    <a:pt x="3099" y="465"/>
                    <a:pt x="3069" y="465"/>
                  </a:cubicBezTo>
                  <a:cubicBezTo>
                    <a:pt x="3069" y="496"/>
                    <a:pt x="3069" y="496"/>
                    <a:pt x="3069" y="496"/>
                  </a:cubicBezTo>
                  <a:cubicBezTo>
                    <a:pt x="3038" y="496"/>
                    <a:pt x="3006" y="465"/>
                    <a:pt x="3006" y="434"/>
                  </a:cubicBezTo>
                  <a:cubicBezTo>
                    <a:pt x="2975" y="434"/>
                    <a:pt x="3006" y="403"/>
                    <a:pt x="3006" y="403"/>
                  </a:cubicBezTo>
                  <a:lnTo>
                    <a:pt x="3006" y="403"/>
                  </a:lnTo>
                  <a:cubicBezTo>
                    <a:pt x="2975" y="403"/>
                    <a:pt x="2945" y="372"/>
                    <a:pt x="2945" y="372"/>
                  </a:cubicBezTo>
                  <a:cubicBezTo>
                    <a:pt x="2914" y="341"/>
                    <a:pt x="2882" y="341"/>
                    <a:pt x="2851" y="341"/>
                  </a:cubicBezTo>
                  <a:cubicBezTo>
                    <a:pt x="2851" y="341"/>
                    <a:pt x="2851" y="341"/>
                    <a:pt x="2821" y="341"/>
                  </a:cubicBezTo>
                  <a:lnTo>
                    <a:pt x="2821" y="341"/>
                  </a:lnTo>
                  <a:lnTo>
                    <a:pt x="2821" y="341"/>
                  </a:lnTo>
                  <a:cubicBezTo>
                    <a:pt x="2821" y="372"/>
                    <a:pt x="2790" y="372"/>
                    <a:pt x="2790" y="372"/>
                  </a:cubicBezTo>
                  <a:lnTo>
                    <a:pt x="2790" y="372"/>
                  </a:lnTo>
                  <a:cubicBezTo>
                    <a:pt x="2821" y="372"/>
                    <a:pt x="2821" y="403"/>
                    <a:pt x="2821" y="403"/>
                  </a:cubicBezTo>
                  <a:cubicBezTo>
                    <a:pt x="2821" y="434"/>
                    <a:pt x="2790" y="434"/>
                    <a:pt x="2790" y="434"/>
                  </a:cubicBezTo>
                  <a:cubicBezTo>
                    <a:pt x="2790" y="434"/>
                    <a:pt x="2790" y="434"/>
                    <a:pt x="2758" y="434"/>
                  </a:cubicBezTo>
                  <a:lnTo>
                    <a:pt x="2758" y="434"/>
                  </a:lnTo>
                  <a:cubicBezTo>
                    <a:pt x="2758" y="403"/>
                    <a:pt x="2697" y="403"/>
                    <a:pt x="2666" y="403"/>
                  </a:cubicBezTo>
                  <a:lnTo>
                    <a:pt x="2666" y="403"/>
                  </a:lnTo>
                  <a:cubicBezTo>
                    <a:pt x="2634" y="403"/>
                    <a:pt x="2634" y="372"/>
                    <a:pt x="2634" y="372"/>
                  </a:cubicBezTo>
                  <a:cubicBezTo>
                    <a:pt x="2634" y="372"/>
                    <a:pt x="2634" y="372"/>
                    <a:pt x="2634" y="341"/>
                  </a:cubicBezTo>
                  <a:cubicBezTo>
                    <a:pt x="2603" y="372"/>
                    <a:pt x="2603" y="372"/>
                    <a:pt x="2603" y="372"/>
                  </a:cubicBezTo>
                  <a:cubicBezTo>
                    <a:pt x="2603" y="372"/>
                    <a:pt x="2573" y="372"/>
                    <a:pt x="2542" y="372"/>
                  </a:cubicBezTo>
                  <a:cubicBezTo>
                    <a:pt x="2542" y="403"/>
                    <a:pt x="2573" y="403"/>
                    <a:pt x="2573" y="403"/>
                  </a:cubicBezTo>
                  <a:cubicBezTo>
                    <a:pt x="2603" y="434"/>
                    <a:pt x="2603" y="465"/>
                    <a:pt x="2573" y="496"/>
                  </a:cubicBezTo>
                  <a:lnTo>
                    <a:pt x="2573" y="496"/>
                  </a:lnTo>
                  <a:lnTo>
                    <a:pt x="2603" y="496"/>
                  </a:lnTo>
                  <a:lnTo>
                    <a:pt x="2634" y="496"/>
                  </a:lnTo>
                  <a:lnTo>
                    <a:pt x="2634" y="496"/>
                  </a:lnTo>
                  <a:cubicBezTo>
                    <a:pt x="2666" y="496"/>
                    <a:pt x="2666" y="527"/>
                    <a:pt x="2666" y="527"/>
                  </a:cubicBezTo>
                  <a:cubicBezTo>
                    <a:pt x="2666" y="558"/>
                    <a:pt x="2634" y="558"/>
                    <a:pt x="2634" y="558"/>
                  </a:cubicBezTo>
                  <a:lnTo>
                    <a:pt x="2603" y="558"/>
                  </a:lnTo>
                  <a:cubicBezTo>
                    <a:pt x="2603" y="589"/>
                    <a:pt x="2603" y="589"/>
                    <a:pt x="2603" y="589"/>
                  </a:cubicBezTo>
                  <a:lnTo>
                    <a:pt x="2603" y="620"/>
                  </a:lnTo>
                  <a:cubicBezTo>
                    <a:pt x="2603" y="651"/>
                    <a:pt x="2603" y="651"/>
                    <a:pt x="2573" y="682"/>
                  </a:cubicBezTo>
                  <a:lnTo>
                    <a:pt x="2573" y="682"/>
                  </a:lnTo>
                  <a:cubicBezTo>
                    <a:pt x="2573" y="682"/>
                    <a:pt x="2542" y="682"/>
                    <a:pt x="2510" y="682"/>
                  </a:cubicBezTo>
                  <a:cubicBezTo>
                    <a:pt x="2510" y="682"/>
                    <a:pt x="2510" y="682"/>
                    <a:pt x="2510" y="713"/>
                  </a:cubicBezTo>
                  <a:lnTo>
                    <a:pt x="2479" y="713"/>
                  </a:lnTo>
                  <a:lnTo>
                    <a:pt x="2479" y="744"/>
                  </a:lnTo>
                  <a:cubicBezTo>
                    <a:pt x="2449" y="744"/>
                    <a:pt x="2449" y="744"/>
                    <a:pt x="2449" y="744"/>
                  </a:cubicBezTo>
                  <a:lnTo>
                    <a:pt x="2418" y="744"/>
                  </a:lnTo>
                  <a:lnTo>
                    <a:pt x="2418" y="713"/>
                  </a:lnTo>
                  <a:cubicBezTo>
                    <a:pt x="2418" y="713"/>
                    <a:pt x="2418" y="713"/>
                    <a:pt x="2386" y="713"/>
                  </a:cubicBezTo>
                  <a:lnTo>
                    <a:pt x="2386" y="713"/>
                  </a:lnTo>
                  <a:lnTo>
                    <a:pt x="2356" y="744"/>
                  </a:lnTo>
                  <a:lnTo>
                    <a:pt x="2356" y="744"/>
                  </a:lnTo>
                  <a:cubicBezTo>
                    <a:pt x="2325" y="744"/>
                    <a:pt x="2325" y="713"/>
                    <a:pt x="2325" y="713"/>
                  </a:cubicBezTo>
                  <a:cubicBezTo>
                    <a:pt x="2293" y="713"/>
                    <a:pt x="2293" y="713"/>
                    <a:pt x="2293" y="682"/>
                  </a:cubicBezTo>
                  <a:cubicBezTo>
                    <a:pt x="2262" y="682"/>
                    <a:pt x="2293" y="651"/>
                    <a:pt x="2293" y="651"/>
                  </a:cubicBezTo>
                  <a:cubicBezTo>
                    <a:pt x="2293" y="651"/>
                    <a:pt x="2293" y="651"/>
                    <a:pt x="2325" y="651"/>
                  </a:cubicBezTo>
                  <a:cubicBezTo>
                    <a:pt x="2325" y="651"/>
                    <a:pt x="2325" y="651"/>
                    <a:pt x="2356" y="651"/>
                  </a:cubicBezTo>
                  <a:lnTo>
                    <a:pt x="2386" y="651"/>
                  </a:lnTo>
                  <a:lnTo>
                    <a:pt x="2386" y="651"/>
                  </a:lnTo>
                  <a:lnTo>
                    <a:pt x="2386" y="651"/>
                  </a:lnTo>
                  <a:cubicBezTo>
                    <a:pt x="2418" y="651"/>
                    <a:pt x="2418" y="620"/>
                    <a:pt x="2418" y="620"/>
                  </a:cubicBezTo>
                  <a:lnTo>
                    <a:pt x="2449" y="620"/>
                  </a:lnTo>
                  <a:lnTo>
                    <a:pt x="2479" y="589"/>
                  </a:lnTo>
                  <a:lnTo>
                    <a:pt x="2479" y="589"/>
                  </a:lnTo>
                  <a:lnTo>
                    <a:pt x="2479" y="558"/>
                  </a:lnTo>
                  <a:cubicBezTo>
                    <a:pt x="2449" y="527"/>
                    <a:pt x="2449" y="527"/>
                    <a:pt x="2449" y="496"/>
                  </a:cubicBezTo>
                  <a:cubicBezTo>
                    <a:pt x="2449" y="496"/>
                    <a:pt x="2449" y="465"/>
                    <a:pt x="2449" y="434"/>
                  </a:cubicBezTo>
                  <a:lnTo>
                    <a:pt x="2449" y="434"/>
                  </a:lnTo>
                  <a:cubicBezTo>
                    <a:pt x="2449" y="434"/>
                    <a:pt x="2449" y="434"/>
                    <a:pt x="2418" y="403"/>
                  </a:cubicBezTo>
                  <a:cubicBezTo>
                    <a:pt x="2418" y="403"/>
                    <a:pt x="2418" y="403"/>
                    <a:pt x="2418" y="372"/>
                  </a:cubicBezTo>
                  <a:lnTo>
                    <a:pt x="2418" y="372"/>
                  </a:lnTo>
                  <a:lnTo>
                    <a:pt x="2418" y="341"/>
                  </a:lnTo>
                  <a:cubicBezTo>
                    <a:pt x="2449" y="341"/>
                    <a:pt x="2449" y="341"/>
                    <a:pt x="2449" y="341"/>
                  </a:cubicBezTo>
                  <a:cubicBezTo>
                    <a:pt x="2449" y="310"/>
                    <a:pt x="2449" y="310"/>
                    <a:pt x="2449" y="310"/>
                  </a:cubicBezTo>
                  <a:cubicBezTo>
                    <a:pt x="2449" y="310"/>
                    <a:pt x="2449" y="310"/>
                    <a:pt x="2479" y="310"/>
                  </a:cubicBezTo>
                  <a:cubicBezTo>
                    <a:pt x="2449" y="310"/>
                    <a:pt x="2386" y="310"/>
                    <a:pt x="2356" y="310"/>
                  </a:cubicBezTo>
                  <a:lnTo>
                    <a:pt x="2356" y="310"/>
                  </a:lnTo>
                  <a:cubicBezTo>
                    <a:pt x="2325" y="310"/>
                    <a:pt x="2325" y="310"/>
                    <a:pt x="2325" y="310"/>
                  </a:cubicBezTo>
                  <a:lnTo>
                    <a:pt x="2325" y="310"/>
                  </a:lnTo>
                  <a:lnTo>
                    <a:pt x="2293" y="310"/>
                  </a:lnTo>
                  <a:lnTo>
                    <a:pt x="2293" y="310"/>
                  </a:lnTo>
                  <a:cubicBezTo>
                    <a:pt x="2293" y="310"/>
                    <a:pt x="2262" y="341"/>
                    <a:pt x="2262" y="372"/>
                  </a:cubicBezTo>
                  <a:lnTo>
                    <a:pt x="2262" y="372"/>
                  </a:lnTo>
                  <a:cubicBezTo>
                    <a:pt x="2262" y="403"/>
                    <a:pt x="2232" y="403"/>
                    <a:pt x="2201" y="403"/>
                  </a:cubicBezTo>
                  <a:cubicBezTo>
                    <a:pt x="2170" y="403"/>
                    <a:pt x="2170" y="403"/>
                    <a:pt x="2170" y="403"/>
                  </a:cubicBezTo>
                  <a:lnTo>
                    <a:pt x="2170" y="403"/>
                  </a:lnTo>
                  <a:cubicBezTo>
                    <a:pt x="2170" y="434"/>
                    <a:pt x="2170" y="434"/>
                    <a:pt x="2170" y="465"/>
                  </a:cubicBezTo>
                  <a:lnTo>
                    <a:pt x="2170" y="465"/>
                  </a:lnTo>
                  <a:lnTo>
                    <a:pt x="2201" y="465"/>
                  </a:lnTo>
                  <a:lnTo>
                    <a:pt x="2201" y="465"/>
                  </a:lnTo>
                  <a:cubicBezTo>
                    <a:pt x="2232" y="465"/>
                    <a:pt x="2262" y="496"/>
                    <a:pt x="2262" y="496"/>
                  </a:cubicBezTo>
                  <a:lnTo>
                    <a:pt x="2262" y="496"/>
                  </a:lnTo>
                  <a:lnTo>
                    <a:pt x="2262" y="496"/>
                  </a:lnTo>
                  <a:lnTo>
                    <a:pt x="2262" y="496"/>
                  </a:lnTo>
                  <a:cubicBezTo>
                    <a:pt x="2293" y="496"/>
                    <a:pt x="2293" y="496"/>
                    <a:pt x="2293" y="496"/>
                  </a:cubicBezTo>
                  <a:cubicBezTo>
                    <a:pt x="2325" y="496"/>
                    <a:pt x="2325" y="527"/>
                    <a:pt x="2325" y="527"/>
                  </a:cubicBezTo>
                  <a:cubicBezTo>
                    <a:pt x="2325" y="558"/>
                    <a:pt x="2325" y="558"/>
                    <a:pt x="2293" y="558"/>
                  </a:cubicBezTo>
                  <a:lnTo>
                    <a:pt x="2293" y="589"/>
                  </a:lnTo>
                  <a:cubicBezTo>
                    <a:pt x="2293" y="589"/>
                    <a:pt x="2262" y="620"/>
                    <a:pt x="2232" y="620"/>
                  </a:cubicBezTo>
                  <a:lnTo>
                    <a:pt x="2232" y="620"/>
                  </a:lnTo>
                  <a:cubicBezTo>
                    <a:pt x="2232" y="620"/>
                    <a:pt x="2201" y="589"/>
                    <a:pt x="2170" y="589"/>
                  </a:cubicBezTo>
                  <a:cubicBezTo>
                    <a:pt x="2170" y="589"/>
                    <a:pt x="2170" y="589"/>
                    <a:pt x="2170" y="558"/>
                  </a:cubicBezTo>
                  <a:cubicBezTo>
                    <a:pt x="2138" y="558"/>
                    <a:pt x="2138" y="558"/>
                    <a:pt x="2138" y="558"/>
                  </a:cubicBezTo>
                  <a:lnTo>
                    <a:pt x="2108" y="558"/>
                  </a:lnTo>
                  <a:cubicBezTo>
                    <a:pt x="2077" y="558"/>
                    <a:pt x="2046" y="527"/>
                    <a:pt x="2014" y="527"/>
                  </a:cubicBezTo>
                  <a:lnTo>
                    <a:pt x="2014" y="527"/>
                  </a:lnTo>
                  <a:cubicBezTo>
                    <a:pt x="1984" y="496"/>
                    <a:pt x="1984" y="496"/>
                    <a:pt x="1953" y="496"/>
                  </a:cubicBezTo>
                  <a:cubicBezTo>
                    <a:pt x="1953" y="496"/>
                    <a:pt x="1890" y="496"/>
                    <a:pt x="1860" y="496"/>
                  </a:cubicBezTo>
                  <a:lnTo>
                    <a:pt x="1860" y="496"/>
                  </a:lnTo>
                  <a:cubicBezTo>
                    <a:pt x="1829" y="496"/>
                    <a:pt x="1829" y="496"/>
                    <a:pt x="1829" y="496"/>
                  </a:cubicBezTo>
                  <a:lnTo>
                    <a:pt x="1829" y="496"/>
                  </a:lnTo>
                  <a:lnTo>
                    <a:pt x="1860" y="527"/>
                  </a:lnTo>
                  <a:cubicBezTo>
                    <a:pt x="1860" y="558"/>
                    <a:pt x="1860" y="558"/>
                    <a:pt x="1829" y="589"/>
                  </a:cubicBezTo>
                  <a:lnTo>
                    <a:pt x="1798" y="589"/>
                  </a:lnTo>
                  <a:lnTo>
                    <a:pt x="1798" y="589"/>
                  </a:lnTo>
                  <a:cubicBezTo>
                    <a:pt x="1798" y="589"/>
                    <a:pt x="1798" y="589"/>
                    <a:pt x="1766" y="589"/>
                  </a:cubicBezTo>
                  <a:lnTo>
                    <a:pt x="1766" y="589"/>
                  </a:lnTo>
                  <a:cubicBezTo>
                    <a:pt x="1736" y="589"/>
                    <a:pt x="1736" y="589"/>
                    <a:pt x="1736" y="558"/>
                  </a:cubicBezTo>
                  <a:lnTo>
                    <a:pt x="1705" y="558"/>
                  </a:lnTo>
                  <a:cubicBezTo>
                    <a:pt x="1705" y="558"/>
                    <a:pt x="1705" y="558"/>
                    <a:pt x="1674" y="589"/>
                  </a:cubicBezTo>
                  <a:lnTo>
                    <a:pt x="1674" y="589"/>
                  </a:lnTo>
                  <a:cubicBezTo>
                    <a:pt x="1674" y="589"/>
                    <a:pt x="1674" y="589"/>
                    <a:pt x="1642" y="589"/>
                  </a:cubicBezTo>
                  <a:cubicBezTo>
                    <a:pt x="1642" y="589"/>
                    <a:pt x="1642" y="589"/>
                    <a:pt x="1612" y="589"/>
                  </a:cubicBezTo>
                  <a:cubicBezTo>
                    <a:pt x="1612" y="589"/>
                    <a:pt x="1581" y="589"/>
                    <a:pt x="1550" y="589"/>
                  </a:cubicBezTo>
                  <a:lnTo>
                    <a:pt x="1550" y="589"/>
                  </a:lnTo>
                  <a:lnTo>
                    <a:pt x="1550" y="589"/>
                  </a:lnTo>
                  <a:cubicBezTo>
                    <a:pt x="1518" y="620"/>
                    <a:pt x="1488" y="620"/>
                    <a:pt x="1488" y="620"/>
                  </a:cubicBezTo>
                  <a:cubicBezTo>
                    <a:pt x="1488" y="620"/>
                    <a:pt x="1488" y="620"/>
                    <a:pt x="1457" y="620"/>
                  </a:cubicBezTo>
                  <a:lnTo>
                    <a:pt x="1457" y="620"/>
                  </a:lnTo>
                  <a:lnTo>
                    <a:pt x="1457" y="620"/>
                  </a:lnTo>
                  <a:lnTo>
                    <a:pt x="1426" y="620"/>
                  </a:lnTo>
                  <a:cubicBezTo>
                    <a:pt x="1426" y="620"/>
                    <a:pt x="1426" y="589"/>
                    <a:pt x="1394" y="589"/>
                  </a:cubicBezTo>
                  <a:lnTo>
                    <a:pt x="1394" y="589"/>
                  </a:lnTo>
                  <a:lnTo>
                    <a:pt x="1394" y="589"/>
                  </a:lnTo>
                  <a:lnTo>
                    <a:pt x="1364" y="589"/>
                  </a:lnTo>
                  <a:cubicBezTo>
                    <a:pt x="1333" y="589"/>
                    <a:pt x="1333" y="589"/>
                    <a:pt x="1333" y="589"/>
                  </a:cubicBezTo>
                  <a:cubicBezTo>
                    <a:pt x="1333" y="589"/>
                    <a:pt x="1333" y="589"/>
                    <a:pt x="1302" y="589"/>
                  </a:cubicBezTo>
                  <a:lnTo>
                    <a:pt x="1302" y="589"/>
                  </a:lnTo>
                  <a:cubicBezTo>
                    <a:pt x="1270" y="589"/>
                    <a:pt x="1240" y="620"/>
                    <a:pt x="1240" y="620"/>
                  </a:cubicBezTo>
                  <a:cubicBezTo>
                    <a:pt x="1209" y="620"/>
                    <a:pt x="1209" y="620"/>
                    <a:pt x="1178" y="620"/>
                  </a:cubicBezTo>
                  <a:lnTo>
                    <a:pt x="1178" y="620"/>
                  </a:lnTo>
                  <a:lnTo>
                    <a:pt x="1178" y="620"/>
                  </a:lnTo>
                  <a:cubicBezTo>
                    <a:pt x="1178" y="651"/>
                    <a:pt x="1146" y="651"/>
                    <a:pt x="1146" y="651"/>
                  </a:cubicBezTo>
                  <a:cubicBezTo>
                    <a:pt x="1116" y="682"/>
                    <a:pt x="1116" y="682"/>
                    <a:pt x="1085" y="682"/>
                  </a:cubicBezTo>
                  <a:lnTo>
                    <a:pt x="1085" y="682"/>
                  </a:lnTo>
                  <a:lnTo>
                    <a:pt x="1085" y="682"/>
                  </a:lnTo>
                  <a:cubicBezTo>
                    <a:pt x="1054" y="682"/>
                    <a:pt x="1054" y="682"/>
                    <a:pt x="1054" y="682"/>
                  </a:cubicBezTo>
                  <a:cubicBezTo>
                    <a:pt x="1022" y="682"/>
                    <a:pt x="1022" y="682"/>
                    <a:pt x="1022" y="682"/>
                  </a:cubicBezTo>
                  <a:lnTo>
                    <a:pt x="1022" y="682"/>
                  </a:lnTo>
                  <a:cubicBezTo>
                    <a:pt x="992" y="682"/>
                    <a:pt x="992" y="682"/>
                    <a:pt x="992" y="682"/>
                  </a:cubicBezTo>
                  <a:cubicBezTo>
                    <a:pt x="992" y="682"/>
                    <a:pt x="992" y="682"/>
                    <a:pt x="961" y="682"/>
                  </a:cubicBezTo>
                  <a:cubicBezTo>
                    <a:pt x="961" y="682"/>
                    <a:pt x="930" y="651"/>
                    <a:pt x="930" y="620"/>
                  </a:cubicBezTo>
                  <a:cubicBezTo>
                    <a:pt x="961" y="589"/>
                    <a:pt x="961" y="589"/>
                    <a:pt x="992" y="589"/>
                  </a:cubicBezTo>
                  <a:lnTo>
                    <a:pt x="992" y="589"/>
                  </a:lnTo>
                  <a:lnTo>
                    <a:pt x="992" y="589"/>
                  </a:lnTo>
                  <a:lnTo>
                    <a:pt x="992" y="589"/>
                  </a:lnTo>
                  <a:lnTo>
                    <a:pt x="992" y="589"/>
                  </a:lnTo>
                  <a:lnTo>
                    <a:pt x="992" y="589"/>
                  </a:lnTo>
                  <a:lnTo>
                    <a:pt x="992" y="589"/>
                  </a:lnTo>
                  <a:cubicBezTo>
                    <a:pt x="961" y="589"/>
                    <a:pt x="961" y="589"/>
                    <a:pt x="930" y="589"/>
                  </a:cubicBezTo>
                  <a:lnTo>
                    <a:pt x="930" y="589"/>
                  </a:lnTo>
                  <a:cubicBezTo>
                    <a:pt x="930" y="620"/>
                    <a:pt x="930" y="620"/>
                    <a:pt x="930" y="620"/>
                  </a:cubicBezTo>
                  <a:cubicBezTo>
                    <a:pt x="930" y="620"/>
                    <a:pt x="930" y="620"/>
                    <a:pt x="930" y="651"/>
                  </a:cubicBezTo>
                  <a:cubicBezTo>
                    <a:pt x="930" y="651"/>
                    <a:pt x="930" y="651"/>
                    <a:pt x="930" y="682"/>
                  </a:cubicBezTo>
                  <a:cubicBezTo>
                    <a:pt x="930" y="682"/>
                    <a:pt x="930" y="682"/>
                    <a:pt x="930" y="713"/>
                  </a:cubicBezTo>
                  <a:lnTo>
                    <a:pt x="930" y="744"/>
                  </a:lnTo>
                  <a:cubicBezTo>
                    <a:pt x="930" y="775"/>
                    <a:pt x="930" y="775"/>
                    <a:pt x="898" y="775"/>
                  </a:cubicBezTo>
                  <a:lnTo>
                    <a:pt x="868" y="744"/>
                  </a:lnTo>
                  <a:lnTo>
                    <a:pt x="868" y="744"/>
                  </a:lnTo>
                  <a:cubicBezTo>
                    <a:pt x="868" y="713"/>
                    <a:pt x="868" y="713"/>
                    <a:pt x="868" y="713"/>
                  </a:cubicBezTo>
                  <a:cubicBezTo>
                    <a:pt x="837" y="713"/>
                    <a:pt x="837" y="713"/>
                    <a:pt x="806" y="713"/>
                  </a:cubicBezTo>
                  <a:lnTo>
                    <a:pt x="806" y="713"/>
                  </a:lnTo>
                  <a:cubicBezTo>
                    <a:pt x="806" y="744"/>
                    <a:pt x="774" y="744"/>
                    <a:pt x="774" y="744"/>
                  </a:cubicBezTo>
                  <a:cubicBezTo>
                    <a:pt x="744" y="744"/>
                    <a:pt x="744" y="744"/>
                    <a:pt x="744" y="744"/>
                  </a:cubicBezTo>
                  <a:lnTo>
                    <a:pt x="713" y="775"/>
                  </a:lnTo>
                  <a:lnTo>
                    <a:pt x="713" y="775"/>
                  </a:lnTo>
                  <a:lnTo>
                    <a:pt x="713" y="775"/>
                  </a:lnTo>
                  <a:cubicBezTo>
                    <a:pt x="713" y="806"/>
                    <a:pt x="713" y="806"/>
                    <a:pt x="713" y="837"/>
                  </a:cubicBezTo>
                  <a:cubicBezTo>
                    <a:pt x="713" y="837"/>
                    <a:pt x="713" y="837"/>
                    <a:pt x="681" y="837"/>
                  </a:cubicBezTo>
                  <a:lnTo>
                    <a:pt x="681" y="837"/>
                  </a:lnTo>
                  <a:lnTo>
                    <a:pt x="681" y="837"/>
                  </a:lnTo>
                  <a:lnTo>
                    <a:pt x="681" y="837"/>
                  </a:lnTo>
                  <a:cubicBezTo>
                    <a:pt x="651" y="837"/>
                    <a:pt x="651" y="837"/>
                    <a:pt x="620" y="837"/>
                  </a:cubicBezTo>
                  <a:lnTo>
                    <a:pt x="620" y="837"/>
                  </a:lnTo>
                  <a:lnTo>
                    <a:pt x="589" y="837"/>
                  </a:lnTo>
                  <a:lnTo>
                    <a:pt x="589" y="837"/>
                  </a:lnTo>
                  <a:cubicBezTo>
                    <a:pt x="589" y="868"/>
                    <a:pt x="589" y="868"/>
                    <a:pt x="558" y="868"/>
                  </a:cubicBezTo>
                  <a:cubicBezTo>
                    <a:pt x="558" y="898"/>
                    <a:pt x="558" y="898"/>
                    <a:pt x="527" y="898"/>
                  </a:cubicBezTo>
                  <a:lnTo>
                    <a:pt x="527" y="898"/>
                  </a:lnTo>
                  <a:cubicBezTo>
                    <a:pt x="496" y="898"/>
                    <a:pt x="496" y="898"/>
                    <a:pt x="496" y="898"/>
                  </a:cubicBezTo>
                  <a:lnTo>
                    <a:pt x="496" y="898"/>
                  </a:lnTo>
                  <a:cubicBezTo>
                    <a:pt x="465" y="898"/>
                    <a:pt x="465" y="898"/>
                    <a:pt x="465" y="868"/>
                  </a:cubicBezTo>
                  <a:lnTo>
                    <a:pt x="434" y="868"/>
                  </a:lnTo>
                  <a:lnTo>
                    <a:pt x="434" y="868"/>
                  </a:lnTo>
                  <a:cubicBezTo>
                    <a:pt x="434" y="868"/>
                    <a:pt x="403" y="868"/>
                    <a:pt x="403" y="837"/>
                  </a:cubicBezTo>
                  <a:cubicBezTo>
                    <a:pt x="372" y="837"/>
                    <a:pt x="372" y="837"/>
                    <a:pt x="372" y="806"/>
                  </a:cubicBezTo>
                  <a:lnTo>
                    <a:pt x="372" y="775"/>
                  </a:lnTo>
                  <a:lnTo>
                    <a:pt x="372" y="775"/>
                  </a:lnTo>
                  <a:lnTo>
                    <a:pt x="372" y="775"/>
                  </a:lnTo>
                  <a:cubicBezTo>
                    <a:pt x="372" y="744"/>
                    <a:pt x="372" y="744"/>
                    <a:pt x="372" y="744"/>
                  </a:cubicBezTo>
                  <a:lnTo>
                    <a:pt x="372" y="744"/>
                  </a:lnTo>
                  <a:cubicBezTo>
                    <a:pt x="341" y="744"/>
                    <a:pt x="341" y="744"/>
                    <a:pt x="310" y="744"/>
                  </a:cubicBezTo>
                  <a:cubicBezTo>
                    <a:pt x="310" y="713"/>
                    <a:pt x="310" y="713"/>
                    <a:pt x="310" y="713"/>
                  </a:cubicBezTo>
                  <a:cubicBezTo>
                    <a:pt x="310" y="713"/>
                    <a:pt x="310" y="713"/>
                    <a:pt x="279" y="713"/>
                  </a:cubicBezTo>
                  <a:cubicBezTo>
                    <a:pt x="248" y="713"/>
                    <a:pt x="248" y="682"/>
                    <a:pt x="217" y="682"/>
                  </a:cubicBezTo>
                  <a:lnTo>
                    <a:pt x="217" y="651"/>
                  </a:lnTo>
                  <a:cubicBezTo>
                    <a:pt x="217" y="651"/>
                    <a:pt x="217" y="620"/>
                    <a:pt x="248" y="620"/>
                  </a:cubicBezTo>
                  <a:cubicBezTo>
                    <a:pt x="248" y="620"/>
                    <a:pt x="310" y="651"/>
                    <a:pt x="341" y="651"/>
                  </a:cubicBezTo>
                  <a:cubicBezTo>
                    <a:pt x="341" y="682"/>
                    <a:pt x="372" y="682"/>
                    <a:pt x="403" y="682"/>
                  </a:cubicBezTo>
                  <a:lnTo>
                    <a:pt x="403" y="682"/>
                  </a:lnTo>
                  <a:cubicBezTo>
                    <a:pt x="434" y="682"/>
                    <a:pt x="434" y="682"/>
                    <a:pt x="434" y="682"/>
                  </a:cubicBezTo>
                  <a:lnTo>
                    <a:pt x="434" y="682"/>
                  </a:lnTo>
                  <a:cubicBezTo>
                    <a:pt x="465" y="682"/>
                    <a:pt x="527" y="682"/>
                    <a:pt x="558" y="682"/>
                  </a:cubicBezTo>
                  <a:lnTo>
                    <a:pt x="558" y="682"/>
                  </a:lnTo>
                  <a:lnTo>
                    <a:pt x="589" y="682"/>
                  </a:lnTo>
                  <a:cubicBezTo>
                    <a:pt x="620" y="682"/>
                    <a:pt x="620" y="682"/>
                    <a:pt x="651" y="682"/>
                  </a:cubicBezTo>
                  <a:cubicBezTo>
                    <a:pt x="681" y="682"/>
                    <a:pt x="713" y="651"/>
                    <a:pt x="713" y="651"/>
                  </a:cubicBezTo>
                  <a:cubicBezTo>
                    <a:pt x="713" y="651"/>
                    <a:pt x="713" y="651"/>
                    <a:pt x="744" y="651"/>
                  </a:cubicBezTo>
                  <a:lnTo>
                    <a:pt x="744" y="651"/>
                  </a:lnTo>
                  <a:cubicBezTo>
                    <a:pt x="713" y="651"/>
                    <a:pt x="681" y="620"/>
                    <a:pt x="681" y="620"/>
                  </a:cubicBezTo>
                  <a:cubicBezTo>
                    <a:pt x="651" y="620"/>
                    <a:pt x="651" y="620"/>
                    <a:pt x="651" y="620"/>
                  </a:cubicBezTo>
                  <a:cubicBezTo>
                    <a:pt x="651" y="620"/>
                    <a:pt x="620" y="620"/>
                    <a:pt x="589" y="620"/>
                  </a:cubicBezTo>
                  <a:cubicBezTo>
                    <a:pt x="558" y="620"/>
                    <a:pt x="527" y="589"/>
                    <a:pt x="496" y="558"/>
                  </a:cubicBezTo>
                  <a:lnTo>
                    <a:pt x="465" y="558"/>
                  </a:lnTo>
                  <a:cubicBezTo>
                    <a:pt x="465" y="558"/>
                    <a:pt x="465" y="558"/>
                    <a:pt x="434" y="558"/>
                  </a:cubicBezTo>
                  <a:cubicBezTo>
                    <a:pt x="434" y="558"/>
                    <a:pt x="434" y="558"/>
                    <a:pt x="403" y="527"/>
                  </a:cubicBezTo>
                  <a:lnTo>
                    <a:pt x="403" y="527"/>
                  </a:lnTo>
                  <a:lnTo>
                    <a:pt x="372" y="527"/>
                  </a:lnTo>
                  <a:lnTo>
                    <a:pt x="372" y="527"/>
                  </a:lnTo>
                  <a:lnTo>
                    <a:pt x="372" y="527"/>
                  </a:lnTo>
                  <a:lnTo>
                    <a:pt x="341" y="527"/>
                  </a:lnTo>
                  <a:lnTo>
                    <a:pt x="341" y="527"/>
                  </a:lnTo>
                  <a:cubicBezTo>
                    <a:pt x="310" y="527"/>
                    <a:pt x="310" y="527"/>
                    <a:pt x="310" y="527"/>
                  </a:cubicBezTo>
                  <a:cubicBezTo>
                    <a:pt x="310" y="527"/>
                    <a:pt x="279" y="527"/>
                    <a:pt x="248" y="527"/>
                  </a:cubicBezTo>
                  <a:cubicBezTo>
                    <a:pt x="186" y="527"/>
                    <a:pt x="186" y="527"/>
                    <a:pt x="186" y="527"/>
                  </a:cubicBezTo>
                  <a:lnTo>
                    <a:pt x="186" y="527"/>
                  </a:lnTo>
                  <a:lnTo>
                    <a:pt x="186" y="527"/>
                  </a:lnTo>
                  <a:lnTo>
                    <a:pt x="186" y="527"/>
                  </a:lnTo>
                  <a:cubicBezTo>
                    <a:pt x="155" y="527"/>
                    <a:pt x="155" y="527"/>
                    <a:pt x="155" y="527"/>
                  </a:cubicBezTo>
                  <a:lnTo>
                    <a:pt x="124" y="527"/>
                  </a:lnTo>
                  <a:lnTo>
                    <a:pt x="124" y="527"/>
                  </a:lnTo>
                  <a:lnTo>
                    <a:pt x="124" y="527"/>
                  </a:lnTo>
                  <a:lnTo>
                    <a:pt x="124" y="527"/>
                  </a:lnTo>
                  <a:lnTo>
                    <a:pt x="124" y="558"/>
                  </a:lnTo>
                  <a:cubicBezTo>
                    <a:pt x="124" y="589"/>
                    <a:pt x="124" y="589"/>
                    <a:pt x="124" y="589"/>
                  </a:cubicBezTo>
                  <a:cubicBezTo>
                    <a:pt x="124" y="589"/>
                    <a:pt x="155" y="589"/>
                    <a:pt x="155" y="620"/>
                  </a:cubicBezTo>
                  <a:lnTo>
                    <a:pt x="155" y="620"/>
                  </a:lnTo>
                  <a:lnTo>
                    <a:pt x="155" y="620"/>
                  </a:lnTo>
                  <a:cubicBezTo>
                    <a:pt x="155" y="620"/>
                    <a:pt x="155" y="651"/>
                    <a:pt x="124" y="651"/>
                  </a:cubicBezTo>
                  <a:cubicBezTo>
                    <a:pt x="124" y="651"/>
                    <a:pt x="124" y="651"/>
                    <a:pt x="124" y="682"/>
                  </a:cubicBezTo>
                  <a:lnTo>
                    <a:pt x="124" y="682"/>
                  </a:lnTo>
                  <a:lnTo>
                    <a:pt x="124" y="682"/>
                  </a:lnTo>
                  <a:cubicBezTo>
                    <a:pt x="155" y="682"/>
                    <a:pt x="155" y="682"/>
                    <a:pt x="155" y="682"/>
                  </a:cubicBezTo>
                  <a:cubicBezTo>
                    <a:pt x="155" y="713"/>
                    <a:pt x="155" y="713"/>
                    <a:pt x="155" y="744"/>
                  </a:cubicBezTo>
                  <a:lnTo>
                    <a:pt x="155" y="744"/>
                  </a:lnTo>
                  <a:lnTo>
                    <a:pt x="155" y="775"/>
                  </a:lnTo>
                  <a:cubicBezTo>
                    <a:pt x="155" y="775"/>
                    <a:pt x="155" y="775"/>
                    <a:pt x="124" y="775"/>
                  </a:cubicBezTo>
                  <a:cubicBezTo>
                    <a:pt x="155" y="775"/>
                    <a:pt x="155" y="806"/>
                    <a:pt x="155" y="806"/>
                  </a:cubicBezTo>
                  <a:lnTo>
                    <a:pt x="186" y="837"/>
                  </a:lnTo>
                  <a:cubicBezTo>
                    <a:pt x="186" y="837"/>
                    <a:pt x="186" y="837"/>
                    <a:pt x="186" y="868"/>
                  </a:cubicBezTo>
                  <a:lnTo>
                    <a:pt x="186" y="868"/>
                  </a:lnTo>
                  <a:lnTo>
                    <a:pt x="186" y="868"/>
                  </a:lnTo>
                  <a:lnTo>
                    <a:pt x="186" y="868"/>
                  </a:lnTo>
                  <a:lnTo>
                    <a:pt x="186" y="868"/>
                  </a:lnTo>
                  <a:lnTo>
                    <a:pt x="186" y="868"/>
                  </a:lnTo>
                  <a:lnTo>
                    <a:pt x="217" y="868"/>
                  </a:lnTo>
                  <a:cubicBezTo>
                    <a:pt x="217" y="898"/>
                    <a:pt x="217" y="898"/>
                    <a:pt x="217" y="930"/>
                  </a:cubicBezTo>
                  <a:lnTo>
                    <a:pt x="217" y="930"/>
                  </a:lnTo>
                  <a:lnTo>
                    <a:pt x="217" y="930"/>
                  </a:lnTo>
                  <a:lnTo>
                    <a:pt x="217" y="930"/>
                  </a:lnTo>
                  <a:cubicBezTo>
                    <a:pt x="217" y="961"/>
                    <a:pt x="217" y="992"/>
                    <a:pt x="186" y="992"/>
                  </a:cubicBezTo>
                  <a:lnTo>
                    <a:pt x="186" y="992"/>
                  </a:lnTo>
                  <a:cubicBezTo>
                    <a:pt x="186" y="992"/>
                    <a:pt x="155" y="992"/>
                    <a:pt x="155" y="1022"/>
                  </a:cubicBezTo>
                  <a:lnTo>
                    <a:pt x="155" y="1022"/>
                  </a:lnTo>
                  <a:cubicBezTo>
                    <a:pt x="124" y="1022"/>
                    <a:pt x="124" y="1054"/>
                    <a:pt x="93" y="1054"/>
                  </a:cubicBezTo>
                  <a:cubicBezTo>
                    <a:pt x="93" y="1054"/>
                    <a:pt x="62" y="1054"/>
                    <a:pt x="62" y="1085"/>
                  </a:cubicBezTo>
                  <a:lnTo>
                    <a:pt x="62" y="1085"/>
                  </a:lnTo>
                  <a:lnTo>
                    <a:pt x="62" y="1085"/>
                  </a:lnTo>
                  <a:lnTo>
                    <a:pt x="62" y="1116"/>
                  </a:lnTo>
                  <a:lnTo>
                    <a:pt x="62" y="1116"/>
                  </a:lnTo>
                  <a:lnTo>
                    <a:pt x="62" y="1146"/>
                  </a:lnTo>
                  <a:lnTo>
                    <a:pt x="62" y="1146"/>
                  </a:lnTo>
                  <a:lnTo>
                    <a:pt x="31" y="1178"/>
                  </a:lnTo>
                  <a:lnTo>
                    <a:pt x="0" y="1209"/>
                  </a:lnTo>
                  <a:lnTo>
                    <a:pt x="0" y="1209"/>
                  </a:lnTo>
                  <a:cubicBezTo>
                    <a:pt x="0" y="1209"/>
                    <a:pt x="0" y="1209"/>
                    <a:pt x="0" y="1240"/>
                  </a:cubicBezTo>
                  <a:cubicBezTo>
                    <a:pt x="93" y="1209"/>
                    <a:pt x="93" y="1209"/>
                    <a:pt x="93" y="1209"/>
                  </a:cubicBezTo>
                  <a:cubicBezTo>
                    <a:pt x="31" y="1270"/>
                    <a:pt x="31" y="1270"/>
                    <a:pt x="31" y="1270"/>
                  </a:cubicBezTo>
                  <a:lnTo>
                    <a:pt x="31" y="1270"/>
                  </a:lnTo>
                  <a:lnTo>
                    <a:pt x="31" y="1270"/>
                  </a:lnTo>
                  <a:lnTo>
                    <a:pt x="31" y="1270"/>
                  </a:lnTo>
                  <a:cubicBezTo>
                    <a:pt x="31" y="1302"/>
                    <a:pt x="31" y="1302"/>
                    <a:pt x="31" y="1302"/>
                  </a:cubicBezTo>
                  <a:lnTo>
                    <a:pt x="31" y="1302"/>
                  </a:lnTo>
                  <a:lnTo>
                    <a:pt x="31" y="1302"/>
                  </a:lnTo>
                  <a:cubicBezTo>
                    <a:pt x="31" y="1333"/>
                    <a:pt x="31" y="1333"/>
                    <a:pt x="31" y="1333"/>
                  </a:cubicBezTo>
                  <a:lnTo>
                    <a:pt x="62" y="1333"/>
                  </a:lnTo>
                  <a:lnTo>
                    <a:pt x="62" y="1333"/>
                  </a:lnTo>
                  <a:lnTo>
                    <a:pt x="62" y="1333"/>
                  </a:lnTo>
                  <a:cubicBezTo>
                    <a:pt x="62" y="1333"/>
                    <a:pt x="93" y="1333"/>
                    <a:pt x="93" y="1364"/>
                  </a:cubicBezTo>
                  <a:lnTo>
                    <a:pt x="93" y="1364"/>
                  </a:lnTo>
                  <a:lnTo>
                    <a:pt x="124" y="1364"/>
                  </a:lnTo>
                  <a:lnTo>
                    <a:pt x="124" y="1364"/>
                  </a:lnTo>
                  <a:lnTo>
                    <a:pt x="124" y="1364"/>
                  </a:lnTo>
                  <a:cubicBezTo>
                    <a:pt x="124" y="1364"/>
                    <a:pt x="124" y="1364"/>
                    <a:pt x="155" y="1364"/>
                  </a:cubicBezTo>
                  <a:cubicBezTo>
                    <a:pt x="155" y="1364"/>
                    <a:pt x="155" y="1364"/>
                    <a:pt x="186" y="1364"/>
                  </a:cubicBezTo>
                  <a:cubicBezTo>
                    <a:pt x="186" y="1364"/>
                    <a:pt x="217" y="1394"/>
                    <a:pt x="217" y="1425"/>
                  </a:cubicBezTo>
                  <a:lnTo>
                    <a:pt x="217" y="1425"/>
                  </a:lnTo>
                  <a:lnTo>
                    <a:pt x="186" y="1425"/>
                  </a:lnTo>
                  <a:lnTo>
                    <a:pt x="217" y="1457"/>
                  </a:lnTo>
                  <a:lnTo>
                    <a:pt x="217" y="1457"/>
                  </a:lnTo>
                  <a:lnTo>
                    <a:pt x="217" y="1457"/>
                  </a:lnTo>
                  <a:lnTo>
                    <a:pt x="217" y="1457"/>
                  </a:lnTo>
                  <a:cubicBezTo>
                    <a:pt x="248" y="1457"/>
                    <a:pt x="248" y="1457"/>
                    <a:pt x="248" y="1488"/>
                  </a:cubicBezTo>
                  <a:lnTo>
                    <a:pt x="248" y="1488"/>
                  </a:lnTo>
                  <a:lnTo>
                    <a:pt x="248" y="1488"/>
                  </a:lnTo>
                  <a:lnTo>
                    <a:pt x="248" y="1488"/>
                  </a:lnTo>
                  <a:cubicBezTo>
                    <a:pt x="279" y="1488"/>
                    <a:pt x="279" y="1488"/>
                    <a:pt x="310" y="1518"/>
                  </a:cubicBezTo>
                  <a:lnTo>
                    <a:pt x="310" y="1518"/>
                  </a:lnTo>
                  <a:lnTo>
                    <a:pt x="310" y="1518"/>
                  </a:lnTo>
                  <a:lnTo>
                    <a:pt x="310" y="1518"/>
                  </a:lnTo>
                  <a:cubicBezTo>
                    <a:pt x="310" y="1550"/>
                    <a:pt x="279" y="1550"/>
                    <a:pt x="279" y="1581"/>
                  </a:cubicBezTo>
                  <a:lnTo>
                    <a:pt x="279" y="1581"/>
                  </a:lnTo>
                  <a:lnTo>
                    <a:pt x="279" y="1581"/>
                  </a:lnTo>
                  <a:cubicBezTo>
                    <a:pt x="279" y="1581"/>
                    <a:pt x="279" y="1581"/>
                    <a:pt x="310" y="1581"/>
                  </a:cubicBezTo>
                  <a:lnTo>
                    <a:pt x="310" y="1581"/>
                  </a:lnTo>
                  <a:lnTo>
                    <a:pt x="310" y="1581"/>
                  </a:lnTo>
                  <a:lnTo>
                    <a:pt x="310" y="1581"/>
                  </a:lnTo>
                  <a:cubicBezTo>
                    <a:pt x="341" y="1581"/>
                    <a:pt x="372" y="1581"/>
                    <a:pt x="372" y="1581"/>
                  </a:cubicBezTo>
                  <a:lnTo>
                    <a:pt x="372" y="1581"/>
                  </a:lnTo>
                  <a:cubicBezTo>
                    <a:pt x="372" y="1612"/>
                    <a:pt x="403" y="1612"/>
                    <a:pt x="403" y="1642"/>
                  </a:cubicBezTo>
                  <a:lnTo>
                    <a:pt x="403" y="1642"/>
                  </a:lnTo>
                  <a:lnTo>
                    <a:pt x="403" y="1642"/>
                  </a:lnTo>
                  <a:lnTo>
                    <a:pt x="403" y="1642"/>
                  </a:lnTo>
                  <a:cubicBezTo>
                    <a:pt x="403" y="1642"/>
                    <a:pt x="403" y="1642"/>
                    <a:pt x="434" y="1642"/>
                  </a:cubicBezTo>
                  <a:lnTo>
                    <a:pt x="434" y="1642"/>
                  </a:lnTo>
                  <a:lnTo>
                    <a:pt x="434" y="1674"/>
                  </a:lnTo>
                  <a:lnTo>
                    <a:pt x="434" y="1674"/>
                  </a:lnTo>
                  <a:cubicBezTo>
                    <a:pt x="434" y="1674"/>
                    <a:pt x="434" y="1674"/>
                    <a:pt x="434" y="1705"/>
                  </a:cubicBezTo>
                  <a:lnTo>
                    <a:pt x="434" y="1705"/>
                  </a:lnTo>
                  <a:lnTo>
                    <a:pt x="434" y="1705"/>
                  </a:lnTo>
                  <a:cubicBezTo>
                    <a:pt x="465" y="1705"/>
                    <a:pt x="465" y="1705"/>
                    <a:pt x="465" y="1705"/>
                  </a:cubicBezTo>
                  <a:lnTo>
                    <a:pt x="465" y="1705"/>
                  </a:lnTo>
                  <a:lnTo>
                    <a:pt x="496" y="1705"/>
                  </a:lnTo>
                  <a:lnTo>
                    <a:pt x="496" y="1705"/>
                  </a:lnTo>
                  <a:lnTo>
                    <a:pt x="496" y="1705"/>
                  </a:lnTo>
                  <a:lnTo>
                    <a:pt x="527" y="1705"/>
                  </a:lnTo>
                  <a:lnTo>
                    <a:pt x="527" y="1705"/>
                  </a:lnTo>
                  <a:lnTo>
                    <a:pt x="527" y="1705"/>
                  </a:lnTo>
                  <a:lnTo>
                    <a:pt x="527" y="1705"/>
                  </a:lnTo>
                  <a:cubicBezTo>
                    <a:pt x="558" y="1705"/>
                    <a:pt x="558" y="1705"/>
                    <a:pt x="558" y="1705"/>
                  </a:cubicBezTo>
                  <a:cubicBezTo>
                    <a:pt x="558" y="1705"/>
                    <a:pt x="558" y="1705"/>
                    <a:pt x="589" y="1705"/>
                  </a:cubicBezTo>
                  <a:lnTo>
                    <a:pt x="589" y="1705"/>
                  </a:lnTo>
                  <a:lnTo>
                    <a:pt x="589" y="1705"/>
                  </a:lnTo>
                  <a:cubicBezTo>
                    <a:pt x="620" y="1736"/>
                    <a:pt x="620" y="1736"/>
                    <a:pt x="651" y="1736"/>
                  </a:cubicBezTo>
                  <a:cubicBezTo>
                    <a:pt x="651" y="1736"/>
                    <a:pt x="651" y="1736"/>
                    <a:pt x="681" y="1736"/>
                  </a:cubicBezTo>
                  <a:lnTo>
                    <a:pt x="681" y="1736"/>
                  </a:lnTo>
                  <a:lnTo>
                    <a:pt x="681" y="1736"/>
                  </a:lnTo>
                  <a:cubicBezTo>
                    <a:pt x="713" y="1736"/>
                    <a:pt x="713" y="1766"/>
                    <a:pt x="713" y="1766"/>
                  </a:cubicBezTo>
                  <a:lnTo>
                    <a:pt x="713" y="1766"/>
                  </a:lnTo>
                  <a:lnTo>
                    <a:pt x="713" y="1798"/>
                  </a:lnTo>
                  <a:lnTo>
                    <a:pt x="713" y="1798"/>
                  </a:lnTo>
                  <a:cubicBezTo>
                    <a:pt x="713" y="1798"/>
                    <a:pt x="713" y="1798"/>
                    <a:pt x="713" y="1829"/>
                  </a:cubicBezTo>
                  <a:lnTo>
                    <a:pt x="713" y="1829"/>
                  </a:lnTo>
                  <a:cubicBezTo>
                    <a:pt x="713" y="1829"/>
                    <a:pt x="713" y="1829"/>
                    <a:pt x="681" y="1829"/>
                  </a:cubicBezTo>
                  <a:cubicBezTo>
                    <a:pt x="713" y="1860"/>
                    <a:pt x="713" y="1860"/>
                    <a:pt x="713" y="1860"/>
                  </a:cubicBezTo>
                  <a:lnTo>
                    <a:pt x="713" y="1890"/>
                  </a:lnTo>
                  <a:lnTo>
                    <a:pt x="713" y="1890"/>
                  </a:lnTo>
                  <a:cubicBezTo>
                    <a:pt x="681" y="1890"/>
                    <a:pt x="681" y="1922"/>
                    <a:pt x="651" y="1922"/>
                  </a:cubicBezTo>
                  <a:cubicBezTo>
                    <a:pt x="651" y="1922"/>
                    <a:pt x="651" y="1922"/>
                    <a:pt x="651" y="1953"/>
                  </a:cubicBezTo>
                  <a:cubicBezTo>
                    <a:pt x="651" y="1953"/>
                    <a:pt x="651" y="1984"/>
                    <a:pt x="620" y="1984"/>
                  </a:cubicBezTo>
                  <a:lnTo>
                    <a:pt x="620" y="1984"/>
                  </a:lnTo>
                  <a:lnTo>
                    <a:pt x="620" y="1984"/>
                  </a:lnTo>
                  <a:lnTo>
                    <a:pt x="620" y="1984"/>
                  </a:lnTo>
                  <a:cubicBezTo>
                    <a:pt x="620" y="2014"/>
                    <a:pt x="620" y="2014"/>
                    <a:pt x="589" y="2014"/>
                  </a:cubicBezTo>
                  <a:cubicBezTo>
                    <a:pt x="589" y="2014"/>
                    <a:pt x="589" y="2014"/>
                    <a:pt x="589" y="2046"/>
                  </a:cubicBezTo>
                  <a:lnTo>
                    <a:pt x="589" y="2046"/>
                  </a:lnTo>
                  <a:lnTo>
                    <a:pt x="558" y="2077"/>
                  </a:lnTo>
                  <a:lnTo>
                    <a:pt x="558" y="2077"/>
                  </a:lnTo>
                  <a:lnTo>
                    <a:pt x="558" y="2077"/>
                  </a:lnTo>
                  <a:lnTo>
                    <a:pt x="589" y="2077"/>
                  </a:lnTo>
                  <a:lnTo>
                    <a:pt x="589" y="2077"/>
                  </a:lnTo>
                  <a:lnTo>
                    <a:pt x="589" y="2077"/>
                  </a:lnTo>
                  <a:cubicBezTo>
                    <a:pt x="589" y="2077"/>
                    <a:pt x="589" y="2077"/>
                    <a:pt x="620" y="2077"/>
                  </a:cubicBezTo>
                  <a:cubicBezTo>
                    <a:pt x="620" y="2077"/>
                    <a:pt x="620" y="2077"/>
                    <a:pt x="681" y="2138"/>
                  </a:cubicBezTo>
                  <a:cubicBezTo>
                    <a:pt x="681" y="2138"/>
                    <a:pt x="681" y="2138"/>
                    <a:pt x="713" y="2138"/>
                  </a:cubicBezTo>
                  <a:lnTo>
                    <a:pt x="713" y="2138"/>
                  </a:lnTo>
                  <a:cubicBezTo>
                    <a:pt x="744" y="2138"/>
                    <a:pt x="744" y="2138"/>
                    <a:pt x="744" y="2138"/>
                  </a:cubicBezTo>
                  <a:cubicBezTo>
                    <a:pt x="744" y="2170"/>
                    <a:pt x="774" y="2170"/>
                    <a:pt x="774" y="2170"/>
                  </a:cubicBezTo>
                  <a:lnTo>
                    <a:pt x="774" y="2170"/>
                  </a:lnTo>
                  <a:lnTo>
                    <a:pt x="774" y="2170"/>
                  </a:lnTo>
                  <a:cubicBezTo>
                    <a:pt x="806" y="2170"/>
                    <a:pt x="806" y="2170"/>
                    <a:pt x="806" y="2170"/>
                  </a:cubicBezTo>
                  <a:cubicBezTo>
                    <a:pt x="837" y="2170"/>
                    <a:pt x="837" y="2170"/>
                    <a:pt x="837" y="2170"/>
                  </a:cubicBezTo>
                  <a:cubicBezTo>
                    <a:pt x="868" y="2170"/>
                    <a:pt x="868" y="2170"/>
                    <a:pt x="868" y="2170"/>
                  </a:cubicBezTo>
                  <a:cubicBezTo>
                    <a:pt x="868" y="2201"/>
                    <a:pt x="898" y="2201"/>
                    <a:pt x="898" y="2201"/>
                  </a:cubicBezTo>
                  <a:lnTo>
                    <a:pt x="898" y="2201"/>
                  </a:lnTo>
                  <a:lnTo>
                    <a:pt x="930" y="2201"/>
                  </a:lnTo>
                  <a:lnTo>
                    <a:pt x="930" y="2201"/>
                  </a:lnTo>
                  <a:lnTo>
                    <a:pt x="961" y="2201"/>
                  </a:lnTo>
                  <a:lnTo>
                    <a:pt x="961" y="2201"/>
                  </a:lnTo>
                  <a:lnTo>
                    <a:pt x="961" y="2201"/>
                  </a:lnTo>
                  <a:cubicBezTo>
                    <a:pt x="961" y="2170"/>
                    <a:pt x="961" y="2170"/>
                    <a:pt x="961" y="2170"/>
                  </a:cubicBezTo>
                  <a:lnTo>
                    <a:pt x="961" y="2170"/>
                  </a:lnTo>
                  <a:cubicBezTo>
                    <a:pt x="992" y="2170"/>
                    <a:pt x="992" y="2170"/>
                    <a:pt x="992" y="2201"/>
                  </a:cubicBezTo>
                  <a:lnTo>
                    <a:pt x="992" y="2201"/>
                  </a:lnTo>
                  <a:lnTo>
                    <a:pt x="992" y="2201"/>
                  </a:lnTo>
                  <a:cubicBezTo>
                    <a:pt x="1022" y="2201"/>
                    <a:pt x="1022" y="2201"/>
                    <a:pt x="1022" y="2231"/>
                  </a:cubicBezTo>
                  <a:lnTo>
                    <a:pt x="1022" y="2231"/>
                  </a:lnTo>
                  <a:lnTo>
                    <a:pt x="1022" y="2231"/>
                  </a:lnTo>
                  <a:lnTo>
                    <a:pt x="1022" y="2231"/>
                  </a:lnTo>
                  <a:lnTo>
                    <a:pt x="1022" y="2231"/>
                  </a:lnTo>
                  <a:lnTo>
                    <a:pt x="1022" y="2231"/>
                  </a:lnTo>
                  <a:lnTo>
                    <a:pt x="1022" y="2231"/>
                  </a:lnTo>
                  <a:lnTo>
                    <a:pt x="1022" y="2231"/>
                  </a:lnTo>
                  <a:cubicBezTo>
                    <a:pt x="1022" y="2231"/>
                    <a:pt x="1022" y="2231"/>
                    <a:pt x="1054" y="2231"/>
                  </a:cubicBezTo>
                  <a:lnTo>
                    <a:pt x="1054" y="2231"/>
                  </a:lnTo>
                  <a:lnTo>
                    <a:pt x="1054" y="2231"/>
                  </a:lnTo>
                  <a:lnTo>
                    <a:pt x="1054" y="2231"/>
                  </a:lnTo>
                  <a:lnTo>
                    <a:pt x="1054" y="2231"/>
                  </a:lnTo>
                  <a:cubicBezTo>
                    <a:pt x="1085" y="2231"/>
                    <a:pt x="1085" y="2231"/>
                    <a:pt x="1085" y="2231"/>
                  </a:cubicBezTo>
                  <a:lnTo>
                    <a:pt x="1085" y="2201"/>
                  </a:lnTo>
                  <a:cubicBezTo>
                    <a:pt x="1085" y="2201"/>
                    <a:pt x="1085" y="2201"/>
                    <a:pt x="1085" y="2170"/>
                  </a:cubicBezTo>
                  <a:lnTo>
                    <a:pt x="1085" y="2170"/>
                  </a:lnTo>
                  <a:cubicBezTo>
                    <a:pt x="1054" y="2138"/>
                    <a:pt x="1022" y="2138"/>
                    <a:pt x="1022" y="2108"/>
                  </a:cubicBezTo>
                  <a:lnTo>
                    <a:pt x="1022" y="2077"/>
                  </a:lnTo>
                  <a:cubicBezTo>
                    <a:pt x="1054" y="2077"/>
                    <a:pt x="1054" y="2077"/>
                    <a:pt x="1054" y="2077"/>
                  </a:cubicBezTo>
                  <a:lnTo>
                    <a:pt x="1054" y="2046"/>
                  </a:lnTo>
                  <a:cubicBezTo>
                    <a:pt x="1054" y="2046"/>
                    <a:pt x="1054" y="2046"/>
                    <a:pt x="1054" y="2014"/>
                  </a:cubicBezTo>
                  <a:cubicBezTo>
                    <a:pt x="1085" y="2014"/>
                    <a:pt x="1085" y="2014"/>
                    <a:pt x="1085" y="2014"/>
                  </a:cubicBezTo>
                  <a:cubicBezTo>
                    <a:pt x="1116" y="2014"/>
                    <a:pt x="1116" y="2014"/>
                    <a:pt x="1146" y="1984"/>
                  </a:cubicBezTo>
                  <a:lnTo>
                    <a:pt x="1146" y="1984"/>
                  </a:lnTo>
                  <a:lnTo>
                    <a:pt x="1146" y="1984"/>
                  </a:lnTo>
                  <a:lnTo>
                    <a:pt x="1146" y="1984"/>
                  </a:lnTo>
                  <a:cubicBezTo>
                    <a:pt x="1146" y="1984"/>
                    <a:pt x="1146" y="1984"/>
                    <a:pt x="1146" y="1953"/>
                  </a:cubicBezTo>
                  <a:lnTo>
                    <a:pt x="1146" y="1953"/>
                  </a:lnTo>
                  <a:cubicBezTo>
                    <a:pt x="1116" y="1953"/>
                    <a:pt x="1116" y="1953"/>
                    <a:pt x="1116" y="1922"/>
                  </a:cubicBezTo>
                  <a:lnTo>
                    <a:pt x="1116" y="1922"/>
                  </a:lnTo>
                  <a:cubicBezTo>
                    <a:pt x="1116" y="1922"/>
                    <a:pt x="1085" y="1922"/>
                    <a:pt x="1054" y="1922"/>
                  </a:cubicBezTo>
                  <a:lnTo>
                    <a:pt x="1054" y="1922"/>
                  </a:lnTo>
                  <a:lnTo>
                    <a:pt x="1054" y="1922"/>
                  </a:lnTo>
                  <a:lnTo>
                    <a:pt x="1054" y="1922"/>
                  </a:lnTo>
                  <a:lnTo>
                    <a:pt x="1054" y="1890"/>
                  </a:lnTo>
                  <a:lnTo>
                    <a:pt x="1054" y="1890"/>
                  </a:lnTo>
                  <a:cubicBezTo>
                    <a:pt x="1022" y="1890"/>
                    <a:pt x="1022" y="1860"/>
                    <a:pt x="1022" y="1860"/>
                  </a:cubicBezTo>
                  <a:lnTo>
                    <a:pt x="1022" y="1860"/>
                  </a:lnTo>
                  <a:lnTo>
                    <a:pt x="1022" y="1860"/>
                  </a:lnTo>
                  <a:cubicBezTo>
                    <a:pt x="1022" y="1829"/>
                    <a:pt x="1022" y="1829"/>
                    <a:pt x="1022" y="1829"/>
                  </a:cubicBezTo>
                  <a:lnTo>
                    <a:pt x="1022" y="1829"/>
                  </a:lnTo>
                  <a:lnTo>
                    <a:pt x="1022" y="1798"/>
                  </a:lnTo>
                  <a:lnTo>
                    <a:pt x="1022" y="1798"/>
                  </a:lnTo>
                  <a:lnTo>
                    <a:pt x="1022" y="1766"/>
                  </a:lnTo>
                  <a:cubicBezTo>
                    <a:pt x="1022" y="1766"/>
                    <a:pt x="1022" y="1766"/>
                    <a:pt x="1054" y="1766"/>
                  </a:cubicBezTo>
                  <a:lnTo>
                    <a:pt x="1054" y="1766"/>
                  </a:lnTo>
                  <a:cubicBezTo>
                    <a:pt x="1054" y="1736"/>
                    <a:pt x="1054" y="1736"/>
                    <a:pt x="1054" y="1736"/>
                  </a:cubicBezTo>
                  <a:lnTo>
                    <a:pt x="1054" y="1736"/>
                  </a:lnTo>
                  <a:lnTo>
                    <a:pt x="1054" y="1736"/>
                  </a:lnTo>
                  <a:lnTo>
                    <a:pt x="1054" y="1705"/>
                  </a:lnTo>
                  <a:lnTo>
                    <a:pt x="1085" y="1674"/>
                  </a:lnTo>
                  <a:lnTo>
                    <a:pt x="1085" y="1674"/>
                  </a:lnTo>
                  <a:cubicBezTo>
                    <a:pt x="1116" y="1674"/>
                    <a:pt x="1116" y="1674"/>
                    <a:pt x="1116" y="1674"/>
                  </a:cubicBezTo>
                  <a:lnTo>
                    <a:pt x="1116" y="1674"/>
                  </a:lnTo>
                  <a:cubicBezTo>
                    <a:pt x="1116" y="1705"/>
                    <a:pt x="1116" y="1705"/>
                    <a:pt x="1116" y="1705"/>
                  </a:cubicBezTo>
                  <a:lnTo>
                    <a:pt x="1146" y="1674"/>
                  </a:lnTo>
                  <a:cubicBezTo>
                    <a:pt x="1146" y="1674"/>
                    <a:pt x="1146" y="1674"/>
                    <a:pt x="1178" y="1674"/>
                  </a:cubicBezTo>
                  <a:lnTo>
                    <a:pt x="1178" y="1674"/>
                  </a:lnTo>
                  <a:cubicBezTo>
                    <a:pt x="1209" y="1642"/>
                    <a:pt x="1209" y="1642"/>
                    <a:pt x="1209" y="1642"/>
                  </a:cubicBezTo>
                  <a:lnTo>
                    <a:pt x="1209" y="1642"/>
                  </a:lnTo>
                  <a:lnTo>
                    <a:pt x="1209" y="1642"/>
                  </a:lnTo>
                  <a:lnTo>
                    <a:pt x="1209" y="1642"/>
                  </a:lnTo>
                  <a:lnTo>
                    <a:pt x="1209" y="1642"/>
                  </a:lnTo>
                  <a:cubicBezTo>
                    <a:pt x="1240" y="1642"/>
                    <a:pt x="1240" y="1642"/>
                    <a:pt x="1240" y="1612"/>
                  </a:cubicBezTo>
                  <a:cubicBezTo>
                    <a:pt x="1240" y="1612"/>
                    <a:pt x="1240" y="1612"/>
                    <a:pt x="1270" y="1612"/>
                  </a:cubicBezTo>
                  <a:lnTo>
                    <a:pt x="1270" y="1612"/>
                  </a:lnTo>
                  <a:lnTo>
                    <a:pt x="1270" y="1612"/>
                  </a:lnTo>
                  <a:lnTo>
                    <a:pt x="1270" y="1612"/>
                  </a:lnTo>
                  <a:lnTo>
                    <a:pt x="1270" y="1612"/>
                  </a:lnTo>
                  <a:cubicBezTo>
                    <a:pt x="1270" y="1612"/>
                    <a:pt x="1270" y="1612"/>
                    <a:pt x="1302" y="1612"/>
                  </a:cubicBezTo>
                  <a:lnTo>
                    <a:pt x="1302" y="1612"/>
                  </a:lnTo>
                  <a:cubicBezTo>
                    <a:pt x="1302" y="1612"/>
                    <a:pt x="1302" y="1612"/>
                    <a:pt x="1333" y="1612"/>
                  </a:cubicBezTo>
                  <a:lnTo>
                    <a:pt x="1333" y="1612"/>
                  </a:lnTo>
                  <a:lnTo>
                    <a:pt x="1333" y="1612"/>
                  </a:lnTo>
                  <a:lnTo>
                    <a:pt x="1333" y="1612"/>
                  </a:lnTo>
                  <a:cubicBezTo>
                    <a:pt x="1364" y="1612"/>
                    <a:pt x="1364" y="1612"/>
                    <a:pt x="1364" y="1612"/>
                  </a:cubicBezTo>
                  <a:lnTo>
                    <a:pt x="1364" y="1612"/>
                  </a:lnTo>
                  <a:lnTo>
                    <a:pt x="1364" y="1612"/>
                  </a:lnTo>
                  <a:cubicBezTo>
                    <a:pt x="1364" y="1612"/>
                    <a:pt x="1394" y="1612"/>
                    <a:pt x="1394" y="1642"/>
                  </a:cubicBezTo>
                  <a:cubicBezTo>
                    <a:pt x="1394" y="1612"/>
                    <a:pt x="1394" y="1612"/>
                    <a:pt x="1426" y="1612"/>
                  </a:cubicBezTo>
                  <a:lnTo>
                    <a:pt x="1426" y="1612"/>
                  </a:lnTo>
                  <a:cubicBezTo>
                    <a:pt x="1426" y="1642"/>
                    <a:pt x="1457" y="1642"/>
                    <a:pt x="1457" y="1642"/>
                  </a:cubicBezTo>
                  <a:lnTo>
                    <a:pt x="1457" y="1642"/>
                  </a:lnTo>
                  <a:cubicBezTo>
                    <a:pt x="1457" y="1642"/>
                    <a:pt x="1457" y="1674"/>
                    <a:pt x="1488" y="1674"/>
                  </a:cubicBezTo>
                  <a:cubicBezTo>
                    <a:pt x="1488" y="1642"/>
                    <a:pt x="1488" y="1642"/>
                    <a:pt x="1488" y="1642"/>
                  </a:cubicBezTo>
                  <a:lnTo>
                    <a:pt x="1488" y="1642"/>
                  </a:lnTo>
                  <a:lnTo>
                    <a:pt x="1488" y="1642"/>
                  </a:lnTo>
                  <a:cubicBezTo>
                    <a:pt x="1518" y="1642"/>
                    <a:pt x="1518" y="1674"/>
                    <a:pt x="1550" y="1674"/>
                  </a:cubicBezTo>
                  <a:lnTo>
                    <a:pt x="1550" y="1674"/>
                  </a:lnTo>
                  <a:lnTo>
                    <a:pt x="1550" y="1674"/>
                  </a:lnTo>
                  <a:lnTo>
                    <a:pt x="1550" y="1674"/>
                  </a:lnTo>
                  <a:cubicBezTo>
                    <a:pt x="1581" y="1674"/>
                    <a:pt x="1581" y="1674"/>
                    <a:pt x="1581" y="1642"/>
                  </a:cubicBezTo>
                  <a:cubicBezTo>
                    <a:pt x="1612" y="1642"/>
                    <a:pt x="1612" y="1642"/>
                    <a:pt x="1612" y="1642"/>
                  </a:cubicBezTo>
                  <a:cubicBezTo>
                    <a:pt x="1612" y="1642"/>
                    <a:pt x="1642" y="1642"/>
                    <a:pt x="1642" y="1674"/>
                  </a:cubicBezTo>
                  <a:cubicBezTo>
                    <a:pt x="1642" y="1642"/>
                    <a:pt x="1642" y="1642"/>
                    <a:pt x="1674" y="1642"/>
                  </a:cubicBezTo>
                  <a:lnTo>
                    <a:pt x="1674" y="1642"/>
                  </a:lnTo>
                  <a:lnTo>
                    <a:pt x="1674" y="1642"/>
                  </a:lnTo>
                  <a:cubicBezTo>
                    <a:pt x="1674" y="1642"/>
                    <a:pt x="1705" y="1642"/>
                    <a:pt x="1705" y="1674"/>
                  </a:cubicBezTo>
                  <a:lnTo>
                    <a:pt x="1705" y="1674"/>
                  </a:lnTo>
                  <a:lnTo>
                    <a:pt x="1736" y="1674"/>
                  </a:lnTo>
                  <a:lnTo>
                    <a:pt x="1736" y="1674"/>
                  </a:lnTo>
                  <a:lnTo>
                    <a:pt x="1736" y="1674"/>
                  </a:lnTo>
                  <a:lnTo>
                    <a:pt x="1766" y="1674"/>
                  </a:lnTo>
                  <a:lnTo>
                    <a:pt x="1766" y="1674"/>
                  </a:lnTo>
                  <a:lnTo>
                    <a:pt x="1766" y="1674"/>
                  </a:lnTo>
                  <a:lnTo>
                    <a:pt x="1766" y="1674"/>
                  </a:lnTo>
                  <a:cubicBezTo>
                    <a:pt x="1766" y="1642"/>
                    <a:pt x="1766" y="1642"/>
                    <a:pt x="1766" y="1642"/>
                  </a:cubicBezTo>
                  <a:lnTo>
                    <a:pt x="1766" y="1642"/>
                  </a:lnTo>
                  <a:lnTo>
                    <a:pt x="1766" y="1642"/>
                  </a:lnTo>
                  <a:cubicBezTo>
                    <a:pt x="1766" y="1612"/>
                    <a:pt x="1766" y="1612"/>
                    <a:pt x="1798" y="1612"/>
                  </a:cubicBezTo>
                  <a:cubicBezTo>
                    <a:pt x="1798" y="1581"/>
                    <a:pt x="1798" y="1581"/>
                    <a:pt x="1798" y="1581"/>
                  </a:cubicBezTo>
                  <a:cubicBezTo>
                    <a:pt x="1798" y="1581"/>
                    <a:pt x="1798" y="1581"/>
                    <a:pt x="1798" y="1612"/>
                  </a:cubicBezTo>
                  <a:cubicBezTo>
                    <a:pt x="1798" y="1581"/>
                    <a:pt x="1798" y="1581"/>
                    <a:pt x="1798" y="1581"/>
                  </a:cubicBezTo>
                  <a:lnTo>
                    <a:pt x="1798" y="1581"/>
                  </a:lnTo>
                  <a:cubicBezTo>
                    <a:pt x="1798" y="1581"/>
                    <a:pt x="1798" y="1581"/>
                    <a:pt x="1829" y="1581"/>
                  </a:cubicBezTo>
                  <a:lnTo>
                    <a:pt x="1829" y="1550"/>
                  </a:lnTo>
                  <a:lnTo>
                    <a:pt x="1829" y="1518"/>
                  </a:lnTo>
                  <a:lnTo>
                    <a:pt x="1829" y="1518"/>
                  </a:lnTo>
                  <a:cubicBezTo>
                    <a:pt x="1829" y="1488"/>
                    <a:pt x="1829" y="1488"/>
                    <a:pt x="1829" y="1488"/>
                  </a:cubicBezTo>
                  <a:lnTo>
                    <a:pt x="1829" y="1488"/>
                  </a:lnTo>
                  <a:cubicBezTo>
                    <a:pt x="1829" y="1457"/>
                    <a:pt x="1829" y="1457"/>
                    <a:pt x="1860" y="1457"/>
                  </a:cubicBezTo>
                  <a:lnTo>
                    <a:pt x="1860" y="1457"/>
                  </a:lnTo>
                  <a:lnTo>
                    <a:pt x="1860" y="1457"/>
                  </a:lnTo>
                  <a:lnTo>
                    <a:pt x="1860" y="1457"/>
                  </a:lnTo>
                  <a:lnTo>
                    <a:pt x="1890" y="1457"/>
                  </a:lnTo>
                  <a:cubicBezTo>
                    <a:pt x="1890" y="1457"/>
                    <a:pt x="1890" y="1457"/>
                    <a:pt x="1922" y="1457"/>
                  </a:cubicBezTo>
                  <a:lnTo>
                    <a:pt x="1922" y="1457"/>
                  </a:lnTo>
                  <a:cubicBezTo>
                    <a:pt x="1922" y="1457"/>
                    <a:pt x="1922" y="1457"/>
                    <a:pt x="1953" y="1457"/>
                  </a:cubicBezTo>
                  <a:cubicBezTo>
                    <a:pt x="1953" y="1457"/>
                    <a:pt x="1953" y="1457"/>
                    <a:pt x="1984" y="1457"/>
                  </a:cubicBezTo>
                  <a:cubicBezTo>
                    <a:pt x="2014" y="1457"/>
                    <a:pt x="2014" y="1457"/>
                    <a:pt x="2014" y="1457"/>
                  </a:cubicBezTo>
                  <a:cubicBezTo>
                    <a:pt x="2046" y="1457"/>
                    <a:pt x="2046" y="1457"/>
                    <a:pt x="2046" y="1457"/>
                  </a:cubicBezTo>
                  <a:lnTo>
                    <a:pt x="2046" y="1457"/>
                  </a:lnTo>
                  <a:lnTo>
                    <a:pt x="2046" y="1457"/>
                  </a:lnTo>
                  <a:cubicBezTo>
                    <a:pt x="2077" y="1457"/>
                    <a:pt x="2077" y="1457"/>
                    <a:pt x="2077" y="1425"/>
                  </a:cubicBezTo>
                  <a:lnTo>
                    <a:pt x="2077" y="1425"/>
                  </a:lnTo>
                  <a:lnTo>
                    <a:pt x="2077" y="1425"/>
                  </a:lnTo>
                  <a:cubicBezTo>
                    <a:pt x="2077" y="1425"/>
                    <a:pt x="2077" y="1425"/>
                    <a:pt x="2108" y="1425"/>
                  </a:cubicBezTo>
                  <a:lnTo>
                    <a:pt x="2108" y="1425"/>
                  </a:lnTo>
                  <a:lnTo>
                    <a:pt x="2138" y="1425"/>
                  </a:lnTo>
                  <a:lnTo>
                    <a:pt x="2138" y="1425"/>
                  </a:lnTo>
                  <a:lnTo>
                    <a:pt x="2138" y="1425"/>
                  </a:lnTo>
                  <a:cubicBezTo>
                    <a:pt x="2170" y="1425"/>
                    <a:pt x="2170" y="1425"/>
                    <a:pt x="2201" y="1425"/>
                  </a:cubicBezTo>
                  <a:lnTo>
                    <a:pt x="2201" y="1425"/>
                  </a:lnTo>
                  <a:lnTo>
                    <a:pt x="2201" y="1425"/>
                  </a:lnTo>
                  <a:cubicBezTo>
                    <a:pt x="2201" y="1425"/>
                    <a:pt x="2201" y="1425"/>
                    <a:pt x="2232" y="1425"/>
                  </a:cubicBezTo>
                  <a:lnTo>
                    <a:pt x="2232" y="1425"/>
                  </a:lnTo>
                  <a:lnTo>
                    <a:pt x="2232" y="1425"/>
                  </a:lnTo>
                  <a:cubicBezTo>
                    <a:pt x="2232" y="1394"/>
                    <a:pt x="2262" y="1364"/>
                    <a:pt x="2293" y="1364"/>
                  </a:cubicBezTo>
                  <a:lnTo>
                    <a:pt x="2293" y="1364"/>
                  </a:lnTo>
                  <a:lnTo>
                    <a:pt x="2293" y="1364"/>
                  </a:lnTo>
                  <a:lnTo>
                    <a:pt x="2293" y="1364"/>
                  </a:lnTo>
                  <a:lnTo>
                    <a:pt x="2293" y="1364"/>
                  </a:lnTo>
                  <a:cubicBezTo>
                    <a:pt x="2325" y="1364"/>
                    <a:pt x="2325" y="1364"/>
                    <a:pt x="2356" y="1394"/>
                  </a:cubicBezTo>
                  <a:lnTo>
                    <a:pt x="2356" y="1394"/>
                  </a:lnTo>
                  <a:lnTo>
                    <a:pt x="2356" y="1394"/>
                  </a:lnTo>
                  <a:lnTo>
                    <a:pt x="2386" y="1394"/>
                  </a:lnTo>
                  <a:lnTo>
                    <a:pt x="2386" y="1394"/>
                  </a:lnTo>
                  <a:lnTo>
                    <a:pt x="2386" y="1394"/>
                  </a:lnTo>
                  <a:lnTo>
                    <a:pt x="2418" y="1425"/>
                  </a:lnTo>
                  <a:cubicBezTo>
                    <a:pt x="2418" y="1457"/>
                    <a:pt x="2418" y="1457"/>
                    <a:pt x="2418" y="1457"/>
                  </a:cubicBezTo>
                  <a:lnTo>
                    <a:pt x="2418" y="1457"/>
                  </a:lnTo>
                  <a:cubicBezTo>
                    <a:pt x="2418" y="1457"/>
                    <a:pt x="2418" y="1457"/>
                    <a:pt x="2449" y="1457"/>
                  </a:cubicBezTo>
                  <a:lnTo>
                    <a:pt x="2449" y="1457"/>
                  </a:lnTo>
                  <a:lnTo>
                    <a:pt x="2449" y="1457"/>
                  </a:lnTo>
                  <a:cubicBezTo>
                    <a:pt x="2449" y="1457"/>
                    <a:pt x="2449" y="1457"/>
                    <a:pt x="2479" y="1457"/>
                  </a:cubicBezTo>
                  <a:lnTo>
                    <a:pt x="2479" y="1457"/>
                  </a:lnTo>
                  <a:cubicBezTo>
                    <a:pt x="2479" y="1457"/>
                    <a:pt x="2479" y="1457"/>
                    <a:pt x="2510" y="1457"/>
                  </a:cubicBezTo>
                  <a:lnTo>
                    <a:pt x="2510" y="1457"/>
                  </a:lnTo>
                  <a:lnTo>
                    <a:pt x="2510" y="1457"/>
                  </a:lnTo>
                  <a:lnTo>
                    <a:pt x="2510" y="1457"/>
                  </a:lnTo>
                  <a:lnTo>
                    <a:pt x="2510" y="1457"/>
                  </a:lnTo>
                  <a:lnTo>
                    <a:pt x="2510" y="1457"/>
                  </a:lnTo>
                  <a:cubicBezTo>
                    <a:pt x="2542" y="1457"/>
                    <a:pt x="2542" y="1457"/>
                    <a:pt x="2542" y="1457"/>
                  </a:cubicBezTo>
                  <a:lnTo>
                    <a:pt x="2542" y="1457"/>
                  </a:lnTo>
                  <a:cubicBezTo>
                    <a:pt x="2542" y="1488"/>
                    <a:pt x="2542" y="1488"/>
                    <a:pt x="2542" y="1488"/>
                  </a:cubicBezTo>
                  <a:cubicBezTo>
                    <a:pt x="2573" y="1488"/>
                    <a:pt x="2573" y="1488"/>
                    <a:pt x="2573" y="1518"/>
                  </a:cubicBezTo>
                  <a:cubicBezTo>
                    <a:pt x="2573" y="1488"/>
                    <a:pt x="2573" y="1488"/>
                    <a:pt x="2603" y="1488"/>
                  </a:cubicBezTo>
                  <a:lnTo>
                    <a:pt x="2603" y="1488"/>
                  </a:lnTo>
                  <a:cubicBezTo>
                    <a:pt x="2634" y="1488"/>
                    <a:pt x="2634" y="1457"/>
                    <a:pt x="2634" y="1457"/>
                  </a:cubicBezTo>
                  <a:lnTo>
                    <a:pt x="2634" y="1457"/>
                  </a:lnTo>
                  <a:cubicBezTo>
                    <a:pt x="2634" y="1457"/>
                    <a:pt x="2634" y="1457"/>
                    <a:pt x="2666" y="1457"/>
                  </a:cubicBezTo>
                  <a:lnTo>
                    <a:pt x="2666" y="1457"/>
                  </a:lnTo>
                  <a:cubicBezTo>
                    <a:pt x="2697" y="1425"/>
                    <a:pt x="2697" y="1425"/>
                    <a:pt x="2697" y="1425"/>
                  </a:cubicBezTo>
                  <a:lnTo>
                    <a:pt x="2697" y="1425"/>
                  </a:lnTo>
                  <a:lnTo>
                    <a:pt x="2727" y="1425"/>
                  </a:lnTo>
                  <a:lnTo>
                    <a:pt x="2727" y="1425"/>
                  </a:lnTo>
                  <a:lnTo>
                    <a:pt x="2758" y="1457"/>
                  </a:lnTo>
                  <a:lnTo>
                    <a:pt x="2758" y="1457"/>
                  </a:lnTo>
                  <a:lnTo>
                    <a:pt x="2758" y="1457"/>
                  </a:lnTo>
                  <a:cubicBezTo>
                    <a:pt x="2758" y="1488"/>
                    <a:pt x="2758" y="1488"/>
                    <a:pt x="2727" y="1488"/>
                  </a:cubicBezTo>
                  <a:lnTo>
                    <a:pt x="2727" y="1488"/>
                  </a:lnTo>
                  <a:lnTo>
                    <a:pt x="2727" y="1488"/>
                  </a:lnTo>
                  <a:lnTo>
                    <a:pt x="2727" y="1488"/>
                  </a:lnTo>
                  <a:lnTo>
                    <a:pt x="2758" y="1488"/>
                  </a:lnTo>
                  <a:lnTo>
                    <a:pt x="2758" y="1518"/>
                  </a:lnTo>
                  <a:cubicBezTo>
                    <a:pt x="2758" y="1518"/>
                    <a:pt x="2790" y="1518"/>
                    <a:pt x="2790" y="1550"/>
                  </a:cubicBezTo>
                  <a:cubicBezTo>
                    <a:pt x="2790" y="1550"/>
                    <a:pt x="2821" y="1550"/>
                    <a:pt x="2821" y="1581"/>
                  </a:cubicBezTo>
                  <a:cubicBezTo>
                    <a:pt x="2851" y="1581"/>
                    <a:pt x="2851" y="1612"/>
                    <a:pt x="2851" y="1612"/>
                  </a:cubicBezTo>
                  <a:cubicBezTo>
                    <a:pt x="2882" y="1612"/>
                    <a:pt x="2882" y="1612"/>
                    <a:pt x="2882" y="1612"/>
                  </a:cubicBezTo>
                  <a:cubicBezTo>
                    <a:pt x="2882" y="1642"/>
                    <a:pt x="2882" y="1642"/>
                    <a:pt x="2882" y="1642"/>
                  </a:cubicBezTo>
                  <a:lnTo>
                    <a:pt x="2882" y="1642"/>
                  </a:lnTo>
                  <a:lnTo>
                    <a:pt x="2882" y="1642"/>
                  </a:lnTo>
                  <a:cubicBezTo>
                    <a:pt x="2914" y="1642"/>
                    <a:pt x="2914" y="1642"/>
                    <a:pt x="2914" y="1642"/>
                  </a:cubicBezTo>
                  <a:lnTo>
                    <a:pt x="2914" y="1642"/>
                  </a:lnTo>
                  <a:lnTo>
                    <a:pt x="2914" y="1642"/>
                  </a:lnTo>
                  <a:cubicBezTo>
                    <a:pt x="2914" y="1642"/>
                    <a:pt x="2914" y="1642"/>
                    <a:pt x="2945" y="1642"/>
                  </a:cubicBezTo>
                  <a:lnTo>
                    <a:pt x="2945" y="1642"/>
                  </a:lnTo>
                  <a:lnTo>
                    <a:pt x="2945" y="1642"/>
                  </a:lnTo>
                  <a:lnTo>
                    <a:pt x="2945" y="1642"/>
                  </a:lnTo>
                  <a:cubicBezTo>
                    <a:pt x="2945" y="1642"/>
                    <a:pt x="2945" y="1642"/>
                    <a:pt x="2945" y="1674"/>
                  </a:cubicBezTo>
                  <a:lnTo>
                    <a:pt x="2975" y="1674"/>
                  </a:lnTo>
                  <a:lnTo>
                    <a:pt x="2975" y="1674"/>
                  </a:lnTo>
                  <a:lnTo>
                    <a:pt x="2975" y="1674"/>
                  </a:lnTo>
                  <a:cubicBezTo>
                    <a:pt x="2975" y="1674"/>
                    <a:pt x="2975" y="1674"/>
                    <a:pt x="3006" y="1674"/>
                  </a:cubicBezTo>
                  <a:cubicBezTo>
                    <a:pt x="3006" y="1674"/>
                    <a:pt x="3006" y="1674"/>
                    <a:pt x="3038" y="1674"/>
                  </a:cubicBezTo>
                  <a:lnTo>
                    <a:pt x="3038" y="1674"/>
                  </a:lnTo>
                  <a:lnTo>
                    <a:pt x="3038" y="1674"/>
                  </a:lnTo>
                  <a:lnTo>
                    <a:pt x="3038" y="1674"/>
                  </a:lnTo>
                  <a:lnTo>
                    <a:pt x="3038" y="1674"/>
                  </a:lnTo>
                  <a:cubicBezTo>
                    <a:pt x="3038" y="1642"/>
                    <a:pt x="3069" y="1642"/>
                    <a:pt x="3069" y="1642"/>
                  </a:cubicBezTo>
                  <a:lnTo>
                    <a:pt x="3069" y="1642"/>
                  </a:lnTo>
                  <a:cubicBezTo>
                    <a:pt x="3069" y="1642"/>
                    <a:pt x="3069" y="1642"/>
                    <a:pt x="3099" y="1674"/>
                  </a:cubicBezTo>
                  <a:lnTo>
                    <a:pt x="3099" y="1674"/>
                  </a:lnTo>
                  <a:lnTo>
                    <a:pt x="3099" y="1674"/>
                  </a:lnTo>
                  <a:cubicBezTo>
                    <a:pt x="3099" y="1674"/>
                    <a:pt x="3130" y="1674"/>
                    <a:pt x="3130" y="1705"/>
                  </a:cubicBezTo>
                  <a:lnTo>
                    <a:pt x="3130" y="1705"/>
                  </a:lnTo>
                  <a:cubicBezTo>
                    <a:pt x="3130" y="1705"/>
                    <a:pt x="3162" y="1705"/>
                    <a:pt x="3162" y="1736"/>
                  </a:cubicBezTo>
                  <a:cubicBezTo>
                    <a:pt x="3162" y="1736"/>
                    <a:pt x="3162" y="1736"/>
                    <a:pt x="3193" y="1736"/>
                  </a:cubicBezTo>
                  <a:lnTo>
                    <a:pt x="3193" y="1736"/>
                  </a:lnTo>
                  <a:cubicBezTo>
                    <a:pt x="3193" y="1736"/>
                    <a:pt x="3193" y="1766"/>
                    <a:pt x="3223" y="1766"/>
                  </a:cubicBezTo>
                  <a:lnTo>
                    <a:pt x="3223" y="1766"/>
                  </a:lnTo>
                  <a:cubicBezTo>
                    <a:pt x="3223" y="1736"/>
                    <a:pt x="3223" y="1736"/>
                    <a:pt x="3223" y="1736"/>
                  </a:cubicBezTo>
                  <a:lnTo>
                    <a:pt x="3254" y="1736"/>
                  </a:lnTo>
                  <a:lnTo>
                    <a:pt x="3254" y="1736"/>
                  </a:lnTo>
                  <a:cubicBezTo>
                    <a:pt x="3254" y="1736"/>
                    <a:pt x="3254" y="1736"/>
                    <a:pt x="3286" y="1736"/>
                  </a:cubicBezTo>
                  <a:cubicBezTo>
                    <a:pt x="3286" y="1736"/>
                    <a:pt x="3286" y="1766"/>
                    <a:pt x="3286" y="1798"/>
                  </a:cubicBezTo>
                  <a:lnTo>
                    <a:pt x="3317" y="1798"/>
                  </a:lnTo>
                  <a:lnTo>
                    <a:pt x="3317" y="1798"/>
                  </a:lnTo>
                  <a:cubicBezTo>
                    <a:pt x="3317" y="1798"/>
                    <a:pt x="3317" y="1798"/>
                    <a:pt x="3317" y="1766"/>
                  </a:cubicBezTo>
                  <a:lnTo>
                    <a:pt x="3317" y="1766"/>
                  </a:lnTo>
                  <a:lnTo>
                    <a:pt x="3317" y="1766"/>
                  </a:lnTo>
                  <a:lnTo>
                    <a:pt x="3317" y="1766"/>
                  </a:lnTo>
                  <a:cubicBezTo>
                    <a:pt x="3317" y="1736"/>
                    <a:pt x="3317" y="1736"/>
                    <a:pt x="3317" y="1736"/>
                  </a:cubicBezTo>
                  <a:cubicBezTo>
                    <a:pt x="3347" y="1766"/>
                    <a:pt x="3347" y="1766"/>
                    <a:pt x="3347" y="1766"/>
                  </a:cubicBezTo>
                  <a:lnTo>
                    <a:pt x="3347" y="1766"/>
                  </a:lnTo>
                  <a:lnTo>
                    <a:pt x="3347" y="1766"/>
                  </a:lnTo>
                  <a:lnTo>
                    <a:pt x="3378" y="1766"/>
                  </a:lnTo>
                  <a:lnTo>
                    <a:pt x="3378" y="1766"/>
                  </a:lnTo>
                  <a:cubicBezTo>
                    <a:pt x="3378" y="1766"/>
                    <a:pt x="3378" y="1766"/>
                    <a:pt x="3410" y="1766"/>
                  </a:cubicBezTo>
                  <a:lnTo>
                    <a:pt x="3410" y="1766"/>
                  </a:lnTo>
                  <a:cubicBezTo>
                    <a:pt x="3410" y="1736"/>
                    <a:pt x="3410" y="1736"/>
                    <a:pt x="3441" y="1736"/>
                  </a:cubicBezTo>
                  <a:lnTo>
                    <a:pt x="3471" y="1705"/>
                  </a:lnTo>
                  <a:lnTo>
                    <a:pt x="3502" y="1705"/>
                  </a:lnTo>
                  <a:cubicBezTo>
                    <a:pt x="3502" y="1674"/>
                    <a:pt x="3534" y="1674"/>
                    <a:pt x="3534" y="1674"/>
                  </a:cubicBezTo>
                  <a:lnTo>
                    <a:pt x="3534" y="1674"/>
                  </a:lnTo>
                  <a:cubicBezTo>
                    <a:pt x="3534" y="1674"/>
                    <a:pt x="3534" y="1674"/>
                    <a:pt x="3565" y="1674"/>
                  </a:cubicBezTo>
                  <a:lnTo>
                    <a:pt x="3595" y="1674"/>
                  </a:lnTo>
                  <a:lnTo>
                    <a:pt x="3595" y="1674"/>
                  </a:lnTo>
                  <a:cubicBezTo>
                    <a:pt x="3626" y="1674"/>
                    <a:pt x="3626" y="1674"/>
                    <a:pt x="3626" y="1674"/>
                  </a:cubicBezTo>
                  <a:cubicBezTo>
                    <a:pt x="3626" y="1674"/>
                    <a:pt x="3626" y="1674"/>
                    <a:pt x="3658" y="1674"/>
                  </a:cubicBezTo>
                  <a:lnTo>
                    <a:pt x="3658" y="1674"/>
                  </a:lnTo>
                  <a:cubicBezTo>
                    <a:pt x="3658" y="1674"/>
                    <a:pt x="3658" y="1674"/>
                    <a:pt x="3689" y="1674"/>
                  </a:cubicBezTo>
                  <a:lnTo>
                    <a:pt x="3689" y="1674"/>
                  </a:lnTo>
                  <a:lnTo>
                    <a:pt x="3719" y="1705"/>
                  </a:lnTo>
                  <a:cubicBezTo>
                    <a:pt x="3719" y="1705"/>
                    <a:pt x="3719" y="1705"/>
                    <a:pt x="3719" y="1736"/>
                  </a:cubicBezTo>
                  <a:lnTo>
                    <a:pt x="3719" y="1736"/>
                  </a:lnTo>
                  <a:lnTo>
                    <a:pt x="3719" y="1736"/>
                  </a:lnTo>
                  <a:lnTo>
                    <a:pt x="3719" y="1736"/>
                  </a:lnTo>
                  <a:lnTo>
                    <a:pt x="3750" y="1736"/>
                  </a:lnTo>
                  <a:cubicBezTo>
                    <a:pt x="3750" y="1736"/>
                    <a:pt x="3750" y="1736"/>
                    <a:pt x="3782" y="1736"/>
                  </a:cubicBezTo>
                  <a:lnTo>
                    <a:pt x="3782" y="1736"/>
                  </a:lnTo>
                  <a:lnTo>
                    <a:pt x="3782" y="1736"/>
                  </a:lnTo>
                  <a:lnTo>
                    <a:pt x="3813" y="1736"/>
                  </a:lnTo>
                  <a:lnTo>
                    <a:pt x="3813" y="1736"/>
                  </a:lnTo>
                  <a:cubicBezTo>
                    <a:pt x="3843" y="1736"/>
                    <a:pt x="3843" y="1736"/>
                    <a:pt x="3843" y="1736"/>
                  </a:cubicBezTo>
                  <a:lnTo>
                    <a:pt x="3843" y="1736"/>
                  </a:lnTo>
                  <a:lnTo>
                    <a:pt x="3843" y="1736"/>
                  </a:lnTo>
                  <a:cubicBezTo>
                    <a:pt x="3843" y="1736"/>
                    <a:pt x="3843" y="1736"/>
                    <a:pt x="3874" y="1736"/>
                  </a:cubicBezTo>
                  <a:lnTo>
                    <a:pt x="3874" y="1736"/>
                  </a:lnTo>
                  <a:lnTo>
                    <a:pt x="3874" y="1736"/>
                  </a:lnTo>
                  <a:lnTo>
                    <a:pt x="3874" y="1705"/>
                  </a:lnTo>
                  <a:lnTo>
                    <a:pt x="3874" y="1705"/>
                  </a:lnTo>
                  <a:cubicBezTo>
                    <a:pt x="3843" y="1705"/>
                    <a:pt x="3843" y="1674"/>
                    <a:pt x="3843" y="1674"/>
                  </a:cubicBezTo>
                  <a:lnTo>
                    <a:pt x="3874" y="1642"/>
                  </a:lnTo>
                  <a:lnTo>
                    <a:pt x="3874" y="1642"/>
                  </a:lnTo>
                  <a:cubicBezTo>
                    <a:pt x="3874" y="1612"/>
                    <a:pt x="3905" y="1612"/>
                    <a:pt x="3905" y="1612"/>
                  </a:cubicBezTo>
                  <a:lnTo>
                    <a:pt x="3937" y="1581"/>
                  </a:lnTo>
                  <a:lnTo>
                    <a:pt x="3937" y="1581"/>
                  </a:lnTo>
                  <a:cubicBezTo>
                    <a:pt x="3937" y="1581"/>
                    <a:pt x="3937" y="1581"/>
                    <a:pt x="3967" y="1581"/>
                  </a:cubicBezTo>
                  <a:lnTo>
                    <a:pt x="3967" y="1581"/>
                  </a:lnTo>
                  <a:cubicBezTo>
                    <a:pt x="3967" y="1612"/>
                    <a:pt x="3998" y="1612"/>
                    <a:pt x="3998" y="1612"/>
                  </a:cubicBezTo>
                  <a:lnTo>
                    <a:pt x="4030" y="1612"/>
                  </a:lnTo>
                  <a:lnTo>
                    <a:pt x="4060" y="1612"/>
                  </a:lnTo>
                  <a:cubicBezTo>
                    <a:pt x="4091" y="1642"/>
                    <a:pt x="4091" y="1642"/>
                    <a:pt x="4091" y="1642"/>
                  </a:cubicBezTo>
                  <a:cubicBezTo>
                    <a:pt x="4122" y="1642"/>
                    <a:pt x="4122" y="1642"/>
                    <a:pt x="4122" y="1642"/>
                  </a:cubicBezTo>
                  <a:lnTo>
                    <a:pt x="4122" y="1642"/>
                  </a:lnTo>
                  <a:cubicBezTo>
                    <a:pt x="4154" y="1674"/>
                    <a:pt x="4154" y="1674"/>
                    <a:pt x="4154" y="1674"/>
                  </a:cubicBezTo>
                  <a:lnTo>
                    <a:pt x="4154" y="1674"/>
                  </a:lnTo>
                  <a:lnTo>
                    <a:pt x="4154" y="1674"/>
                  </a:lnTo>
                  <a:lnTo>
                    <a:pt x="4154" y="1705"/>
                  </a:lnTo>
                  <a:lnTo>
                    <a:pt x="4154" y="1705"/>
                  </a:lnTo>
                  <a:lnTo>
                    <a:pt x="4154" y="1705"/>
                  </a:lnTo>
                  <a:cubicBezTo>
                    <a:pt x="4184" y="1705"/>
                    <a:pt x="4184" y="1705"/>
                    <a:pt x="4184" y="1705"/>
                  </a:cubicBezTo>
                  <a:lnTo>
                    <a:pt x="4184" y="1705"/>
                  </a:lnTo>
                  <a:cubicBezTo>
                    <a:pt x="4215" y="1705"/>
                    <a:pt x="4215" y="1705"/>
                    <a:pt x="4215" y="1705"/>
                  </a:cubicBezTo>
                  <a:lnTo>
                    <a:pt x="4215" y="1705"/>
                  </a:lnTo>
                  <a:cubicBezTo>
                    <a:pt x="4215" y="1705"/>
                    <a:pt x="4215" y="1705"/>
                    <a:pt x="4246" y="1705"/>
                  </a:cubicBezTo>
                  <a:lnTo>
                    <a:pt x="4278" y="1705"/>
                  </a:lnTo>
                  <a:lnTo>
                    <a:pt x="4308" y="1705"/>
                  </a:lnTo>
                  <a:lnTo>
                    <a:pt x="4308" y="1705"/>
                  </a:lnTo>
                  <a:lnTo>
                    <a:pt x="4308" y="1705"/>
                  </a:lnTo>
                  <a:cubicBezTo>
                    <a:pt x="4339" y="1705"/>
                    <a:pt x="4402" y="1705"/>
                    <a:pt x="4402" y="1736"/>
                  </a:cubicBezTo>
                  <a:cubicBezTo>
                    <a:pt x="4432" y="1736"/>
                    <a:pt x="4432" y="1736"/>
                    <a:pt x="4432" y="1736"/>
                  </a:cubicBezTo>
                  <a:cubicBezTo>
                    <a:pt x="4463" y="1736"/>
                    <a:pt x="4463" y="1736"/>
                    <a:pt x="4463" y="1736"/>
                  </a:cubicBezTo>
                  <a:cubicBezTo>
                    <a:pt x="4463" y="1766"/>
                    <a:pt x="4494" y="1766"/>
                    <a:pt x="4494" y="1766"/>
                  </a:cubicBezTo>
                  <a:cubicBezTo>
                    <a:pt x="4494" y="1766"/>
                    <a:pt x="4494" y="1766"/>
                    <a:pt x="4526" y="1766"/>
                  </a:cubicBezTo>
                  <a:lnTo>
                    <a:pt x="4556" y="1766"/>
                  </a:lnTo>
                  <a:cubicBezTo>
                    <a:pt x="4556" y="1766"/>
                    <a:pt x="4556" y="1766"/>
                    <a:pt x="4587" y="1766"/>
                  </a:cubicBezTo>
                  <a:lnTo>
                    <a:pt x="4587" y="1766"/>
                  </a:lnTo>
                  <a:lnTo>
                    <a:pt x="4587" y="1766"/>
                  </a:lnTo>
                  <a:lnTo>
                    <a:pt x="4587" y="1766"/>
                  </a:lnTo>
                  <a:cubicBezTo>
                    <a:pt x="4618" y="1766"/>
                    <a:pt x="4650" y="1766"/>
                    <a:pt x="4650" y="1766"/>
                  </a:cubicBezTo>
                  <a:cubicBezTo>
                    <a:pt x="4650" y="1766"/>
                    <a:pt x="4650" y="1766"/>
                    <a:pt x="4680" y="1766"/>
                  </a:cubicBezTo>
                  <a:lnTo>
                    <a:pt x="4680" y="1766"/>
                  </a:lnTo>
                  <a:cubicBezTo>
                    <a:pt x="4680" y="1766"/>
                    <a:pt x="4680" y="1766"/>
                    <a:pt x="4711" y="1766"/>
                  </a:cubicBezTo>
                  <a:lnTo>
                    <a:pt x="4711" y="1736"/>
                  </a:lnTo>
                  <a:cubicBezTo>
                    <a:pt x="4742" y="1736"/>
                    <a:pt x="4742" y="1705"/>
                    <a:pt x="4742" y="1705"/>
                  </a:cubicBezTo>
                  <a:lnTo>
                    <a:pt x="4742" y="1705"/>
                  </a:lnTo>
                  <a:cubicBezTo>
                    <a:pt x="4774" y="1705"/>
                    <a:pt x="4804" y="1705"/>
                    <a:pt x="4804" y="1705"/>
                  </a:cubicBezTo>
                  <a:cubicBezTo>
                    <a:pt x="4804" y="1705"/>
                    <a:pt x="4804" y="1705"/>
                    <a:pt x="4835" y="1705"/>
                  </a:cubicBezTo>
                  <a:lnTo>
                    <a:pt x="4835" y="1705"/>
                  </a:lnTo>
                  <a:cubicBezTo>
                    <a:pt x="4866" y="1736"/>
                    <a:pt x="4866" y="1736"/>
                    <a:pt x="4866" y="1736"/>
                  </a:cubicBezTo>
                  <a:lnTo>
                    <a:pt x="4898" y="1736"/>
                  </a:lnTo>
                  <a:lnTo>
                    <a:pt x="4898" y="1736"/>
                  </a:lnTo>
                  <a:lnTo>
                    <a:pt x="4898" y="1736"/>
                  </a:lnTo>
                  <a:cubicBezTo>
                    <a:pt x="4928" y="1705"/>
                    <a:pt x="4928" y="1705"/>
                    <a:pt x="4928" y="1705"/>
                  </a:cubicBezTo>
                  <a:cubicBezTo>
                    <a:pt x="4928" y="1736"/>
                    <a:pt x="4928" y="1736"/>
                    <a:pt x="4928" y="1736"/>
                  </a:cubicBezTo>
                  <a:lnTo>
                    <a:pt x="4928" y="1736"/>
                  </a:lnTo>
                  <a:cubicBezTo>
                    <a:pt x="4928" y="1736"/>
                    <a:pt x="4928" y="1736"/>
                    <a:pt x="4959" y="1736"/>
                  </a:cubicBezTo>
                  <a:lnTo>
                    <a:pt x="4959" y="1766"/>
                  </a:lnTo>
                  <a:lnTo>
                    <a:pt x="4959" y="1766"/>
                  </a:lnTo>
                  <a:cubicBezTo>
                    <a:pt x="4990" y="1766"/>
                    <a:pt x="4990" y="1766"/>
                    <a:pt x="5022" y="1736"/>
                  </a:cubicBezTo>
                  <a:lnTo>
                    <a:pt x="5022" y="1736"/>
                  </a:lnTo>
                  <a:lnTo>
                    <a:pt x="5022" y="1736"/>
                  </a:lnTo>
                  <a:lnTo>
                    <a:pt x="5022" y="1736"/>
                  </a:lnTo>
                  <a:lnTo>
                    <a:pt x="5022" y="1736"/>
                  </a:lnTo>
                  <a:cubicBezTo>
                    <a:pt x="5022" y="1705"/>
                    <a:pt x="5022" y="1705"/>
                    <a:pt x="5022" y="1705"/>
                  </a:cubicBezTo>
                  <a:cubicBezTo>
                    <a:pt x="5022" y="1705"/>
                    <a:pt x="5022" y="1705"/>
                    <a:pt x="5052" y="1705"/>
                  </a:cubicBezTo>
                  <a:lnTo>
                    <a:pt x="5052" y="1705"/>
                  </a:lnTo>
                  <a:lnTo>
                    <a:pt x="5052" y="1674"/>
                  </a:lnTo>
                  <a:lnTo>
                    <a:pt x="5052" y="1674"/>
                  </a:lnTo>
                  <a:lnTo>
                    <a:pt x="5052" y="1674"/>
                  </a:lnTo>
                  <a:cubicBezTo>
                    <a:pt x="5083" y="1674"/>
                    <a:pt x="5083" y="1642"/>
                    <a:pt x="5114" y="1612"/>
                  </a:cubicBezTo>
                  <a:lnTo>
                    <a:pt x="5114" y="1612"/>
                  </a:lnTo>
                  <a:lnTo>
                    <a:pt x="5083" y="1612"/>
                  </a:lnTo>
                  <a:lnTo>
                    <a:pt x="5083" y="1612"/>
                  </a:lnTo>
                  <a:cubicBezTo>
                    <a:pt x="5083" y="1581"/>
                    <a:pt x="5083" y="1581"/>
                    <a:pt x="5083" y="1581"/>
                  </a:cubicBezTo>
                  <a:lnTo>
                    <a:pt x="5083" y="1581"/>
                  </a:lnTo>
                  <a:cubicBezTo>
                    <a:pt x="5083" y="1550"/>
                    <a:pt x="5083" y="1550"/>
                    <a:pt x="5114" y="1550"/>
                  </a:cubicBezTo>
                  <a:lnTo>
                    <a:pt x="5114" y="1550"/>
                  </a:lnTo>
                  <a:cubicBezTo>
                    <a:pt x="5114" y="1518"/>
                    <a:pt x="5114" y="1518"/>
                    <a:pt x="5114" y="1518"/>
                  </a:cubicBezTo>
                  <a:cubicBezTo>
                    <a:pt x="5114" y="1518"/>
                    <a:pt x="5114" y="1518"/>
                    <a:pt x="5146" y="1518"/>
                  </a:cubicBezTo>
                  <a:lnTo>
                    <a:pt x="5146" y="1518"/>
                  </a:lnTo>
                  <a:cubicBezTo>
                    <a:pt x="5146" y="1518"/>
                    <a:pt x="5146" y="1518"/>
                    <a:pt x="5176" y="1518"/>
                  </a:cubicBezTo>
                  <a:lnTo>
                    <a:pt x="5176" y="1518"/>
                  </a:lnTo>
                  <a:lnTo>
                    <a:pt x="5176" y="1518"/>
                  </a:lnTo>
                  <a:cubicBezTo>
                    <a:pt x="5207" y="1518"/>
                    <a:pt x="5207" y="1488"/>
                    <a:pt x="5238" y="1488"/>
                  </a:cubicBezTo>
                  <a:cubicBezTo>
                    <a:pt x="5238" y="1488"/>
                    <a:pt x="5300" y="1488"/>
                    <a:pt x="5331" y="1518"/>
                  </a:cubicBezTo>
                  <a:cubicBezTo>
                    <a:pt x="5331" y="1518"/>
                    <a:pt x="5331" y="1518"/>
                    <a:pt x="5362" y="1518"/>
                  </a:cubicBezTo>
                  <a:lnTo>
                    <a:pt x="5362" y="1518"/>
                  </a:lnTo>
                  <a:lnTo>
                    <a:pt x="5362" y="1518"/>
                  </a:lnTo>
                  <a:lnTo>
                    <a:pt x="5394" y="1518"/>
                  </a:lnTo>
                  <a:lnTo>
                    <a:pt x="5394" y="1518"/>
                  </a:lnTo>
                  <a:cubicBezTo>
                    <a:pt x="5424" y="1518"/>
                    <a:pt x="5424" y="1518"/>
                    <a:pt x="5424" y="1550"/>
                  </a:cubicBezTo>
                  <a:lnTo>
                    <a:pt x="5424" y="1550"/>
                  </a:lnTo>
                  <a:lnTo>
                    <a:pt x="5424" y="1550"/>
                  </a:lnTo>
                  <a:cubicBezTo>
                    <a:pt x="5455" y="1550"/>
                    <a:pt x="5455" y="1550"/>
                    <a:pt x="5455" y="1581"/>
                  </a:cubicBezTo>
                  <a:lnTo>
                    <a:pt x="5486" y="1612"/>
                  </a:lnTo>
                  <a:lnTo>
                    <a:pt x="5486" y="1642"/>
                  </a:lnTo>
                  <a:cubicBezTo>
                    <a:pt x="5486" y="1642"/>
                    <a:pt x="5486" y="1642"/>
                    <a:pt x="5517" y="1642"/>
                  </a:cubicBezTo>
                  <a:cubicBezTo>
                    <a:pt x="5517" y="1674"/>
                    <a:pt x="5517" y="1705"/>
                    <a:pt x="5548" y="1705"/>
                  </a:cubicBezTo>
                  <a:cubicBezTo>
                    <a:pt x="5548" y="1736"/>
                    <a:pt x="5548" y="1736"/>
                    <a:pt x="5548" y="1766"/>
                  </a:cubicBezTo>
                  <a:lnTo>
                    <a:pt x="5548" y="1766"/>
                  </a:lnTo>
                  <a:cubicBezTo>
                    <a:pt x="5579" y="1766"/>
                    <a:pt x="5579" y="1766"/>
                    <a:pt x="5610" y="1766"/>
                  </a:cubicBezTo>
                  <a:lnTo>
                    <a:pt x="5610" y="1766"/>
                  </a:lnTo>
                  <a:lnTo>
                    <a:pt x="5610" y="1766"/>
                  </a:lnTo>
                  <a:lnTo>
                    <a:pt x="5610" y="1766"/>
                  </a:lnTo>
                  <a:cubicBezTo>
                    <a:pt x="5642" y="1766"/>
                    <a:pt x="5642" y="1766"/>
                    <a:pt x="5642" y="1766"/>
                  </a:cubicBezTo>
                  <a:cubicBezTo>
                    <a:pt x="5672" y="1798"/>
                    <a:pt x="5672" y="1798"/>
                    <a:pt x="5672" y="1798"/>
                  </a:cubicBezTo>
                  <a:lnTo>
                    <a:pt x="5672" y="1798"/>
                  </a:lnTo>
                  <a:cubicBezTo>
                    <a:pt x="5703" y="1829"/>
                    <a:pt x="5703" y="1829"/>
                    <a:pt x="5703" y="1860"/>
                  </a:cubicBezTo>
                  <a:cubicBezTo>
                    <a:pt x="5703" y="1860"/>
                    <a:pt x="5703" y="1860"/>
                    <a:pt x="5734" y="1860"/>
                  </a:cubicBezTo>
                  <a:lnTo>
                    <a:pt x="5734" y="1860"/>
                  </a:lnTo>
                  <a:lnTo>
                    <a:pt x="5734" y="1860"/>
                  </a:lnTo>
                  <a:cubicBezTo>
                    <a:pt x="5734" y="1890"/>
                    <a:pt x="5734" y="1890"/>
                    <a:pt x="5765" y="1890"/>
                  </a:cubicBezTo>
                  <a:lnTo>
                    <a:pt x="5765" y="1890"/>
                  </a:lnTo>
                  <a:cubicBezTo>
                    <a:pt x="5765" y="1860"/>
                    <a:pt x="5796" y="1860"/>
                    <a:pt x="5796" y="1860"/>
                  </a:cubicBezTo>
                  <a:cubicBezTo>
                    <a:pt x="5827" y="1829"/>
                    <a:pt x="5827" y="1829"/>
                    <a:pt x="5827" y="1829"/>
                  </a:cubicBezTo>
                  <a:lnTo>
                    <a:pt x="5827" y="1829"/>
                  </a:lnTo>
                  <a:cubicBezTo>
                    <a:pt x="5827" y="1829"/>
                    <a:pt x="5827" y="1829"/>
                    <a:pt x="5858" y="1829"/>
                  </a:cubicBezTo>
                  <a:lnTo>
                    <a:pt x="5858" y="1829"/>
                  </a:lnTo>
                  <a:lnTo>
                    <a:pt x="5889" y="1829"/>
                  </a:lnTo>
                  <a:lnTo>
                    <a:pt x="5889" y="1829"/>
                  </a:lnTo>
                  <a:lnTo>
                    <a:pt x="5889" y="1829"/>
                  </a:lnTo>
                  <a:cubicBezTo>
                    <a:pt x="5920" y="1829"/>
                    <a:pt x="5920" y="1829"/>
                    <a:pt x="5920" y="1829"/>
                  </a:cubicBezTo>
                  <a:lnTo>
                    <a:pt x="5951" y="1860"/>
                  </a:lnTo>
                  <a:lnTo>
                    <a:pt x="5951" y="1860"/>
                  </a:lnTo>
                  <a:lnTo>
                    <a:pt x="5951" y="1860"/>
                  </a:lnTo>
                  <a:lnTo>
                    <a:pt x="5951" y="1860"/>
                  </a:lnTo>
                  <a:lnTo>
                    <a:pt x="5951" y="1890"/>
                  </a:lnTo>
                  <a:lnTo>
                    <a:pt x="5951" y="1890"/>
                  </a:lnTo>
                  <a:cubicBezTo>
                    <a:pt x="5951" y="1890"/>
                    <a:pt x="5951" y="1890"/>
                    <a:pt x="5951" y="1922"/>
                  </a:cubicBezTo>
                  <a:lnTo>
                    <a:pt x="5951" y="1922"/>
                  </a:lnTo>
                  <a:cubicBezTo>
                    <a:pt x="5920" y="1922"/>
                    <a:pt x="5920" y="1922"/>
                    <a:pt x="5920" y="1922"/>
                  </a:cubicBezTo>
                  <a:lnTo>
                    <a:pt x="5920" y="1922"/>
                  </a:lnTo>
                  <a:cubicBezTo>
                    <a:pt x="5920" y="1953"/>
                    <a:pt x="5920" y="1953"/>
                    <a:pt x="5920" y="1953"/>
                  </a:cubicBezTo>
                  <a:cubicBezTo>
                    <a:pt x="5920" y="1953"/>
                    <a:pt x="5920" y="1984"/>
                    <a:pt x="5889" y="1984"/>
                  </a:cubicBezTo>
                  <a:lnTo>
                    <a:pt x="5889" y="1984"/>
                  </a:lnTo>
                  <a:lnTo>
                    <a:pt x="5889" y="1984"/>
                  </a:lnTo>
                  <a:cubicBezTo>
                    <a:pt x="5889" y="2014"/>
                    <a:pt x="5889" y="2014"/>
                    <a:pt x="5889" y="2014"/>
                  </a:cubicBezTo>
                  <a:lnTo>
                    <a:pt x="5889" y="2014"/>
                  </a:lnTo>
                  <a:lnTo>
                    <a:pt x="5889" y="2014"/>
                  </a:lnTo>
                  <a:lnTo>
                    <a:pt x="5889" y="2014"/>
                  </a:lnTo>
                  <a:cubicBezTo>
                    <a:pt x="5889" y="2046"/>
                    <a:pt x="5858" y="2046"/>
                    <a:pt x="5858" y="2077"/>
                  </a:cubicBezTo>
                  <a:lnTo>
                    <a:pt x="5858" y="2077"/>
                  </a:lnTo>
                  <a:lnTo>
                    <a:pt x="5858" y="2077"/>
                  </a:lnTo>
                  <a:lnTo>
                    <a:pt x="5858" y="2077"/>
                  </a:lnTo>
                  <a:lnTo>
                    <a:pt x="5827" y="2108"/>
                  </a:lnTo>
                  <a:lnTo>
                    <a:pt x="5827" y="2108"/>
                  </a:lnTo>
                  <a:lnTo>
                    <a:pt x="5827" y="2108"/>
                  </a:lnTo>
                  <a:cubicBezTo>
                    <a:pt x="5796" y="2108"/>
                    <a:pt x="5796" y="2108"/>
                    <a:pt x="5796" y="2077"/>
                  </a:cubicBezTo>
                  <a:lnTo>
                    <a:pt x="5796" y="2077"/>
                  </a:lnTo>
                  <a:cubicBezTo>
                    <a:pt x="5765" y="2077"/>
                    <a:pt x="5765" y="2077"/>
                    <a:pt x="5765" y="2077"/>
                  </a:cubicBezTo>
                  <a:cubicBezTo>
                    <a:pt x="5765" y="2077"/>
                    <a:pt x="5765" y="2108"/>
                    <a:pt x="5734" y="2108"/>
                  </a:cubicBezTo>
                  <a:lnTo>
                    <a:pt x="5734" y="2108"/>
                  </a:lnTo>
                  <a:cubicBezTo>
                    <a:pt x="5734" y="2108"/>
                    <a:pt x="5734" y="2108"/>
                    <a:pt x="5734" y="2138"/>
                  </a:cubicBezTo>
                  <a:lnTo>
                    <a:pt x="5734" y="2138"/>
                  </a:lnTo>
                  <a:lnTo>
                    <a:pt x="5734" y="2170"/>
                  </a:lnTo>
                  <a:lnTo>
                    <a:pt x="5734" y="2170"/>
                  </a:lnTo>
                  <a:lnTo>
                    <a:pt x="5734" y="2170"/>
                  </a:lnTo>
                  <a:cubicBezTo>
                    <a:pt x="5734" y="2170"/>
                    <a:pt x="5734" y="2170"/>
                    <a:pt x="5765" y="2170"/>
                  </a:cubicBezTo>
                  <a:lnTo>
                    <a:pt x="5765" y="2138"/>
                  </a:lnTo>
                  <a:cubicBezTo>
                    <a:pt x="5765" y="2138"/>
                    <a:pt x="5796" y="2170"/>
                    <a:pt x="5827" y="2170"/>
                  </a:cubicBezTo>
                  <a:cubicBezTo>
                    <a:pt x="5827" y="2201"/>
                    <a:pt x="5827" y="2201"/>
                    <a:pt x="5827" y="2201"/>
                  </a:cubicBezTo>
                  <a:lnTo>
                    <a:pt x="5858" y="2201"/>
                  </a:lnTo>
                  <a:cubicBezTo>
                    <a:pt x="5889" y="2170"/>
                    <a:pt x="5889" y="2170"/>
                    <a:pt x="5889" y="2170"/>
                  </a:cubicBezTo>
                  <a:cubicBezTo>
                    <a:pt x="5920" y="2170"/>
                    <a:pt x="5920" y="2138"/>
                    <a:pt x="5951" y="2108"/>
                  </a:cubicBezTo>
                  <a:cubicBezTo>
                    <a:pt x="5951" y="2077"/>
                    <a:pt x="5982" y="2046"/>
                    <a:pt x="6013" y="2046"/>
                  </a:cubicBezTo>
                  <a:lnTo>
                    <a:pt x="6044" y="2046"/>
                  </a:lnTo>
                  <a:lnTo>
                    <a:pt x="6044" y="2014"/>
                  </a:lnTo>
                  <a:lnTo>
                    <a:pt x="6075" y="1984"/>
                  </a:lnTo>
                  <a:lnTo>
                    <a:pt x="6106" y="1953"/>
                  </a:lnTo>
                  <a:cubicBezTo>
                    <a:pt x="6106" y="1922"/>
                    <a:pt x="6106" y="1922"/>
                    <a:pt x="6137" y="1890"/>
                  </a:cubicBezTo>
                  <a:lnTo>
                    <a:pt x="6168" y="1860"/>
                  </a:lnTo>
                  <a:cubicBezTo>
                    <a:pt x="6199" y="1860"/>
                    <a:pt x="6199" y="1829"/>
                    <a:pt x="6199" y="1829"/>
                  </a:cubicBezTo>
                  <a:lnTo>
                    <a:pt x="6199" y="1829"/>
                  </a:lnTo>
                  <a:cubicBezTo>
                    <a:pt x="6199" y="1798"/>
                    <a:pt x="6199" y="1766"/>
                    <a:pt x="6199" y="1766"/>
                  </a:cubicBezTo>
                  <a:cubicBezTo>
                    <a:pt x="6199" y="1766"/>
                    <a:pt x="6230" y="1766"/>
                    <a:pt x="6230" y="1736"/>
                  </a:cubicBezTo>
                  <a:lnTo>
                    <a:pt x="6230" y="1736"/>
                  </a:lnTo>
                  <a:lnTo>
                    <a:pt x="6230" y="1736"/>
                  </a:lnTo>
                  <a:cubicBezTo>
                    <a:pt x="6230" y="1736"/>
                    <a:pt x="6199" y="1705"/>
                    <a:pt x="6230" y="1705"/>
                  </a:cubicBezTo>
                  <a:cubicBezTo>
                    <a:pt x="6230" y="1674"/>
                    <a:pt x="6230" y="1642"/>
                    <a:pt x="6261" y="1612"/>
                  </a:cubicBezTo>
                  <a:lnTo>
                    <a:pt x="6261" y="1612"/>
                  </a:lnTo>
                  <a:lnTo>
                    <a:pt x="6261" y="1581"/>
                  </a:lnTo>
                  <a:cubicBezTo>
                    <a:pt x="6230" y="1581"/>
                    <a:pt x="6230" y="1581"/>
                    <a:pt x="6230" y="1581"/>
                  </a:cubicBezTo>
                  <a:cubicBezTo>
                    <a:pt x="6230" y="1550"/>
                    <a:pt x="6230" y="1550"/>
                    <a:pt x="6230" y="1550"/>
                  </a:cubicBezTo>
                  <a:cubicBezTo>
                    <a:pt x="6230" y="1518"/>
                    <a:pt x="6230" y="1518"/>
                    <a:pt x="6199" y="1518"/>
                  </a:cubicBezTo>
                  <a:cubicBezTo>
                    <a:pt x="6199" y="1518"/>
                    <a:pt x="6199" y="1518"/>
                    <a:pt x="6168" y="1518"/>
                  </a:cubicBezTo>
                  <a:cubicBezTo>
                    <a:pt x="6168" y="1518"/>
                    <a:pt x="6168" y="1518"/>
                    <a:pt x="6137" y="1518"/>
                  </a:cubicBezTo>
                  <a:cubicBezTo>
                    <a:pt x="6137" y="1518"/>
                    <a:pt x="6137" y="1518"/>
                    <a:pt x="6106" y="1518"/>
                  </a:cubicBezTo>
                  <a:cubicBezTo>
                    <a:pt x="6106" y="1550"/>
                    <a:pt x="6075" y="1550"/>
                    <a:pt x="6075" y="1550"/>
                  </a:cubicBezTo>
                  <a:cubicBezTo>
                    <a:pt x="6044" y="1550"/>
                    <a:pt x="6044" y="1550"/>
                    <a:pt x="6044" y="1518"/>
                  </a:cubicBezTo>
                  <a:lnTo>
                    <a:pt x="6044" y="1488"/>
                  </a:lnTo>
                  <a:lnTo>
                    <a:pt x="6044" y="1488"/>
                  </a:lnTo>
                  <a:cubicBezTo>
                    <a:pt x="6044" y="1488"/>
                    <a:pt x="6044" y="1488"/>
                    <a:pt x="6044" y="1457"/>
                  </a:cubicBezTo>
                  <a:lnTo>
                    <a:pt x="6013" y="1457"/>
                  </a:lnTo>
                  <a:cubicBezTo>
                    <a:pt x="6013" y="1488"/>
                    <a:pt x="6013" y="1488"/>
                    <a:pt x="6013" y="1488"/>
                  </a:cubicBezTo>
                  <a:lnTo>
                    <a:pt x="5982" y="1488"/>
                  </a:lnTo>
                  <a:cubicBezTo>
                    <a:pt x="5982" y="1488"/>
                    <a:pt x="5951" y="1488"/>
                    <a:pt x="5920" y="1457"/>
                  </a:cubicBezTo>
                  <a:lnTo>
                    <a:pt x="5920" y="1425"/>
                  </a:lnTo>
                  <a:cubicBezTo>
                    <a:pt x="5920" y="1394"/>
                    <a:pt x="5951" y="1394"/>
                    <a:pt x="5982" y="1394"/>
                  </a:cubicBezTo>
                  <a:lnTo>
                    <a:pt x="5982" y="1394"/>
                  </a:lnTo>
                  <a:cubicBezTo>
                    <a:pt x="6013" y="1394"/>
                    <a:pt x="6013" y="1364"/>
                    <a:pt x="6044" y="1364"/>
                  </a:cubicBezTo>
                  <a:lnTo>
                    <a:pt x="6075" y="1333"/>
                  </a:lnTo>
                  <a:cubicBezTo>
                    <a:pt x="6075" y="1333"/>
                    <a:pt x="6075" y="1302"/>
                    <a:pt x="6106" y="1302"/>
                  </a:cubicBezTo>
                  <a:lnTo>
                    <a:pt x="6106" y="1302"/>
                  </a:lnTo>
                  <a:lnTo>
                    <a:pt x="6106" y="1302"/>
                  </a:lnTo>
                  <a:lnTo>
                    <a:pt x="6106" y="1302"/>
                  </a:lnTo>
                  <a:lnTo>
                    <a:pt x="6137" y="1270"/>
                  </a:lnTo>
                  <a:lnTo>
                    <a:pt x="6137" y="1270"/>
                  </a:lnTo>
                  <a:cubicBezTo>
                    <a:pt x="6168" y="1240"/>
                    <a:pt x="6199" y="1240"/>
                    <a:pt x="6230" y="1240"/>
                  </a:cubicBezTo>
                  <a:lnTo>
                    <a:pt x="6230" y="1240"/>
                  </a:lnTo>
                  <a:cubicBezTo>
                    <a:pt x="6230" y="1209"/>
                    <a:pt x="6261" y="1209"/>
                    <a:pt x="6261" y="1209"/>
                  </a:cubicBezTo>
                  <a:cubicBezTo>
                    <a:pt x="6261" y="1209"/>
                    <a:pt x="6261" y="1209"/>
                    <a:pt x="6261" y="1178"/>
                  </a:cubicBezTo>
                  <a:cubicBezTo>
                    <a:pt x="6292" y="1178"/>
                    <a:pt x="6323" y="1178"/>
                    <a:pt x="6323" y="1146"/>
                  </a:cubicBezTo>
                  <a:cubicBezTo>
                    <a:pt x="6354" y="1146"/>
                    <a:pt x="6354" y="1146"/>
                    <a:pt x="6385" y="1116"/>
                  </a:cubicBezTo>
                  <a:lnTo>
                    <a:pt x="6385" y="1116"/>
                  </a:lnTo>
                  <a:lnTo>
                    <a:pt x="6416" y="1116"/>
                  </a:lnTo>
                  <a:cubicBezTo>
                    <a:pt x="6447" y="1116"/>
                    <a:pt x="6447" y="1116"/>
                    <a:pt x="6478" y="1116"/>
                  </a:cubicBezTo>
                  <a:cubicBezTo>
                    <a:pt x="6509" y="1116"/>
                    <a:pt x="6509" y="1146"/>
                    <a:pt x="6540" y="1146"/>
                  </a:cubicBezTo>
                  <a:cubicBezTo>
                    <a:pt x="6540" y="1146"/>
                    <a:pt x="6540" y="1146"/>
                    <a:pt x="6571" y="1146"/>
                  </a:cubicBezTo>
                  <a:lnTo>
                    <a:pt x="6571" y="1146"/>
                  </a:lnTo>
                  <a:lnTo>
                    <a:pt x="6602" y="1146"/>
                  </a:lnTo>
                  <a:cubicBezTo>
                    <a:pt x="6633" y="1146"/>
                    <a:pt x="6664" y="1146"/>
                    <a:pt x="6664" y="1146"/>
                  </a:cubicBezTo>
                  <a:cubicBezTo>
                    <a:pt x="6664" y="1146"/>
                    <a:pt x="6664" y="1146"/>
                    <a:pt x="6695" y="1146"/>
                  </a:cubicBezTo>
                  <a:lnTo>
                    <a:pt x="6695" y="1146"/>
                  </a:lnTo>
                  <a:lnTo>
                    <a:pt x="6695" y="1146"/>
                  </a:lnTo>
                  <a:cubicBezTo>
                    <a:pt x="6695" y="1116"/>
                    <a:pt x="6695" y="1116"/>
                    <a:pt x="6726" y="1116"/>
                  </a:cubicBezTo>
                  <a:lnTo>
                    <a:pt x="6726" y="1116"/>
                  </a:lnTo>
                  <a:cubicBezTo>
                    <a:pt x="6757" y="1116"/>
                    <a:pt x="6788" y="1116"/>
                    <a:pt x="6788" y="1116"/>
                  </a:cubicBezTo>
                  <a:lnTo>
                    <a:pt x="6788" y="1116"/>
                  </a:lnTo>
                  <a:cubicBezTo>
                    <a:pt x="6819" y="1116"/>
                    <a:pt x="6819" y="1116"/>
                    <a:pt x="6819" y="1116"/>
                  </a:cubicBezTo>
                  <a:lnTo>
                    <a:pt x="6819" y="1116"/>
                  </a:lnTo>
                  <a:cubicBezTo>
                    <a:pt x="6850" y="1116"/>
                    <a:pt x="6881" y="1116"/>
                    <a:pt x="6881" y="1146"/>
                  </a:cubicBezTo>
                  <a:lnTo>
                    <a:pt x="6912" y="1146"/>
                  </a:lnTo>
                  <a:lnTo>
                    <a:pt x="6912" y="1146"/>
                  </a:lnTo>
                  <a:cubicBezTo>
                    <a:pt x="6912" y="1146"/>
                    <a:pt x="6974" y="1146"/>
                    <a:pt x="7005" y="1146"/>
                  </a:cubicBezTo>
                  <a:cubicBezTo>
                    <a:pt x="7005" y="1146"/>
                    <a:pt x="6974" y="1146"/>
                    <a:pt x="6974" y="1116"/>
                  </a:cubicBezTo>
                  <a:cubicBezTo>
                    <a:pt x="6974" y="1116"/>
                    <a:pt x="6974" y="1116"/>
                    <a:pt x="6974" y="1085"/>
                  </a:cubicBezTo>
                  <a:cubicBezTo>
                    <a:pt x="7005" y="1085"/>
                    <a:pt x="7005" y="1085"/>
                    <a:pt x="7036" y="1054"/>
                  </a:cubicBezTo>
                  <a:lnTo>
                    <a:pt x="7067" y="1054"/>
                  </a:lnTo>
                  <a:lnTo>
                    <a:pt x="7067" y="1054"/>
                  </a:lnTo>
                  <a:cubicBezTo>
                    <a:pt x="7067" y="1022"/>
                    <a:pt x="7098" y="1022"/>
                    <a:pt x="7098" y="1022"/>
                  </a:cubicBezTo>
                  <a:lnTo>
                    <a:pt x="7098" y="1022"/>
                  </a:lnTo>
                  <a:cubicBezTo>
                    <a:pt x="7098" y="1022"/>
                    <a:pt x="7098" y="992"/>
                    <a:pt x="7129" y="992"/>
                  </a:cubicBezTo>
                  <a:cubicBezTo>
                    <a:pt x="7129" y="992"/>
                    <a:pt x="7129" y="961"/>
                    <a:pt x="7160" y="961"/>
                  </a:cubicBezTo>
                  <a:cubicBezTo>
                    <a:pt x="7191" y="961"/>
                    <a:pt x="7191" y="961"/>
                    <a:pt x="7191" y="961"/>
                  </a:cubicBezTo>
                  <a:cubicBezTo>
                    <a:pt x="7191" y="961"/>
                    <a:pt x="7191" y="961"/>
                    <a:pt x="7222" y="961"/>
                  </a:cubicBezTo>
                  <a:cubicBezTo>
                    <a:pt x="7222" y="961"/>
                    <a:pt x="7222" y="961"/>
                    <a:pt x="7253" y="961"/>
                  </a:cubicBezTo>
                  <a:cubicBezTo>
                    <a:pt x="7253" y="961"/>
                    <a:pt x="7284" y="961"/>
                    <a:pt x="7284" y="992"/>
                  </a:cubicBezTo>
                  <a:lnTo>
                    <a:pt x="7284" y="992"/>
                  </a:lnTo>
                  <a:lnTo>
                    <a:pt x="7284" y="992"/>
                  </a:lnTo>
                  <a:cubicBezTo>
                    <a:pt x="7284" y="961"/>
                    <a:pt x="7315" y="961"/>
                    <a:pt x="7315" y="961"/>
                  </a:cubicBezTo>
                  <a:lnTo>
                    <a:pt x="7315" y="961"/>
                  </a:lnTo>
                  <a:cubicBezTo>
                    <a:pt x="7345" y="961"/>
                    <a:pt x="7345" y="961"/>
                    <a:pt x="7345" y="992"/>
                  </a:cubicBezTo>
                  <a:cubicBezTo>
                    <a:pt x="7345" y="992"/>
                    <a:pt x="7345" y="992"/>
                    <a:pt x="7345" y="1022"/>
                  </a:cubicBezTo>
                  <a:lnTo>
                    <a:pt x="7345" y="1022"/>
                  </a:lnTo>
                  <a:lnTo>
                    <a:pt x="7345" y="1022"/>
                  </a:lnTo>
                  <a:cubicBezTo>
                    <a:pt x="7377" y="1022"/>
                    <a:pt x="7377" y="1022"/>
                    <a:pt x="7408" y="1022"/>
                  </a:cubicBezTo>
                  <a:cubicBezTo>
                    <a:pt x="7408" y="1022"/>
                    <a:pt x="7408" y="1022"/>
                    <a:pt x="7408" y="992"/>
                  </a:cubicBezTo>
                  <a:lnTo>
                    <a:pt x="7408" y="992"/>
                  </a:lnTo>
                  <a:cubicBezTo>
                    <a:pt x="7439" y="992"/>
                    <a:pt x="7439" y="961"/>
                    <a:pt x="7439" y="961"/>
                  </a:cubicBezTo>
                  <a:lnTo>
                    <a:pt x="7469" y="992"/>
                  </a:lnTo>
                  <a:lnTo>
                    <a:pt x="7469" y="992"/>
                  </a:lnTo>
                  <a:lnTo>
                    <a:pt x="7469" y="992"/>
                  </a:lnTo>
                  <a:cubicBezTo>
                    <a:pt x="7469" y="961"/>
                    <a:pt x="7469" y="961"/>
                    <a:pt x="7469" y="961"/>
                  </a:cubicBezTo>
                  <a:cubicBezTo>
                    <a:pt x="7469" y="961"/>
                    <a:pt x="7469" y="961"/>
                    <a:pt x="7469" y="930"/>
                  </a:cubicBezTo>
                  <a:cubicBezTo>
                    <a:pt x="7501" y="930"/>
                    <a:pt x="7501" y="930"/>
                    <a:pt x="7501" y="930"/>
                  </a:cubicBezTo>
                  <a:cubicBezTo>
                    <a:pt x="7532" y="898"/>
                    <a:pt x="7532" y="898"/>
                    <a:pt x="7532" y="898"/>
                  </a:cubicBezTo>
                  <a:lnTo>
                    <a:pt x="7532" y="898"/>
                  </a:lnTo>
                  <a:lnTo>
                    <a:pt x="7563" y="898"/>
                  </a:lnTo>
                  <a:lnTo>
                    <a:pt x="7563" y="898"/>
                  </a:lnTo>
                  <a:lnTo>
                    <a:pt x="7563" y="898"/>
                  </a:lnTo>
                  <a:cubicBezTo>
                    <a:pt x="7593" y="898"/>
                    <a:pt x="7593" y="930"/>
                    <a:pt x="7593" y="961"/>
                  </a:cubicBezTo>
                  <a:cubicBezTo>
                    <a:pt x="7625" y="961"/>
                    <a:pt x="7593" y="961"/>
                    <a:pt x="7593" y="992"/>
                  </a:cubicBezTo>
                  <a:lnTo>
                    <a:pt x="7593" y="992"/>
                  </a:lnTo>
                  <a:cubicBezTo>
                    <a:pt x="7563" y="992"/>
                    <a:pt x="7563" y="992"/>
                    <a:pt x="7563" y="992"/>
                  </a:cubicBezTo>
                  <a:lnTo>
                    <a:pt x="7563" y="992"/>
                  </a:lnTo>
                  <a:cubicBezTo>
                    <a:pt x="7563" y="1022"/>
                    <a:pt x="7563" y="1022"/>
                    <a:pt x="7563" y="1022"/>
                  </a:cubicBezTo>
                  <a:cubicBezTo>
                    <a:pt x="7563" y="1054"/>
                    <a:pt x="7532" y="1085"/>
                    <a:pt x="7501" y="1085"/>
                  </a:cubicBezTo>
                  <a:lnTo>
                    <a:pt x="7469" y="1085"/>
                  </a:lnTo>
                  <a:cubicBezTo>
                    <a:pt x="7439" y="1116"/>
                    <a:pt x="7439" y="1116"/>
                    <a:pt x="7408" y="1116"/>
                  </a:cubicBezTo>
                  <a:cubicBezTo>
                    <a:pt x="7408" y="1146"/>
                    <a:pt x="7377" y="1146"/>
                    <a:pt x="7377" y="1146"/>
                  </a:cubicBezTo>
                  <a:cubicBezTo>
                    <a:pt x="7345" y="1178"/>
                    <a:pt x="7284" y="1240"/>
                    <a:pt x="7253" y="1240"/>
                  </a:cubicBezTo>
                  <a:cubicBezTo>
                    <a:pt x="7253" y="1270"/>
                    <a:pt x="7222" y="1270"/>
                    <a:pt x="7222" y="1270"/>
                  </a:cubicBezTo>
                  <a:lnTo>
                    <a:pt x="7191" y="1270"/>
                  </a:lnTo>
                  <a:lnTo>
                    <a:pt x="7191" y="1270"/>
                  </a:lnTo>
                  <a:cubicBezTo>
                    <a:pt x="7160" y="1270"/>
                    <a:pt x="7160" y="1270"/>
                    <a:pt x="7160" y="1270"/>
                  </a:cubicBezTo>
                  <a:lnTo>
                    <a:pt x="7160" y="1270"/>
                  </a:lnTo>
                  <a:cubicBezTo>
                    <a:pt x="7160" y="1302"/>
                    <a:pt x="7160" y="1333"/>
                    <a:pt x="7129" y="1333"/>
                  </a:cubicBezTo>
                  <a:cubicBezTo>
                    <a:pt x="7129" y="1333"/>
                    <a:pt x="7129" y="1333"/>
                    <a:pt x="7098" y="1333"/>
                  </a:cubicBezTo>
                  <a:cubicBezTo>
                    <a:pt x="7098" y="1333"/>
                    <a:pt x="7098" y="1333"/>
                    <a:pt x="7098" y="1364"/>
                  </a:cubicBezTo>
                  <a:cubicBezTo>
                    <a:pt x="7098" y="1394"/>
                    <a:pt x="7098" y="1425"/>
                    <a:pt x="7098" y="1457"/>
                  </a:cubicBezTo>
                  <a:cubicBezTo>
                    <a:pt x="7098" y="1457"/>
                    <a:pt x="7098" y="1457"/>
                    <a:pt x="7098" y="1488"/>
                  </a:cubicBezTo>
                  <a:cubicBezTo>
                    <a:pt x="7098" y="1488"/>
                    <a:pt x="7129" y="1518"/>
                    <a:pt x="7129" y="1550"/>
                  </a:cubicBezTo>
                  <a:cubicBezTo>
                    <a:pt x="7129" y="1550"/>
                    <a:pt x="7129" y="1550"/>
                    <a:pt x="7129" y="1581"/>
                  </a:cubicBezTo>
                  <a:lnTo>
                    <a:pt x="7129" y="1581"/>
                  </a:lnTo>
                  <a:lnTo>
                    <a:pt x="7129" y="1612"/>
                  </a:lnTo>
                  <a:lnTo>
                    <a:pt x="7129" y="1612"/>
                  </a:lnTo>
                  <a:cubicBezTo>
                    <a:pt x="7129" y="1642"/>
                    <a:pt x="7129" y="1642"/>
                    <a:pt x="7129" y="1642"/>
                  </a:cubicBezTo>
                  <a:cubicBezTo>
                    <a:pt x="7129" y="1642"/>
                    <a:pt x="7129" y="1642"/>
                    <a:pt x="7129" y="1674"/>
                  </a:cubicBezTo>
                  <a:cubicBezTo>
                    <a:pt x="7129" y="1642"/>
                    <a:pt x="7129" y="1642"/>
                    <a:pt x="7129" y="1642"/>
                  </a:cubicBezTo>
                  <a:cubicBezTo>
                    <a:pt x="7160" y="1642"/>
                    <a:pt x="7160" y="1642"/>
                    <a:pt x="7160" y="1642"/>
                  </a:cubicBezTo>
                  <a:lnTo>
                    <a:pt x="7160" y="1642"/>
                  </a:lnTo>
                  <a:cubicBezTo>
                    <a:pt x="7191" y="1642"/>
                    <a:pt x="7191" y="1612"/>
                    <a:pt x="7191" y="1612"/>
                  </a:cubicBezTo>
                  <a:lnTo>
                    <a:pt x="7191" y="1612"/>
                  </a:lnTo>
                  <a:lnTo>
                    <a:pt x="7191" y="1612"/>
                  </a:lnTo>
                  <a:cubicBezTo>
                    <a:pt x="7191" y="1581"/>
                    <a:pt x="7191" y="1550"/>
                    <a:pt x="7222" y="1550"/>
                  </a:cubicBezTo>
                  <a:cubicBezTo>
                    <a:pt x="7222" y="1518"/>
                    <a:pt x="7222" y="1518"/>
                    <a:pt x="7222" y="1518"/>
                  </a:cubicBezTo>
                  <a:lnTo>
                    <a:pt x="7222" y="1518"/>
                  </a:lnTo>
                  <a:lnTo>
                    <a:pt x="7253" y="1518"/>
                  </a:lnTo>
                  <a:lnTo>
                    <a:pt x="7284" y="1518"/>
                  </a:lnTo>
                  <a:lnTo>
                    <a:pt x="7284" y="1518"/>
                  </a:lnTo>
                  <a:lnTo>
                    <a:pt x="7284" y="1488"/>
                  </a:lnTo>
                  <a:cubicBezTo>
                    <a:pt x="7284" y="1457"/>
                    <a:pt x="7315" y="1457"/>
                    <a:pt x="7315" y="1457"/>
                  </a:cubicBezTo>
                  <a:lnTo>
                    <a:pt x="7315" y="1457"/>
                  </a:lnTo>
                  <a:cubicBezTo>
                    <a:pt x="7345" y="1425"/>
                    <a:pt x="7408" y="1425"/>
                    <a:pt x="7439" y="1425"/>
                  </a:cubicBezTo>
                  <a:lnTo>
                    <a:pt x="7439" y="1425"/>
                  </a:lnTo>
                  <a:cubicBezTo>
                    <a:pt x="7439" y="1394"/>
                    <a:pt x="7439" y="1364"/>
                    <a:pt x="7469" y="1364"/>
                  </a:cubicBezTo>
                  <a:cubicBezTo>
                    <a:pt x="7439" y="1333"/>
                    <a:pt x="7439" y="1302"/>
                    <a:pt x="7439" y="1302"/>
                  </a:cubicBezTo>
                  <a:cubicBezTo>
                    <a:pt x="7439" y="1270"/>
                    <a:pt x="7439" y="1270"/>
                    <a:pt x="7469" y="1270"/>
                  </a:cubicBezTo>
                  <a:cubicBezTo>
                    <a:pt x="7439" y="1270"/>
                    <a:pt x="7439" y="1270"/>
                    <a:pt x="7439" y="1270"/>
                  </a:cubicBezTo>
                  <a:cubicBezTo>
                    <a:pt x="7439" y="1270"/>
                    <a:pt x="7439" y="1270"/>
                    <a:pt x="7408" y="1270"/>
                  </a:cubicBezTo>
                  <a:cubicBezTo>
                    <a:pt x="7408" y="1240"/>
                    <a:pt x="7439" y="1209"/>
                    <a:pt x="7439" y="1209"/>
                  </a:cubicBezTo>
                  <a:cubicBezTo>
                    <a:pt x="7439" y="1178"/>
                    <a:pt x="7439" y="1178"/>
                    <a:pt x="7469" y="1178"/>
                  </a:cubicBezTo>
                  <a:cubicBezTo>
                    <a:pt x="7469" y="1146"/>
                    <a:pt x="7469" y="1146"/>
                    <a:pt x="7469" y="1146"/>
                  </a:cubicBezTo>
                  <a:cubicBezTo>
                    <a:pt x="7501" y="1146"/>
                    <a:pt x="7501" y="1116"/>
                    <a:pt x="7501" y="1116"/>
                  </a:cubicBezTo>
                  <a:lnTo>
                    <a:pt x="7501" y="1116"/>
                  </a:lnTo>
                  <a:cubicBezTo>
                    <a:pt x="7501" y="1116"/>
                    <a:pt x="7501" y="1085"/>
                    <a:pt x="7532" y="1085"/>
                  </a:cubicBezTo>
                  <a:lnTo>
                    <a:pt x="7563" y="1085"/>
                  </a:lnTo>
                  <a:cubicBezTo>
                    <a:pt x="7563" y="1085"/>
                    <a:pt x="7563" y="1085"/>
                    <a:pt x="7593" y="1085"/>
                  </a:cubicBezTo>
                  <a:lnTo>
                    <a:pt x="7593" y="1085"/>
                  </a:lnTo>
                  <a:cubicBezTo>
                    <a:pt x="7625" y="1085"/>
                    <a:pt x="7625" y="1054"/>
                    <a:pt x="7625" y="1054"/>
                  </a:cubicBezTo>
                  <a:cubicBezTo>
                    <a:pt x="7625" y="1054"/>
                    <a:pt x="7625" y="1054"/>
                    <a:pt x="7656" y="1054"/>
                  </a:cubicBezTo>
                  <a:lnTo>
                    <a:pt x="7656" y="1054"/>
                  </a:lnTo>
                  <a:cubicBezTo>
                    <a:pt x="7687" y="1054"/>
                    <a:pt x="7687" y="1054"/>
                    <a:pt x="7687" y="1054"/>
                  </a:cubicBezTo>
                  <a:lnTo>
                    <a:pt x="7687" y="1054"/>
                  </a:lnTo>
                  <a:lnTo>
                    <a:pt x="7687" y="1054"/>
                  </a:lnTo>
                  <a:lnTo>
                    <a:pt x="7687" y="1054"/>
                  </a:lnTo>
                  <a:cubicBezTo>
                    <a:pt x="7687" y="1054"/>
                    <a:pt x="7717" y="1054"/>
                    <a:pt x="7749" y="1054"/>
                  </a:cubicBezTo>
                  <a:cubicBezTo>
                    <a:pt x="7749" y="1054"/>
                    <a:pt x="7749" y="1054"/>
                    <a:pt x="7780" y="1054"/>
                  </a:cubicBezTo>
                  <a:lnTo>
                    <a:pt x="7780" y="1054"/>
                  </a:lnTo>
                  <a:cubicBezTo>
                    <a:pt x="7811" y="1054"/>
                    <a:pt x="7811" y="1054"/>
                    <a:pt x="7811" y="1054"/>
                  </a:cubicBezTo>
                  <a:lnTo>
                    <a:pt x="7811" y="1054"/>
                  </a:lnTo>
                  <a:cubicBezTo>
                    <a:pt x="7841" y="1054"/>
                    <a:pt x="7841" y="1054"/>
                    <a:pt x="7873" y="1085"/>
                  </a:cubicBezTo>
                  <a:lnTo>
                    <a:pt x="7873" y="1085"/>
                  </a:lnTo>
                  <a:cubicBezTo>
                    <a:pt x="7873" y="1085"/>
                    <a:pt x="7873" y="1085"/>
                    <a:pt x="7873" y="1054"/>
                  </a:cubicBezTo>
                  <a:cubicBezTo>
                    <a:pt x="7873" y="1054"/>
                    <a:pt x="7904" y="1054"/>
                    <a:pt x="7935" y="1054"/>
                  </a:cubicBezTo>
                  <a:lnTo>
                    <a:pt x="7965" y="1022"/>
                  </a:lnTo>
                  <a:lnTo>
                    <a:pt x="7965" y="1022"/>
                  </a:lnTo>
                  <a:cubicBezTo>
                    <a:pt x="7997" y="992"/>
                    <a:pt x="8089" y="961"/>
                    <a:pt x="8089" y="961"/>
                  </a:cubicBezTo>
                  <a:cubicBezTo>
                    <a:pt x="8121" y="961"/>
                    <a:pt x="8121" y="961"/>
                    <a:pt x="8121" y="961"/>
                  </a:cubicBezTo>
                  <a:lnTo>
                    <a:pt x="8121" y="961"/>
                  </a:lnTo>
                  <a:lnTo>
                    <a:pt x="8121" y="961"/>
                  </a:lnTo>
                  <a:cubicBezTo>
                    <a:pt x="8152" y="961"/>
                    <a:pt x="8152" y="961"/>
                    <a:pt x="8152" y="961"/>
                  </a:cubicBezTo>
                  <a:cubicBezTo>
                    <a:pt x="8183" y="961"/>
                    <a:pt x="8213" y="930"/>
                    <a:pt x="8213" y="930"/>
                  </a:cubicBezTo>
                  <a:lnTo>
                    <a:pt x="8245" y="898"/>
                  </a:lnTo>
                  <a:cubicBezTo>
                    <a:pt x="8276" y="898"/>
                    <a:pt x="8276" y="930"/>
                    <a:pt x="8307" y="930"/>
                  </a:cubicBezTo>
                  <a:lnTo>
                    <a:pt x="8307" y="930"/>
                  </a:lnTo>
                  <a:lnTo>
                    <a:pt x="8307" y="930"/>
                  </a:lnTo>
                  <a:lnTo>
                    <a:pt x="8337" y="930"/>
                  </a:lnTo>
                  <a:lnTo>
                    <a:pt x="8337" y="930"/>
                  </a:lnTo>
                  <a:lnTo>
                    <a:pt x="8337" y="898"/>
                  </a:lnTo>
                  <a:cubicBezTo>
                    <a:pt x="8337" y="868"/>
                    <a:pt x="8337" y="868"/>
                    <a:pt x="8307" y="837"/>
                  </a:cubicBezTo>
                  <a:cubicBezTo>
                    <a:pt x="8276" y="837"/>
                    <a:pt x="8276" y="837"/>
                    <a:pt x="8276" y="837"/>
                  </a:cubicBezTo>
                  <a:cubicBezTo>
                    <a:pt x="8276" y="837"/>
                    <a:pt x="8276" y="837"/>
                    <a:pt x="8245" y="837"/>
                  </a:cubicBezTo>
                  <a:lnTo>
                    <a:pt x="8245" y="837"/>
                  </a:lnTo>
                  <a:cubicBezTo>
                    <a:pt x="8213" y="837"/>
                    <a:pt x="8213" y="837"/>
                    <a:pt x="8183" y="837"/>
                  </a:cubicBezTo>
                  <a:lnTo>
                    <a:pt x="8183" y="837"/>
                  </a:lnTo>
                  <a:lnTo>
                    <a:pt x="8152" y="837"/>
                  </a:lnTo>
                  <a:cubicBezTo>
                    <a:pt x="8152" y="837"/>
                    <a:pt x="8152" y="837"/>
                    <a:pt x="8121" y="837"/>
                  </a:cubicBezTo>
                  <a:lnTo>
                    <a:pt x="8121" y="806"/>
                  </a:lnTo>
                  <a:cubicBezTo>
                    <a:pt x="8121" y="775"/>
                    <a:pt x="8121" y="775"/>
                    <a:pt x="8152" y="775"/>
                  </a:cubicBezTo>
                  <a:lnTo>
                    <a:pt x="8183" y="775"/>
                  </a:lnTo>
                  <a:cubicBezTo>
                    <a:pt x="8183" y="775"/>
                    <a:pt x="8213" y="744"/>
                    <a:pt x="8245" y="744"/>
                  </a:cubicBezTo>
                  <a:cubicBezTo>
                    <a:pt x="8276" y="744"/>
                    <a:pt x="8276" y="775"/>
                    <a:pt x="8307" y="775"/>
                  </a:cubicBezTo>
                  <a:cubicBezTo>
                    <a:pt x="8337" y="775"/>
                    <a:pt x="8369" y="775"/>
                    <a:pt x="8369" y="775"/>
                  </a:cubicBezTo>
                  <a:cubicBezTo>
                    <a:pt x="8400" y="775"/>
                    <a:pt x="8431" y="775"/>
                    <a:pt x="8431" y="775"/>
                  </a:cubicBezTo>
                  <a:cubicBezTo>
                    <a:pt x="8431" y="744"/>
                    <a:pt x="8493" y="744"/>
                    <a:pt x="8493" y="744"/>
                  </a:cubicBezTo>
                  <a:cubicBezTo>
                    <a:pt x="8524" y="744"/>
                    <a:pt x="8524" y="744"/>
                    <a:pt x="8524" y="744"/>
                  </a:cubicBezTo>
                  <a:cubicBezTo>
                    <a:pt x="8555" y="744"/>
                    <a:pt x="8585" y="744"/>
                    <a:pt x="8648" y="744"/>
                  </a:cubicBezTo>
                  <a:lnTo>
                    <a:pt x="8648" y="744"/>
                  </a:lnTo>
                  <a:cubicBezTo>
                    <a:pt x="8679" y="713"/>
                    <a:pt x="8679" y="713"/>
                    <a:pt x="8679" y="713"/>
                  </a:cubicBezTo>
                  <a:cubicBezTo>
                    <a:pt x="8709" y="713"/>
                    <a:pt x="8803" y="682"/>
                    <a:pt x="8865" y="682"/>
                  </a:cubicBezTo>
                  <a:lnTo>
                    <a:pt x="8833" y="682"/>
                  </a:lnTo>
                  <a:cubicBezTo>
                    <a:pt x="8833" y="682"/>
                    <a:pt x="8803" y="682"/>
                    <a:pt x="8772" y="682"/>
                  </a:cubicBezTo>
                </a:path>
              </a:pathLst>
            </a:custGeom>
            <a:solidFill>
              <a:schemeClr val="accent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8" name="Freeform 140"/>
            <p:cNvSpPr>
              <a:spLocks noChangeArrowheads="1"/>
            </p:cNvSpPr>
            <p:nvPr/>
          </p:nvSpPr>
          <p:spPr bwMode="auto">
            <a:xfrm>
              <a:off x="5510213" y="2003425"/>
              <a:ext cx="146050" cy="268288"/>
            </a:xfrm>
            <a:custGeom>
              <a:avLst/>
              <a:gdLst>
                <a:gd name="T0" fmla="*/ 248 w 404"/>
                <a:gd name="T1" fmla="*/ 588 h 745"/>
                <a:gd name="T2" fmla="*/ 248 w 404"/>
                <a:gd name="T3" fmla="*/ 526 h 745"/>
                <a:gd name="T4" fmla="*/ 279 w 404"/>
                <a:gd name="T5" fmla="*/ 496 h 745"/>
                <a:gd name="T6" fmla="*/ 310 w 404"/>
                <a:gd name="T7" fmla="*/ 496 h 745"/>
                <a:gd name="T8" fmla="*/ 342 w 404"/>
                <a:gd name="T9" fmla="*/ 496 h 745"/>
                <a:gd name="T10" fmla="*/ 403 w 404"/>
                <a:gd name="T11" fmla="*/ 464 h 745"/>
                <a:gd name="T12" fmla="*/ 403 w 404"/>
                <a:gd name="T13" fmla="*/ 464 h 745"/>
                <a:gd name="T14" fmla="*/ 372 w 404"/>
                <a:gd name="T15" fmla="*/ 402 h 745"/>
                <a:gd name="T16" fmla="*/ 342 w 404"/>
                <a:gd name="T17" fmla="*/ 372 h 745"/>
                <a:gd name="T18" fmla="*/ 310 w 404"/>
                <a:gd name="T19" fmla="*/ 309 h 745"/>
                <a:gd name="T20" fmla="*/ 310 w 404"/>
                <a:gd name="T21" fmla="*/ 278 h 745"/>
                <a:gd name="T22" fmla="*/ 279 w 404"/>
                <a:gd name="T23" fmla="*/ 309 h 745"/>
                <a:gd name="T24" fmla="*/ 248 w 404"/>
                <a:gd name="T25" fmla="*/ 278 h 745"/>
                <a:gd name="T26" fmla="*/ 248 w 404"/>
                <a:gd name="T27" fmla="*/ 278 h 745"/>
                <a:gd name="T28" fmla="*/ 248 w 404"/>
                <a:gd name="T29" fmla="*/ 216 h 745"/>
                <a:gd name="T30" fmla="*/ 248 w 404"/>
                <a:gd name="T31" fmla="*/ 185 h 745"/>
                <a:gd name="T32" fmla="*/ 248 w 404"/>
                <a:gd name="T33" fmla="*/ 155 h 745"/>
                <a:gd name="T34" fmla="*/ 279 w 404"/>
                <a:gd name="T35" fmla="*/ 155 h 745"/>
                <a:gd name="T36" fmla="*/ 310 w 404"/>
                <a:gd name="T37" fmla="*/ 124 h 745"/>
                <a:gd name="T38" fmla="*/ 310 w 404"/>
                <a:gd name="T39" fmla="*/ 92 h 745"/>
                <a:gd name="T40" fmla="*/ 310 w 404"/>
                <a:gd name="T41" fmla="*/ 61 h 745"/>
                <a:gd name="T42" fmla="*/ 279 w 404"/>
                <a:gd name="T43" fmla="*/ 0 h 745"/>
                <a:gd name="T44" fmla="*/ 248 w 404"/>
                <a:gd name="T45" fmla="*/ 0 h 745"/>
                <a:gd name="T46" fmla="*/ 248 w 404"/>
                <a:gd name="T47" fmla="*/ 31 h 745"/>
                <a:gd name="T48" fmla="*/ 248 w 404"/>
                <a:gd name="T49" fmla="*/ 92 h 745"/>
                <a:gd name="T50" fmla="*/ 218 w 404"/>
                <a:gd name="T51" fmla="*/ 92 h 745"/>
                <a:gd name="T52" fmla="*/ 187 w 404"/>
                <a:gd name="T53" fmla="*/ 92 h 745"/>
                <a:gd name="T54" fmla="*/ 155 w 404"/>
                <a:gd name="T55" fmla="*/ 124 h 745"/>
                <a:gd name="T56" fmla="*/ 124 w 404"/>
                <a:gd name="T57" fmla="*/ 185 h 745"/>
                <a:gd name="T58" fmla="*/ 124 w 404"/>
                <a:gd name="T59" fmla="*/ 216 h 745"/>
                <a:gd name="T60" fmla="*/ 94 w 404"/>
                <a:gd name="T61" fmla="*/ 309 h 745"/>
                <a:gd name="T62" fmla="*/ 63 w 404"/>
                <a:gd name="T63" fmla="*/ 278 h 745"/>
                <a:gd name="T64" fmla="*/ 63 w 404"/>
                <a:gd name="T65" fmla="*/ 309 h 745"/>
                <a:gd name="T66" fmla="*/ 63 w 404"/>
                <a:gd name="T67" fmla="*/ 340 h 745"/>
                <a:gd name="T68" fmla="*/ 63 w 404"/>
                <a:gd name="T69" fmla="*/ 402 h 745"/>
                <a:gd name="T70" fmla="*/ 31 w 404"/>
                <a:gd name="T71" fmla="*/ 433 h 745"/>
                <a:gd name="T72" fmla="*/ 0 w 404"/>
                <a:gd name="T73" fmla="*/ 464 h 745"/>
                <a:gd name="T74" fmla="*/ 31 w 404"/>
                <a:gd name="T75" fmla="*/ 464 h 745"/>
                <a:gd name="T76" fmla="*/ 94 w 404"/>
                <a:gd name="T77" fmla="*/ 526 h 745"/>
                <a:gd name="T78" fmla="*/ 94 w 404"/>
                <a:gd name="T79" fmla="*/ 588 h 745"/>
                <a:gd name="T80" fmla="*/ 94 w 404"/>
                <a:gd name="T81" fmla="*/ 744 h 745"/>
                <a:gd name="T82" fmla="*/ 155 w 404"/>
                <a:gd name="T83" fmla="*/ 744 h 745"/>
                <a:gd name="T84" fmla="*/ 218 w 404"/>
                <a:gd name="T85" fmla="*/ 712 h 745"/>
                <a:gd name="T86" fmla="*/ 248 w 404"/>
                <a:gd name="T87" fmla="*/ 650 h 745"/>
                <a:gd name="T88" fmla="*/ 248 w 404"/>
                <a:gd name="T89" fmla="*/ 620 h 745"/>
                <a:gd name="T90" fmla="*/ 248 w 404"/>
                <a:gd name="T91" fmla="*/ 588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4" h="745">
                  <a:moveTo>
                    <a:pt x="248" y="588"/>
                  </a:moveTo>
                  <a:lnTo>
                    <a:pt x="248" y="588"/>
                  </a:lnTo>
                  <a:lnTo>
                    <a:pt x="248" y="588"/>
                  </a:lnTo>
                  <a:cubicBezTo>
                    <a:pt x="248" y="557"/>
                    <a:pt x="248" y="557"/>
                    <a:pt x="248" y="557"/>
                  </a:cubicBezTo>
                  <a:lnTo>
                    <a:pt x="248" y="526"/>
                  </a:lnTo>
                  <a:lnTo>
                    <a:pt x="248" y="526"/>
                  </a:lnTo>
                  <a:lnTo>
                    <a:pt x="279" y="526"/>
                  </a:lnTo>
                  <a:cubicBezTo>
                    <a:pt x="279" y="526"/>
                    <a:pt x="279" y="526"/>
                    <a:pt x="279" y="496"/>
                  </a:cubicBezTo>
                  <a:lnTo>
                    <a:pt x="279" y="496"/>
                  </a:lnTo>
                  <a:cubicBezTo>
                    <a:pt x="279" y="496"/>
                    <a:pt x="279" y="496"/>
                    <a:pt x="310" y="496"/>
                  </a:cubicBezTo>
                  <a:lnTo>
                    <a:pt x="310" y="496"/>
                  </a:lnTo>
                  <a:lnTo>
                    <a:pt x="310" y="496"/>
                  </a:lnTo>
                  <a:lnTo>
                    <a:pt x="310" y="496"/>
                  </a:lnTo>
                  <a:lnTo>
                    <a:pt x="310" y="496"/>
                  </a:lnTo>
                  <a:cubicBezTo>
                    <a:pt x="342" y="496"/>
                    <a:pt x="342" y="496"/>
                    <a:pt x="342" y="496"/>
                  </a:cubicBezTo>
                  <a:cubicBezTo>
                    <a:pt x="342" y="464"/>
                    <a:pt x="372" y="464"/>
                    <a:pt x="403" y="464"/>
                  </a:cubicBezTo>
                  <a:lnTo>
                    <a:pt x="403" y="464"/>
                  </a:lnTo>
                  <a:lnTo>
                    <a:pt x="403" y="464"/>
                  </a:lnTo>
                  <a:lnTo>
                    <a:pt x="403" y="464"/>
                  </a:lnTo>
                  <a:lnTo>
                    <a:pt x="403" y="464"/>
                  </a:lnTo>
                  <a:lnTo>
                    <a:pt x="403" y="464"/>
                  </a:lnTo>
                  <a:cubicBezTo>
                    <a:pt x="403" y="464"/>
                    <a:pt x="403" y="464"/>
                    <a:pt x="403" y="433"/>
                  </a:cubicBezTo>
                  <a:cubicBezTo>
                    <a:pt x="403" y="433"/>
                    <a:pt x="372" y="433"/>
                    <a:pt x="372" y="402"/>
                  </a:cubicBezTo>
                  <a:lnTo>
                    <a:pt x="372" y="402"/>
                  </a:lnTo>
                  <a:lnTo>
                    <a:pt x="372" y="402"/>
                  </a:lnTo>
                  <a:cubicBezTo>
                    <a:pt x="342" y="402"/>
                    <a:pt x="342" y="372"/>
                    <a:pt x="342" y="372"/>
                  </a:cubicBezTo>
                  <a:lnTo>
                    <a:pt x="342" y="372"/>
                  </a:lnTo>
                  <a:cubicBezTo>
                    <a:pt x="342" y="340"/>
                    <a:pt x="342" y="340"/>
                    <a:pt x="342" y="340"/>
                  </a:cubicBezTo>
                  <a:lnTo>
                    <a:pt x="342" y="340"/>
                  </a:lnTo>
                  <a:lnTo>
                    <a:pt x="310" y="309"/>
                  </a:lnTo>
                  <a:lnTo>
                    <a:pt x="310" y="278"/>
                  </a:lnTo>
                  <a:lnTo>
                    <a:pt x="310" y="278"/>
                  </a:lnTo>
                  <a:lnTo>
                    <a:pt x="310" y="278"/>
                  </a:lnTo>
                  <a:cubicBezTo>
                    <a:pt x="279" y="278"/>
                    <a:pt x="279" y="278"/>
                    <a:pt x="279" y="278"/>
                  </a:cubicBezTo>
                  <a:lnTo>
                    <a:pt x="279" y="309"/>
                  </a:lnTo>
                  <a:lnTo>
                    <a:pt x="279" y="309"/>
                  </a:lnTo>
                  <a:lnTo>
                    <a:pt x="279" y="309"/>
                  </a:lnTo>
                  <a:cubicBezTo>
                    <a:pt x="248" y="309"/>
                    <a:pt x="248" y="278"/>
                    <a:pt x="248" y="278"/>
                  </a:cubicBezTo>
                  <a:lnTo>
                    <a:pt x="248" y="278"/>
                  </a:lnTo>
                  <a:lnTo>
                    <a:pt x="248" y="278"/>
                  </a:lnTo>
                  <a:lnTo>
                    <a:pt x="248" y="278"/>
                  </a:lnTo>
                  <a:lnTo>
                    <a:pt x="248" y="278"/>
                  </a:lnTo>
                  <a:cubicBezTo>
                    <a:pt x="248" y="248"/>
                    <a:pt x="248" y="248"/>
                    <a:pt x="248" y="248"/>
                  </a:cubicBezTo>
                  <a:lnTo>
                    <a:pt x="248" y="248"/>
                  </a:lnTo>
                  <a:cubicBezTo>
                    <a:pt x="248" y="216"/>
                    <a:pt x="248" y="216"/>
                    <a:pt x="248" y="216"/>
                  </a:cubicBezTo>
                  <a:lnTo>
                    <a:pt x="248" y="216"/>
                  </a:lnTo>
                  <a:lnTo>
                    <a:pt x="248" y="216"/>
                  </a:lnTo>
                  <a:lnTo>
                    <a:pt x="248" y="185"/>
                  </a:lnTo>
                  <a:lnTo>
                    <a:pt x="248" y="185"/>
                  </a:lnTo>
                  <a:lnTo>
                    <a:pt x="248" y="185"/>
                  </a:lnTo>
                  <a:lnTo>
                    <a:pt x="248" y="155"/>
                  </a:lnTo>
                  <a:cubicBezTo>
                    <a:pt x="279" y="155"/>
                    <a:pt x="279" y="155"/>
                    <a:pt x="279" y="155"/>
                  </a:cubicBezTo>
                  <a:lnTo>
                    <a:pt x="279" y="155"/>
                  </a:lnTo>
                  <a:lnTo>
                    <a:pt x="279" y="155"/>
                  </a:lnTo>
                  <a:lnTo>
                    <a:pt x="279" y="155"/>
                  </a:lnTo>
                  <a:lnTo>
                    <a:pt x="279" y="155"/>
                  </a:lnTo>
                  <a:lnTo>
                    <a:pt x="310" y="124"/>
                  </a:lnTo>
                  <a:lnTo>
                    <a:pt x="310" y="124"/>
                  </a:lnTo>
                  <a:cubicBezTo>
                    <a:pt x="310" y="124"/>
                    <a:pt x="310" y="124"/>
                    <a:pt x="310" y="92"/>
                  </a:cubicBezTo>
                  <a:lnTo>
                    <a:pt x="310" y="92"/>
                  </a:lnTo>
                  <a:lnTo>
                    <a:pt x="310" y="92"/>
                  </a:lnTo>
                  <a:lnTo>
                    <a:pt x="310" y="61"/>
                  </a:lnTo>
                  <a:lnTo>
                    <a:pt x="310" y="61"/>
                  </a:lnTo>
                  <a:cubicBezTo>
                    <a:pt x="310" y="31"/>
                    <a:pt x="310" y="31"/>
                    <a:pt x="310" y="31"/>
                  </a:cubicBezTo>
                  <a:lnTo>
                    <a:pt x="279" y="31"/>
                  </a:lnTo>
                  <a:cubicBezTo>
                    <a:pt x="279" y="31"/>
                    <a:pt x="279" y="31"/>
                    <a:pt x="279" y="0"/>
                  </a:cubicBezTo>
                  <a:lnTo>
                    <a:pt x="279" y="0"/>
                  </a:lnTo>
                  <a:cubicBezTo>
                    <a:pt x="248" y="0"/>
                    <a:pt x="248" y="0"/>
                    <a:pt x="248" y="0"/>
                  </a:cubicBezTo>
                  <a:lnTo>
                    <a:pt x="248" y="0"/>
                  </a:lnTo>
                  <a:lnTo>
                    <a:pt x="248" y="31"/>
                  </a:lnTo>
                  <a:lnTo>
                    <a:pt x="248" y="31"/>
                  </a:lnTo>
                  <a:lnTo>
                    <a:pt x="248" y="31"/>
                  </a:lnTo>
                  <a:cubicBezTo>
                    <a:pt x="279" y="61"/>
                    <a:pt x="279" y="61"/>
                    <a:pt x="279" y="61"/>
                  </a:cubicBezTo>
                  <a:lnTo>
                    <a:pt x="279" y="61"/>
                  </a:lnTo>
                  <a:lnTo>
                    <a:pt x="248" y="92"/>
                  </a:lnTo>
                  <a:lnTo>
                    <a:pt x="248" y="92"/>
                  </a:lnTo>
                  <a:lnTo>
                    <a:pt x="248" y="92"/>
                  </a:lnTo>
                  <a:cubicBezTo>
                    <a:pt x="248" y="92"/>
                    <a:pt x="248" y="92"/>
                    <a:pt x="218" y="92"/>
                  </a:cubicBezTo>
                  <a:lnTo>
                    <a:pt x="218" y="92"/>
                  </a:lnTo>
                  <a:lnTo>
                    <a:pt x="187" y="92"/>
                  </a:lnTo>
                  <a:lnTo>
                    <a:pt x="187" y="92"/>
                  </a:lnTo>
                  <a:lnTo>
                    <a:pt x="187" y="92"/>
                  </a:lnTo>
                  <a:cubicBezTo>
                    <a:pt x="187" y="92"/>
                    <a:pt x="187" y="124"/>
                    <a:pt x="155" y="124"/>
                  </a:cubicBezTo>
                  <a:lnTo>
                    <a:pt x="155" y="124"/>
                  </a:lnTo>
                  <a:cubicBezTo>
                    <a:pt x="155" y="124"/>
                    <a:pt x="155" y="124"/>
                    <a:pt x="155" y="155"/>
                  </a:cubicBezTo>
                  <a:cubicBezTo>
                    <a:pt x="155" y="155"/>
                    <a:pt x="155" y="185"/>
                    <a:pt x="124" y="185"/>
                  </a:cubicBezTo>
                  <a:lnTo>
                    <a:pt x="124" y="185"/>
                  </a:lnTo>
                  <a:lnTo>
                    <a:pt x="124" y="185"/>
                  </a:lnTo>
                  <a:lnTo>
                    <a:pt x="124" y="185"/>
                  </a:lnTo>
                  <a:lnTo>
                    <a:pt x="124" y="216"/>
                  </a:lnTo>
                  <a:cubicBezTo>
                    <a:pt x="124" y="248"/>
                    <a:pt x="124" y="248"/>
                    <a:pt x="124" y="278"/>
                  </a:cubicBezTo>
                  <a:lnTo>
                    <a:pt x="124" y="278"/>
                  </a:lnTo>
                  <a:lnTo>
                    <a:pt x="94" y="309"/>
                  </a:lnTo>
                  <a:lnTo>
                    <a:pt x="94" y="309"/>
                  </a:lnTo>
                  <a:lnTo>
                    <a:pt x="94" y="309"/>
                  </a:lnTo>
                  <a:cubicBezTo>
                    <a:pt x="63" y="309"/>
                    <a:pt x="63" y="309"/>
                    <a:pt x="63" y="278"/>
                  </a:cubicBezTo>
                  <a:lnTo>
                    <a:pt x="63" y="278"/>
                  </a:lnTo>
                  <a:cubicBezTo>
                    <a:pt x="63" y="309"/>
                    <a:pt x="63" y="309"/>
                    <a:pt x="63" y="309"/>
                  </a:cubicBezTo>
                  <a:lnTo>
                    <a:pt x="63" y="309"/>
                  </a:lnTo>
                  <a:lnTo>
                    <a:pt x="63" y="340"/>
                  </a:lnTo>
                  <a:lnTo>
                    <a:pt x="63" y="340"/>
                  </a:lnTo>
                  <a:lnTo>
                    <a:pt x="63" y="340"/>
                  </a:lnTo>
                  <a:lnTo>
                    <a:pt x="63" y="372"/>
                  </a:lnTo>
                  <a:lnTo>
                    <a:pt x="63" y="372"/>
                  </a:lnTo>
                  <a:cubicBezTo>
                    <a:pt x="63" y="372"/>
                    <a:pt x="63" y="372"/>
                    <a:pt x="63" y="402"/>
                  </a:cubicBezTo>
                  <a:lnTo>
                    <a:pt x="63" y="402"/>
                  </a:lnTo>
                  <a:cubicBezTo>
                    <a:pt x="63" y="402"/>
                    <a:pt x="63" y="402"/>
                    <a:pt x="31" y="402"/>
                  </a:cubicBezTo>
                  <a:cubicBezTo>
                    <a:pt x="31" y="433"/>
                    <a:pt x="31" y="433"/>
                    <a:pt x="31" y="433"/>
                  </a:cubicBezTo>
                  <a:cubicBezTo>
                    <a:pt x="31" y="433"/>
                    <a:pt x="31" y="433"/>
                    <a:pt x="0" y="433"/>
                  </a:cubicBezTo>
                  <a:cubicBezTo>
                    <a:pt x="0" y="464"/>
                    <a:pt x="0" y="464"/>
                    <a:pt x="0" y="464"/>
                  </a:cubicBezTo>
                  <a:lnTo>
                    <a:pt x="0" y="464"/>
                  </a:lnTo>
                  <a:lnTo>
                    <a:pt x="0" y="464"/>
                  </a:lnTo>
                  <a:lnTo>
                    <a:pt x="31" y="464"/>
                  </a:lnTo>
                  <a:lnTo>
                    <a:pt x="31" y="464"/>
                  </a:lnTo>
                  <a:lnTo>
                    <a:pt x="63" y="496"/>
                  </a:lnTo>
                  <a:lnTo>
                    <a:pt x="63" y="496"/>
                  </a:lnTo>
                  <a:cubicBezTo>
                    <a:pt x="94" y="496"/>
                    <a:pt x="94" y="526"/>
                    <a:pt x="94" y="526"/>
                  </a:cubicBezTo>
                  <a:cubicBezTo>
                    <a:pt x="94" y="526"/>
                    <a:pt x="94" y="526"/>
                    <a:pt x="94" y="557"/>
                  </a:cubicBezTo>
                  <a:lnTo>
                    <a:pt x="94" y="557"/>
                  </a:lnTo>
                  <a:cubicBezTo>
                    <a:pt x="94" y="588"/>
                    <a:pt x="94" y="588"/>
                    <a:pt x="94" y="588"/>
                  </a:cubicBezTo>
                  <a:cubicBezTo>
                    <a:pt x="94" y="620"/>
                    <a:pt x="124" y="620"/>
                    <a:pt x="124" y="620"/>
                  </a:cubicBezTo>
                  <a:cubicBezTo>
                    <a:pt x="124" y="681"/>
                    <a:pt x="124" y="712"/>
                    <a:pt x="94" y="712"/>
                  </a:cubicBezTo>
                  <a:cubicBezTo>
                    <a:pt x="94" y="744"/>
                    <a:pt x="94" y="744"/>
                    <a:pt x="94" y="744"/>
                  </a:cubicBezTo>
                  <a:lnTo>
                    <a:pt x="94" y="744"/>
                  </a:lnTo>
                  <a:lnTo>
                    <a:pt x="124" y="744"/>
                  </a:lnTo>
                  <a:lnTo>
                    <a:pt x="155" y="744"/>
                  </a:lnTo>
                  <a:cubicBezTo>
                    <a:pt x="155" y="744"/>
                    <a:pt x="155" y="744"/>
                    <a:pt x="187" y="744"/>
                  </a:cubicBezTo>
                  <a:cubicBezTo>
                    <a:pt x="187" y="712"/>
                    <a:pt x="187" y="712"/>
                    <a:pt x="218" y="712"/>
                  </a:cubicBezTo>
                  <a:lnTo>
                    <a:pt x="218" y="712"/>
                  </a:lnTo>
                  <a:cubicBezTo>
                    <a:pt x="218" y="681"/>
                    <a:pt x="218" y="681"/>
                    <a:pt x="218" y="650"/>
                  </a:cubicBezTo>
                  <a:cubicBezTo>
                    <a:pt x="218" y="650"/>
                    <a:pt x="218" y="650"/>
                    <a:pt x="248" y="650"/>
                  </a:cubicBezTo>
                  <a:lnTo>
                    <a:pt x="248" y="650"/>
                  </a:lnTo>
                  <a:lnTo>
                    <a:pt x="248" y="650"/>
                  </a:lnTo>
                  <a:lnTo>
                    <a:pt x="248" y="650"/>
                  </a:lnTo>
                  <a:lnTo>
                    <a:pt x="248" y="620"/>
                  </a:lnTo>
                  <a:cubicBezTo>
                    <a:pt x="218" y="620"/>
                    <a:pt x="218" y="620"/>
                    <a:pt x="218" y="620"/>
                  </a:cubicBezTo>
                  <a:lnTo>
                    <a:pt x="218" y="620"/>
                  </a:lnTo>
                  <a:cubicBezTo>
                    <a:pt x="218" y="588"/>
                    <a:pt x="248" y="588"/>
                    <a:pt x="248" y="58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9" name="Freeform 141"/>
            <p:cNvSpPr>
              <a:spLocks noChangeArrowheads="1"/>
            </p:cNvSpPr>
            <p:nvPr/>
          </p:nvSpPr>
          <p:spPr bwMode="auto">
            <a:xfrm>
              <a:off x="5510213" y="1981200"/>
              <a:ext cx="44450" cy="34925"/>
            </a:xfrm>
            <a:custGeom>
              <a:avLst/>
              <a:gdLst>
                <a:gd name="T0" fmla="*/ 94 w 125"/>
                <a:gd name="T1" fmla="*/ 0 h 95"/>
                <a:gd name="T2" fmla="*/ 94 w 125"/>
                <a:gd name="T3" fmla="*/ 0 h 95"/>
                <a:gd name="T4" fmla="*/ 94 w 125"/>
                <a:gd name="T5" fmla="*/ 0 h 95"/>
                <a:gd name="T6" fmla="*/ 94 w 125"/>
                <a:gd name="T7" fmla="*/ 0 h 95"/>
                <a:gd name="T8" fmla="*/ 94 w 125"/>
                <a:gd name="T9" fmla="*/ 0 h 95"/>
                <a:gd name="T10" fmla="*/ 94 w 125"/>
                <a:gd name="T11" fmla="*/ 0 h 95"/>
                <a:gd name="T12" fmla="*/ 94 w 125"/>
                <a:gd name="T13" fmla="*/ 31 h 95"/>
                <a:gd name="T14" fmla="*/ 94 w 125"/>
                <a:gd name="T15" fmla="*/ 31 h 95"/>
                <a:gd name="T16" fmla="*/ 63 w 125"/>
                <a:gd name="T17" fmla="*/ 63 h 95"/>
                <a:gd name="T18" fmla="*/ 31 w 125"/>
                <a:gd name="T19" fmla="*/ 63 h 95"/>
                <a:gd name="T20" fmla="*/ 31 w 125"/>
                <a:gd name="T21" fmla="*/ 63 h 95"/>
                <a:gd name="T22" fmla="*/ 0 w 125"/>
                <a:gd name="T23" fmla="*/ 94 h 95"/>
                <a:gd name="T24" fmla="*/ 0 w 125"/>
                <a:gd name="T25" fmla="*/ 94 h 95"/>
                <a:gd name="T26" fmla="*/ 0 w 125"/>
                <a:gd name="T27" fmla="*/ 94 h 95"/>
                <a:gd name="T28" fmla="*/ 0 w 125"/>
                <a:gd name="T29" fmla="*/ 94 h 95"/>
                <a:gd name="T30" fmla="*/ 0 w 125"/>
                <a:gd name="T31" fmla="*/ 94 h 95"/>
                <a:gd name="T32" fmla="*/ 31 w 125"/>
                <a:gd name="T33" fmla="*/ 94 h 95"/>
                <a:gd name="T34" fmla="*/ 31 w 125"/>
                <a:gd name="T35" fmla="*/ 94 h 95"/>
                <a:gd name="T36" fmla="*/ 63 w 125"/>
                <a:gd name="T37" fmla="*/ 94 h 95"/>
                <a:gd name="T38" fmla="*/ 63 w 125"/>
                <a:gd name="T39" fmla="*/ 94 h 95"/>
                <a:gd name="T40" fmla="*/ 63 w 125"/>
                <a:gd name="T41" fmla="*/ 63 h 95"/>
                <a:gd name="T42" fmla="*/ 94 w 125"/>
                <a:gd name="T43" fmla="*/ 63 h 95"/>
                <a:gd name="T44" fmla="*/ 94 w 125"/>
                <a:gd name="T45" fmla="*/ 31 h 95"/>
                <a:gd name="T46" fmla="*/ 124 w 125"/>
                <a:gd name="T47" fmla="*/ 31 h 95"/>
                <a:gd name="T48" fmla="*/ 94 w 125"/>
                <a:gd name="T4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95">
                  <a:moveTo>
                    <a:pt x="94" y="0"/>
                  </a:moveTo>
                  <a:lnTo>
                    <a:pt x="94" y="0"/>
                  </a:lnTo>
                  <a:lnTo>
                    <a:pt x="94" y="0"/>
                  </a:lnTo>
                  <a:lnTo>
                    <a:pt x="94" y="0"/>
                  </a:lnTo>
                  <a:lnTo>
                    <a:pt x="94" y="0"/>
                  </a:lnTo>
                  <a:lnTo>
                    <a:pt x="94" y="0"/>
                  </a:lnTo>
                  <a:cubicBezTo>
                    <a:pt x="94" y="31"/>
                    <a:pt x="94" y="31"/>
                    <a:pt x="94" y="31"/>
                  </a:cubicBezTo>
                  <a:lnTo>
                    <a:pt x="94" y="31"/>
                  </a:lnTo>
                  <a:cubicBezTo>
                    <a:pt x="63" y="63"/>
                    <a:pt x="63" y="63"/>
                    <a:pt x="63" y="63"/>
                  </a:cubicBezTo>
                  <a:lnTo>
                    <a:pt x="31" y="63"/>
                  </a:lnTo>
                  <a:lnTo>
                    <a:pt x="31" y="63"/>
                  </a:lnTo>
                  <a:cubicBezTo>
                    <a:pt x="31" y="63"/>
                    <a:pt x="0" y="63"/>
                    <a:pt x="0" y="94"/>
                  </a:cubicBezTo>
                  <a:lnTo>
                    <a:pt x="0" y="94"/>
                  </a:lnTo>
                  <a:lnTo>
                    <a:pt x="0" y="94"/>
                  </a:lnTo>
                  <a:lnTo>
                    <a:pt x="0" y="94"/>
                  </a:lnTo>
                  <a:lnTo>
                    <a:pt x="0" y="94"/>
                  </a:lnTo>
                  <a:cubicBezTo>
                    <a:pt x="0" y="94"/>
                    <a:pt x="0" y="94"/>
                    <a:pt x="31" y="94"/>
                  </a:cubicBezTo>
                  <a:lnTo>
                    <a:pt x="31" y="94"/>
                  </a:lnTo>
                  <a:cubicBezTo>
                    <a:pt x="31" y="94"/>
                    <a:pt x="31" y="94"/>
                    <a:pt x="63" y="94"/>
                  </a:cubicBezTo>
                  <a:lnTo>
                    <a:pt x="63" y="94"/>
                  </a:lnTo>
                  <a:lnTo>
                    <a:pt x="63" y="63"/>
                  </a:lnTo>
                  <a:cubicBezTo>
                    <a:pt x="63" y="63"/>
                    <a:pt x="63" y="63"/>
                    <a:pt x="94" y="63"/>
                  </a:cubicBezTo>
                  <a:lnTo>
                    <a:pt x="94" y="31"/>
                  </a:lnTo>
                  <a:lnTo>
                    <a:pt x="124" y="31"/>
                  </a:lnTo>
                  <a:lnTo>
                    <a:pt x="94"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0" name="Freeform 142"/>
            <p:cNvSpPr>
              <a:spLocks noChangeArrowheads="1"/>
            </p:cNvSpPr>
            <p:nvPr/>
          </p:nvSpPr>
          <p:spPr bwMode="auto">
            <a:xfrm>
              <a:off x="5922963" y="2917825"/>
              <a:ext cx="781050" cy="625475"/>
            </a:xfrm>
            <a:custGeom>
              <a:avLst/>
              <a:gdLst>
                <a:gd name="T0" fmla="*/ 2170 w 2171"/>
                <a:gd name="T1" fmla="*/ 1054 h 1736"/>
                <a:gd name="T2" fmla="*/ 2170 w 2171"/>
                <a:gd name="T3" fmla="*/ 930 h 1736"/>
                <a:gd name="T4" fmla="*/ 2139 w 2171"/>
                <a:gd name="T5" fmla="*/ 868 h 1736"/>
                <a:gd name="T6" fmla="*/ 2015 w 2171"/>
                <a:gd name="T7" fmla="*/ 744 h 1736"/>
                <a:gd name="T8" fmla="*/ 1984 w 2171"/>
                <a:gd name="T9" fmla="*/ 713 h 1736"/>
                <a:gd name="T10" fmla="*/ 1953 w 2171"/>
                <a:gd name="T11" fmla="*/ 650 h 1736"/>
                <a:gd name="T12" fmla="*/ 1860 w 2171"/>
                <a:gd name="T13" fmla="*/ 558 h 1736"/>
                <a:gd name="T14" fmla="*/ 1767 w 2171"/>
                <a:gd name="T15" fmla="*/ 402 h 1736"/>
                <a:gd name="T16" fmla="*/ 1736 w 2171"/>
                <a:gd name="T17" fmla="*/ 278 h 1736"/>
                <a:gd name="T18" fmla="*/ 1705 w 2171"/>
                <a:gd name="T19" fmla="*/ 186 h 1736"/>
                <a:gd name="T20" fmla="*/ 1612 w 2171"/>
                <a:gd name="T21" fmla="*/ 124 h 1736"/>
                <a:gd name="T22" fmla="*/ 1581 w 2171"/>
                <a:gd name="T23" fmla="*/ 0 h 1736"/>
                <a:gd name="T24" fmla="*/ 1581 w 2171"/>
                <a:gd name="T25" fmla="*/ 61 h 1736"/>
                <a:gd name="T26" fmla="*/ 1550 w 2171"/>
                <a:gd name="T27" fmla="*/ 278 h 1736"/>
                <a:gd name="T28" fmla="*/ 1457 w 2171"/>
                <a:gd name="T29" fmla="*/ 434 h 1736"/>
                <a:gd name="T30" fmla="*/ 1364 w 2171"/>
                <a:gd name="T31" fmla="*/ 372 h 1736"/>
                <a:gd name="T32" fmla="*/ 1178 w 2171"/>
                <a:gd name="T33" fmla="*/ 217 h 1736"/>
                <a:gd name="T34" fmla="*/ 1240 w 2171"/>
                <a:gd name="T35" fmla="*/ 93 h 1736"/>
                <a:gd name="T36" fmla="*/ 1271 w 2171"/>
                <a:gd name="T37" fmla="*/ 61 h 1736"/>
                <a:gd name="T38" fmla="*/ 1147 w 2171"/>
                <a:gd name="T39" fmla="*/ 61 h 1736"/>
                <a:gd name="T40" fmla="*/ 1054 w 2171"/>
                <a:gd name="T41" fmla="*/ 61 h 1736"/>
                <a:gd name="T42" fmla="*/ 961 w 2171"/>
                <a:gd name="T43" fmla="*/ 93 h 1736"/>
                <a:gd name="T44" fmla="*/ 900 w 2171"/>
                <a:gd name="T45" fmla="*/ 186 h 1736"/>
                <a:gd name="T46" fmla="*/ 868 w 2171"/>
                <a:gd name="T47" fmla="*/ 248 h 1736"/>
                <a:gd name="T48" fmla="*/ 806 w 2171"/>
                <a:gd name="T49" fmla="*/ 248 h 1736"/>
                <a:gd name="T50" fmla="*/ 775 w 2171"/>
                <a:gd name="T51" fmla="*/ 217 h 1736"/>
                <a:gd name="T52" fmla="*/ 682 w 2171"/>
                <a:gd name="T53" fmla="*/ 248 h 1736"/>
                <a:gd name="T54" fmla="*/ 620 w 2171"/>
                <a:gd name="T55" fmla="*/ 310 h 1736"/>
                <a:gd name="T56" fmla="*/ 558 w 2171"/>
                <a:gd name="T57" fmla="*/ 372 h 1736"/>
                <a:gd name="T58" fmla="*/ 496 w 2171"/>
                <a:gd name="T59" fmla="*/ 372 h 1736"/>
                <a:gd name="T60" fmla="*/ 496 w 2171"/>
                <a:gd name="T61" fmla="*/ 402 h 1736"/>
                <a:gd name="T62" fmla="*/ 372 w 2171"/>
                <a:gd name="T63" fmla="*/ 558 h 1736"/>
                <a:gd name="T64" fmla="*/ 310 w 2171"/>
                <a:gd name="T65" fmla="*/ 558 h 1736"/>
                <a:gd name="T66" fmla="*/ 186 w 2171"/>
                <a:gd name="T67" fmla="*/ 620 h 1736"/>
                <a:gd name="T68" fmla="*/ 62 w 2171"/>
                <a:gd name="T69" fmla="*/ 713 h 1736"/>
                <a:gd name="T70" fmla="*/ 0 w 2171"/>
                <a:gd name="T71" fmla="*/ 806 h 1736"/>
                <a:gd name="T72" fmla="*/ 32 w 2171"/>
                <a:gd name="T73" fmla="*/ 961 h 1736"/>
                <a:gd name="T74" fmla="*/ 62 w 2171"/>
                <a:gd name="T75" fmla="*/ 1085 h 1736"/>
                <a:gd name="T76" fmla="*/ 124 w 2171"/>
                <a:gd name="T77" fmla="*/ 1302 h 1736"/>
                <a:gd name="T78" fmla="*/ 124 w 2171"/>
                <a:gd name="T79" fmla="*/ 1457 h 1736"/>
                <a:gd name="T80" fmla="*/ 217 w 2171"/>
                <a:gd name="T81" fmla="*/ 1487 h 1736"/>
                <a:gd name="T82" fmla="*/ 404 w 2171"/>
                <a:gd name="T83" fmla="*/ 1426 h 1736"/>
                <a:gd name="T84" fmla="*/ 528 w 2171"/>
                <a:gd name="T85" fmla="*/ 1426 h 1736"/>
                <a:gd name="T86" fmla="*/ 652 w 2171"/>
                <a:gd name="T87" fmla="*/ 1333 h 1736"/>
                <a:gd name="T88" fmla="*/ 837 w 2171"/>
                <a:gd name="T89" fmla="*/ 1270 h 1736"/>
                <a:gd name="T90" fmla="*/ 930 w 2171"/>
                <a:gd name="T91" fmla="*/ 1270 h 1736"/>
                <a:gd name="T92" fmla="*/ 1147 w 2171"/>
                <a:gd name="T93" fmla="*/ 1364 h 1736"/>
                <a:gd name="T94" fmla="*/ 1302 w 2171"/>
                <a:gd name="T95" fmla="*/ 1394 h 1736"/>
                <a:gd name="T96" fmla="*/ 1364 w 2171"/>
                <a:gd name="T97" fmla="*/ 1364 h 1736"/>
                <a:gd name="T98" fmla="*/ 1395 w 2171"/>
                <a:gd name="T99" fmla="*/ 1518 h 1736"/>
                <a:gd name="T100" fmla="*/ 1488 w 2171"/>
                <a:gd name="T101" fmla="*/ 1674 h 1736"/>
                <a:gd name="T102" fmla="*/ 1581 w 2171"/>
                <a:gd name="T103" fmla="*/ 1705 h 1736"/>
                <a:gd name="T104" fmla="*/ 1674 w 2171"/>
                <a:gd name="T105" fmla="*/ 1705 h 1736"/>
                <a:gd name="T106" fmla="*/ 1798 w 2171"/>
                <a:gd name="T107" fmla="*/ 1735 h 1736"/>
                <a:gd name="T108" fmla="*/ 1922 w 2171"/>
                <a:gd name="T109" fmla="*/ 1674 h 1736"/>
                <a:gd name="T110" fmla="*/ 1984 w 2171"/>
                <a:gd name="T111" fmla="*/ 1674 h 1736"/>
                <a:gd name="T112" fmla="*/ 2046 w 2171"/>
                <a:gd name="T113" fmla="*/ 1457 h 1736"/>
                <a:gd name="T114" fmla="*/ 2139 w 2171"/>
                <a:gd name="T115" fmla="*/ 1333 h 1736"/>
                <a:gd name="T116" fmla="*/ 2170 w 2171"/>
                <a:gd name="T117" fmla="*/ 111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71" h="1736">
                  <a:moveTo>
                    <a:pt x="2170" y="1054"/>
                  </a:moveTo>
                  <a:lnTo>
                    <a:pt x="2170" y="1054"/>
                  </a:lnTo>
                  <a:lnTo>
                    <a:pt x="2170" y="1054"/>
                  </a:lnTo>
                  <a:lnTo>
                    <a:pt x="2170" y="1054"/>
                  </a:lnTo>
                  <a:cubicBezTo>
                    <a:pt x="2139" y="1022"/>
                    <a:pt x="2139" y="1022"/>
                    <a:pt x="2139" y="992"/>
                  </a:cubicBezTo>
                  <a:cubicBezTo>
                    <a:pt x="2170" y="992"/>
                    <a:pt x="2170" y="992"/>
                    <a:pt x="2170" y="961"/>
                  </a:cubicBezTo>
                  <a:lnTo>
                    <a:pt x="2170" y="961"/>
                  </a:lnTo>
                  <a:cubicBezTo>
                    <a:pt x="2170" y="930"/>
                    <a:pt x="2170" y="930"/>
                    <a:pt x="2170" y="930"/>
                  </a:cubicBezTo>
                  <a:lnTo>
                    <a:pt x="2170" y="930"/>
                  </a:lnTo>
                  <a:lnTo>
                    <a:pt x="2170" y="898"/>
                  </a:lnTo>
                  <a:cubicBezTo>
                    <a:pt x="2139" y="898"/>
                    <a:pt x="2139" y="898"/>
                    <a:pt x="2139" y="898"/>
                  </a:cubicBezTo>
                  <a:lnTo>
                    <a:pt x="2139" y="868"/>
                  </a:lnTo>
                  <a:cubicBezTo>
                    <a:pt x="2108" y="868"/>
                    <a:pt x="2108" y="868"/>
                    <a:pt x="2108" y="837"/>
                  </a:cubicBezTo>
                  <a:lnTo>
                    <a:pt x="2108" y="837"/>
                  </a:lnTo>
                  <a:cubicBezTo>
                    <a:pt x="2108" y="837"/>
                    <a:pt x="2077" y="837"/>
                    <a:pt x="2077" y="806"/>
                  </a:cubicBezTo>
                  <a:cubicBezTo>
                    <a:pt x="2046" y="774"/>
                    <a:pt x="2046" y="774"/>
                    <a:pt x="2015" y="744"/>
                  </a:cubicBezTo>
                  <a:lnTo>
                    <a:pt x="2015" y="744"/>
                  </a:lnTo>
                  <a:lnTo>
                    <a:pt x="2015" y="744"/>
                  </a:lnTo>
                  <a:lnTo>
                    <a:pt x="2015" y="744"/>
                  </a:lnTo>
                  <a:cubicBezTo>
                    <a:pt x="1984" y="744"/>
                    <a:pt x="1984" y="744"/>
                    <a:pt x="1984" y="713"/>
                  </a:cubicBezTo>
                  <a:cubicBezTo>
                    <a:pt x="1953" y="713"/>
                    <a:pt x="1953" y="713"/>
                    <a:pt x="1953" y="682"/>
                  </a:cubicBezTo>
                  <a:lnTo>
                    <a:pt x="1953" y="682"/>
                  </a:lnTo>
                  <a:cubicBezTo>
                    <a:pt x="1953" y="650"/>
                    <a:pt x="1953" y="650"/>
                    <a:pt x="1953" y="650"/>
                  </a:cubicBezTo>
                  <a:lnTo>
                    <a:pt x="1953" y="650"/>
                  </a:lnTo>
                  <a:lnTo>
                    <a:pt x="1953" y="620"/>
                  </a:lnTo>
                  <a:cubicBezTo>
                    <a:pt x="1922" y="620"/>
                    <a:pt x="1922" y="620"/>
                    <a:pt x="1922" y="589"/>
                  </a:cubicBezTo>
                  <a:cubicBezTo>
                    <a:pt x="1922" y="589"/>
                    <a:pt x="1922" y="589"/>
                    <a:pt x="1891" y="558"/>
                  </a:cubicBezTo>
                  <a:cubicBezTo>
                    <a:pt x="1891" y="558"/>
                    <a:pt x="1891" y="558"/>
                    <a:pt x="1860" y="558"/>
                  </a:cubicBezTo>
                  <a:lnTo>
                    <a:pt x="1860" y="526"/>
                  </a:lnTo>
                  <a:lnTo>
                    <a:pt x="1860" y="526"/>
                  </a:lnTo>
                  <a:cubicBezTo>
                    <a:pt x="1829" y="526"/>
                    <a:pt x="1798" y="526"/>
                    <a:pt x="1798" y="496"/>
                  </a:cubicBezTo>
                  <a:cubicBezTo>
                    <a:pt x="1767" y="465"/>
                    <a:pt x="1767" y="434"/>
                    <a:pt x="1767" y="402"/>
                  </a:cubicBezTo>
                  <a:lnTo>
                    <a:pt x="1767" y="402"/>
                  </a:lnTo>
                  <a:cubicBezTo>
                    <a:pt x="1767" y="372"/>
                    <a:pt x="1767" y="372"/>
                    <a:pt x="1767" y="372"/>
                  </a:cubicBezTo>
                  <a:cubicBezTo>
                    <a:pt x="1736" y="341"/>
                    <a:pt x="1736" y="341"/>
                    <a:pt x="1736" y="341"/>
                  </a:cubicBezTo>
                  <a:cubicBezTo>
                    <a:pt x="1736" y="310"/>
                    <a:pt x="1736" y="310"/>
                    <a:pt x="1736" y="278"/>
                  </a:cubicBezTo>
                  <a:cubicBezTo>
                    <a:pt x="1736" y="278"/>
                    <a:pt x="1736" y="248"/>
                    <a:pt x="1705" y="217"/>
                  </a:cubicBezTo>
                  <a:lnTo>
                    <a:pt x="1705" y="217"/>
                  </a:lnTo>
                  <a:lnTo>
                    <a:pt x="1705" y="186"/>
                  </a:lnTo>
                  <a:lnTo>
                    <a:pt x="1705" y="186"/>
                  </a:lnTo>
                  <a:cubicBezTo>
                    <a:pt x="1674" y="217"/>
                    <a:pt x="1674" y="217"/>
                    <a:pt x="1674" y="217"/>
                  </a:cubicBezTo>
                  <a:cubicBezTo>
                    <a:pt x="1643" y="217"/>
                    <a:pt x="1643" y="186"/>
                    <a:pt x="1643" y="186"/>
                  </a:cubicBezTo>
                  <a:lnTo>
                    <a:pt x="1643" y="186"/>
                  </a:lnTo>
                  <a:cubicBezTo>
                    <a:pt x="1612" y="155"/>
                    <a:pt x="1612" y="155"/>
                    <a:pt x="1612" y="124"/>
                  </a:cubicBezTo>
                  <a:lnTo>
                    <a:pt x="1612" y="93"/>
                  </a:lnTo>
                  <a:lnTo>
                    <a:pt x="1612" y="93"/>
                  </a:lnTo>
                  <a:cubicBezTo>
                    <a:pt x="1612" y="93"/>
                    <a:pt x="1612" y="93"/>
                    <a:pt x="1612" y="61"/>
                  </a:cubicBezTo>
                  <a:cubicBezTo>
                    <a:pt x="1612" y="61"/>
                    <a:pt x="1581" y="31"/>
                    <a:pt x="1581" y="0"/>
                  </a:cubicBezTo>
                  <a:lnTo>
                    <a:pt x="1581" y="0"/>
                  </a:lnTo>
                  <a:lnTo>
                    <a:pt x="1581" y="31"/>
                  </a:lnTo>
                  <a:lnTo>
                    <a:pt x="1581" y="61"/>
                  </a:lnTo>
                  <a:lnTo>
                    <a:pt x="1581" y="61"/>
                  </a:lnTo>
                  <a:cubicBezTo>
                    <a:pt x="1581" y="93"/>
                    <a:pt x="1581" y="93"/>
                    <a:pt x="1581" y="93"/>
                  </a:cubicBezTo>
                  <a:cubicBezTo>
                    <a:pt x="1581" y="93"/>
                    <a:pt x="1581" y="93"/>
                    <a:pt x="1550" y="124"/>
                  </a:cubicBezTo>
                  <a:cubicBezTo>
                    <a:pt x="1550" y="124"/>
                    <a:pt x="1550" y="186"/>
                    <a:pt x="1581" y="217"/>
                  </a:cubicBezTo>
                  <a:cubicBezTo>
                    <a:pt x="1581" y="248"/>
                    <a:pt x="1581" y="278"/>
                    <a:pt x="1550" y="278"/>
                  </a:cubicBezTo>
                  <a:cubicBezTo>
                    <a:pt x="1550" y="278"/>
                    <a:pt x="1550" y="278"/>
                    <a:pt x="1550" y="310"/>
                  </a:cubicBezTo>
                  <a:cubicBezTo>
                    <a:pt x="1550" y="341"/>
                    <a:pt x="1519" y="372"/>
                    <a:pt x="1519" y="402"/>
                  </a:cubicBezTo>
                  <a:lnTo>
                    <a:pt x="1519" y="402"/>
                  </a:lnTo>
                  <a:cubicBezTo>
                    <a:pt x="1488" y="402"/>
                    <a:pt x="1457" y="434"/>
                    <a:pt x="1457" y="434"/>
                  </a:cubicBezTo>
                  <a:lnTo>
                    <a:pt x="1457" y="434"/>
                  </a:lnTo>
                  <a:cubicBezTo>
                    <a:pt x="1426" y="402"/>
                    <a:pt x="1395" y="402"/>
                    <a:pt x="1395" y="372"/>
                  </a:cubicBezTo>
                  <a:lnTo>
                    <a:pt x="1395" y="372"/>
                  </a:lnTo>
                  <a:cubicBezTo>
                    <a:pt x="1364" y="372"/>
                    <a:pt x="1364" y="372"/>
                    <a:pt x="1364" y="372"/>
                  </a:cubicBezTo>
                  <a:lnTo>
                    <a:pt x="1333" y="372"/>
                  </a:lnTo>
                  <a:lnTo>
                    <a:pt x="1302" y="341"/>
                  </a:lnTo>
                  <a:cubicBezTo>
                    <a:pt x="1271" y="310"/>
                    <a:pt x="1271" y="310"/>
                    <a:pt x="1271" y="310"/>
                  </a:cubicBezTo>
                  <a:cubicBezTo>
                    <a:pt x="1240" y="278"/>
                    <a:pt x="1209" y="248"/>
                    <a:pt x="1178" y="217"/>
                  </a:cubicBezTo>
                  <a:lnTo>
                    <a:pt x="1178" y="186"/>
                  </a:lnTo>
                  <a:cubicBezTo>
                    <a:pt x="1178" y="186"/>
                    <a:pt x="1178" y="186"/>
                    <a:pt x="1178" y="155"/>
                  </a:cubicBezTo>
                  <a:lnTo>
                    <a:pt x="1209" y="124"/>
                  </a:lnTo>
                  <a:cubicBezTo>
                    <a:pt x="1209" y="93"/>
                    <a:pt x="1209" y="93"/>
                    <a:pt x="1240" y="93"/>
                  </a:cubicBezTo>
                  <a:lnTo>
                    <a:pt x="1240" y="93"/>
                  </a:lnTo>
                  <a:cubicBezTo>
                    <a:pt x="1240" y="93"/>
                    <a:pt x="1240" y="93"/>
                    <a:pt x="1271" y="93"/>
                  </a:cubicBezTo>
                  <a:lnTo>
                    <a:pt x="1271" y="93"/>
                  </a:lnTo>
                  <a:lnTo>
                    <a:pt x="1271" y="61"/>
                  </a:lnTo>
                  <a:cubicBezTo>
                    <a:pt x="1240" y="61"/>
                    <a:pt x="1240" y="61"/>
                    <a:pt x="1240" y="61"/>
                  </a:cubicBezTo>
                  <a:lnTo>
                    <a:pt x="1209" y="61"/>
                  </a:lnTo>
                  <a:cubicBezTo>
                    <a:pt x="1178" y="61"/>
                    <a:pt x="1178" y="61"/>
                    <a:pt x="1178" y="61"/>
                  </a:cubicBezTo>
                  <a:lnTo>
                    <a:pt x="1147" y="61"/>
                  </a:lnTo>
                  <a:cubicBezTo>
                    <a:pt x="1147" y="61"/>
                    <a:pt x="1116" y="61"/>
                    <a:pt x="1116" y="31"/>
                  </a:cubicBezTo>
                  <a:cubicBezTo>
                    <a:pt x="1116" y="61"/>
                    <a:pt x="1116" y="61"/>
                    <a:pt x="1085" y="61"/>
                  </a:cubicBezTo>
                  <a:cubicBezTo>
                    <a:pt x="1085" y="61"/>
                    <a:pt x="1085" y="31"/>
                    <a:pt x="1054" y="31"/>
                  </a:cubicBezTo>
                  <a:lnTo>
                    <a:pt x="1054" y="61"/>
                  </a:lnTo>
                  <a:lnTo>
                    <a:pt x="1023" y="93"/>
                  </a:lnTo>
                  <a:cubicBezTo>
                    <a:pt x="1023" y="93"/>
                    <a:pt x="1023" y="61"/>
                    <a:pt x="992" y="61"/>
                  </a:cubicBezTo>
                  <a:cubicBezTo>
                    <a:pt x="992" y="61"/>
                    <a:pt x="992" y="61"/>
                    <a:pt x="961" y="61"/>
                  </a:cubicBezTo>
                  <a:lnTo>
                    <a:pt x="961" y="93"/>
                  </a:lnTo>
                  <a:cubicBezTo>
                    <a:pt x="961" y="93"/>
                    <a:pt x="961" y="124"/>
                    <a:pt x="930" y="124"/>
                  </a:cubicBezTo>
                  <a:cubicBezTo>
                    <a:pt x="930" y="155"/>
                    <a:pt x="930" y="155"/>
                    <a:pt x="900" y="155"/>
                  </a:cubicBezTo>
                  <a:lnTo>
                    <a:pt x="900" y="155"/>
                  </a:lnTo>
                  <a:lnTo>
                    <a:pt x="900" y="186"/>
                  </a:lnTo>
                  <a:cubicBezTo>
                    <a:pt x="900" y="217"/>
                    <a:pt x="900" y="217"/>
                    <a:pt x="900" y="217"/>
                  </a:cubicBezTo>
                  <a:cubicBezTo>
                    <a:pt x="900" y="278"/>
                    <a:pt x="900" y="278"/>
                    <a:pt x="900" y="278"/>
                  </a:cubicBezTo>
                  <a:cubicBezTo>
                    <a:pt x="868" y="248"/>
                    <a:pt x="868" y="248"/>
                    <a:pt x="868" y="248"/>
                  </a:cubicBezTo>
                  <a:lnTo>
                    <a:pt x="868" y="248"/>
                  </a:lnTo>
                  <a:cubicBezTo>
                    <a:pt x="837" y="248"/>
                    <a:pt x="837" y="248"/>
                    <a:pt x="837" y="248"/>
                  </a:cubicBezTo>
                  <a:lnTo>
                    <a:pt x="837" y="248"/>
                  </a:lnTo>
                  <a:lnTo>
                    <a:pt x="806" y="248"/>
                  </a:lnTo>
                  <a:lnTo>
                    <a:pt x="806" y="248"/>
                  </a:lnTo>
                  <a:lnTo>
                    <a:pt x="806" y="248"/>
                  </a:lnTo>
                  <a:cubicBezTo>
                    <a:pt x="775" y="248"/>
                    <a:pt x="775" y="248"/>
                    <a:pt x="775" y="248"/>
                  </a:cubicBezTo>
                  <a:lnTo>
                    <a:pt x="775" y="217"/>
                  </a:lnTo>
                  <a:lnTo>
                    <a:pt x="775" y="217"/>
                  </a:lnTo>
                  <a:cubicBezTo>
                    <a:pt x="775" y="186"/>
                    <a:pt x="744" y="186"/>
                    <a:pt x="744" y="186"/>
                  </a:cubicBezTo>
                  <a:cubicBezTo>
                    <a:pt x="744" y="186"/>
                    <a:pt x="744" y="186"/>
                    <a:pt x="713" y="186"/>
                  </a:cubicBezTo>
                  <a:cubicBezTo>
                    <a:pt x="713" y="186"/>
                    <a:pt x="713" y="186"/>
                    <a:pt x="682" y="186"/>
                  </a:cubicBezTo>
                  <a:cubicBezTo>
                    <a:pt x="682" y="186"/>
                    <a:pt x="682" y="217"/>
                    <a:pt x="682" y="248"/>
                  </a:cubicBezTo>
                  <a:cubicBezTo>
                    <a:pt x="682" y="248"/>
                    <a:pt x="652" y="248"/>
                    <a:pt x="652" y="278"/>
                  </a:cubicBezTo>
                  <a:lnTo>
                    <a:pt x="652" y="278"/>
                  </a:lnTo>
                  <a:cubicBezTo>
                    <a:pt x="652" y="278"/>
                    <a:pt x="652" y="278"/>
                    <a:pt x="620" y="310"/>
                  </a:cubicBezTo>
                  <a:lnTo>
                    <a:pt x="620" y="310"/>
                  </a:lnTo>
                  <a:cubicBezTo>
                    <a:pt x="620" y="310"/>
                    <a:pt x="620" y="310"/>
                    <a:pt x="589" y="310"/>
                  </a:cubicBezTo>
                  <a:lnTo>
                    <a:pt x="589" y="310"/>
                  </a:lnTo>
                  <a:cubicBezTo>
                    <a:pt x="589" y="310"/>
                    <a:pt x="589" y="310"/>
                    <a:pt x="558" y="310"/>
                  </a:cubicBezTo>
                  <a:cubicBezTo>
                    <a:pt x="558" y="341"/>
                    <a:pt x="558" y="372"/>
                    <a:pt x="558" y="372"/>
                  </a:cubicBezTo>
                  <a:cubicBezTo>
                    <a:pt x="558" y="526"/>
                    <a:pt x="558" y="526"/>
                    <a:pt x="558" y="526"/>
                  </a:cubicBezTo>
                  <a:cubicBezTo>
                    <a:pt x="528" y="402"/>
                    <a:pt x="528" y="402"/>
                    <a:pt x="528" y="402"/>
                  </a:cubicBezTo>
                  <a:cubicBezTo>
                    <a:pt x="528" y="372"/>
                    <a:pt x="528" y="372"/>
                    <a:pt x="496" y="372"/>
                  </a:cubicBezTo>
                  <a:lnTo>
                    <a:pt x="496" y="372"/>
                  </a:lnTo>
                  <a:lnTo>
                    <a:pt x="496" y="372"/>
                  </a:lnTo>
                  <a:lnTo>
                    <a:pt x="496" y="372"/>
                  </a:lnTo>
                  <a:lnTo>
                    <a:pt x="496" y="372"/>
                  </a:lnTo>
                  <a:lnTo>
                    <a:pt x="496" y="402"/>
                  </a:lnTo>
                  <a:cubicBezTo>
                    <a:pt x="496" y="434"/>
                    <a:pt x="496" y="434"/>
                    <a:pt x="465" y="465"/>
                  </a:cubicBezTo>
                  <a:lnTo>
                    <a:pt x="465" y="465"/>
                  </a:lnTo>
                  <a:cubicBezTo>
                    <a:pt x="465" y="465"/>
                    <a:pt x="434" y="496"/>
                    <a:pt x="404" y="526"/>
                  </a:cubicBezTo>
                  <a:cubicBezTo>
                    <a:pt x="404" y="558"/>
                    <a:pt x="404" y="558"/>
                    <a:pt x="372" y="558"/>
                  </a:cubicBezTo>
                  <a:lnTo>
                    <a:pt x="372" y="558"/>
                  </a:lnTo>
                  <a:lnTo>
                    <a:pt x="372" y="558"/>
                  </a:lnTo>
                  <a:cubicBezTo>
                    <a:pt x="341" y="558"/>
                    <a:pt x="341" y="558"/>
                    <a:pt x="341" y="558"/>
                  </a:cubicBezTo>
                  <a:cubicBezTo>
                    <a:pt x="310" y="558"/>
                    <a:pt x="310" y="558"/>
                    <a:pt x="310" y="558"/>
                  </a:cubicBezTo>
                  <a:cubicBezTo>
                    <a:pt x="280" y="558"/>
                    <a:pt x="280" y="589"/>
                    <a:pt x="248" y="589"/>
                  </a:cubicBezTo>
                  <a:cubicBezTo>
                    <a:pt x="248" y="620"/>
                    <a:pt x="217" y="620"/>
                    <a:pt x="217" y="620"/>
                  </a:cubicBezTo>
                  <a:cubicBezTo>
                    <a:pt x="186" y="620"/>
                    <a:pt x="186" y="620"/>
                    <a:pt x="186" y="620"/>
                  </a:cubicBezTo>
                  <a:lnTo>
                    <a:pt x="186" y="620"/>
                  </a:lnTo>
                  <a:lnTo>
                    <a:pt x="156" y="620"/>
                  </a:lnTo>
                  <a:lnTo>
                    <a:pt x="156" y="620"/>
                  </a:lnTo>
                  <a:cubicBezTo>
                    <a:pt x="124" y="650"/>
                    <a:pt x="93" y="682"/>
                    <a:pt x="62" y="682"/>
                  </a:cubicBezTo>
                  <a:cubicBezTo>
                    <a:pt x="62" y="682"/>
                    <a:pt x="62" y="682"/>
                    <a:pt x="62" y="713"/>
                  </a:cubicBezTo>
                  <a:cubicBezTo>
                    <a:pt x="62" y="713"/>
                    <a:pt x="62" y="713"/>
                    <a:pt x="32" y="713"/>
                  </a:cubicBezTo>
                  <a:lnTo>
                    <a:pt x="32" y="713"/>
                  </a:lnTo>
                  <a:cubicBezTo>
                    <a:pt x="32" y="744"/>
                    <a:pt x="32" y="744"/>
                    <a:pt x="32" y="744"/>
                  </a:cubicBezTo>
                  <a:cubicBezTo>
                    <a:pt x="32" y="774"/>
                    <a:pt x="32" y="774"/>
                    <a:pt x="0" y="806"/>
                  </a:cubicBezTo>
                  <a:lnTo>
                    <a:pt x="0" y="806"/>
                  </a:lnTo>
                  <a:cubicBezTo>
                    <a:pt x="0" y="837"/>
                    <a:pt x="0" y="837"/>
                    <a:pt x="32" y="868"/>
                  </a:cubicBezTo>
                  <a:cubicBezTo>
                    <a:pt x="32" y="868"/>
                    <a:pt x="62" y="898"/>
                    <a:pt x="62" y="930"/>
                  </a:cubicBezTo>
                  <a:cubicBezTo>
                    <a:pt x="32" y="930"/>
                    <a:pt x="32" y="961"/>
                    <a:pt x="32" y="961"/>
                  </a:cubicBezTo>
                  <a:cubicBezTo>
                    <a:pt x="32" y="961"/>
                    <a:pt x="32" y="961"/>
                    <a:pt x="0" y="961"/>
                  </a:cubicBezTo>
                  <a:cubicBezTo>
                    <a:pt x="0" y="992"/>
                    <a:pt x="32" y="992"/>
                    <a:pt x="32" y="992"/>
                  </a:cubicBezTo>
                  <a:cubicBezTo>
                    <a:pt x="32" y="992"/>
                    <a:pt x="32" y="1022"/>
                    <a:pt x="32" y="1054"/>
                  </a:cubicBezTo>
                  <a:lnTo>
                    <a:pt x="62" y="1085"/>
                  </a:lnTo>
                  <a:cubicBezTo>
                    <a:pt x="62" y="1116"/>
                    <a:pt x="93" y="1116"/>
                    <a:pt x="93" y="1146"/>
                  </a:cubicBezTo>
                  <a:lnTo>
                    <a:pt x="93" y="1209"/>
                  </a:lnTo>
                  <a:cubicBezTo>
                    <a:pt x="93" y="1209"/>
                    <a:pt x="93" y="1240"/>
                    <a:pt x="124" y="1302"/>
                  </a:cubicBezTo>
                  <a:lnTo>
                    <a:pt x="124" y="1302"/>
                  </a:lnTo>
                  <a:cubicBezTo>
                    <a:pt x="124" y="1333"/>
                    <a:pt x="124" y="1364"/>
                    <a:pt x="124" y="1364"/>
                  </a:cubicBezTo>
                  <a:cubicBezTo>
                    <a:pt x="124" y="1394"/>
                    <a:pt x="124" y="1394"/>
                    <a:pt x="124" y="1394"/>
                  </a:cubicBezTo>
                  <a:cubicBezTo>
                    <a:pt x="124" y="1426"/>
                    <a:pt x="124" y="1426"/>
                    <a:pt x="93" y="1426"/>
                  </a:cubicBezTo>
                  <a:cubicBezTo>
                    <a:pt x="93" y="1457"/>
                    <a:pt x="124" y="1457"/>
                    <a:pt x="124" y="1457"/>
                  </a:cubicBezTo>
                  <a:lnTo>
                    <a:pt x="124" y="1487"/>
                  </a:lnTo>
                  <a:cubicBezTo>
                    <a:pt x="156" y="1487"/>
                    <a:pt x="186" y="1487"/>
                    <a:pt x="186" y="1487"/>
                  </a:cubicBezTo>
                  <a:cubicBezTo>
                    <a:pt x="186" y="1487"/>
                    <a:pt x="186" y="1487"/>
                    <a:pt x="217" y="1487"/>
                  </a:cubicBezTo>
                  <a:lnTo>
                    <a:pt x="217" y="1487"/>
                  </a:lnTo>
                  <a:lnTo>
                    <a:pt x="248" y="1487"/>
                  </a:lnTo>
                  <a:lnTo>
                    <a:pt x="248" y="1487"/>
                  </a:lnTo>
                  <a:cubicBezTo>
                    <a:pt x="248" y="1457"/>
                    <a:pt x="310" y="1426"/>
                    <a:pt x="372" y="1426"/>
                  </a:cubicBezTo>
                  <a:cubicBezTo>
                    <a:pt x="372" y="1426"/>
                    <a:pt x="372" y="1426"/>
                    <a:pt x="404" y="1426"/>
                  </a:cubicBezTo>
                  <a:cubicBezTo>
                    <a:pt x="434" y="1426"/>
                    <a:pt x="465" y="1426"/>
                    <a:pt x="465" y="1426"/>
                  </a:cubicBezTo>
                  <a:lnTo>
                    <a:pt x="465" y="1426"/>
                  </a:lnTo>
                  <a:cubicBezTo>
                    <a:pt x="465" y="1426"/>
                    <a:pt x="496" y="1426"/>
                    <a:pt x="528" y="1426"/>
                  </a:cubicBezTo>
                  <a:lnTo>
                    <a:pt x="528" y="1426"/>
                  </a:lnTo>
                  <a:cubicBezTo>
                    <a:pt x="528" y="1426"/>
                    <a:pt x="528" y="1426"/>
                    <a:pt x="558" y="1426"/>
                  </a:cubicBezTo>
                  <a:cubicBezTo>
                    <a:pt x="558" y="1394"/>
                    <a:pt x="558" y="1394"/>
                    <a:pt x="558" y="1394"/>
                  </a:cubicBezTo>
                  <a:cubicBezTo>
                    <a:pt x="558" y="1394"/>
                    <a:pt x="558" y="1394"/>
                    <a:pt x="558" y="1364"/>
                  </a:cubicBezTo>
                  <a:cubicBezTo>
                    <a:pt x="558" y="1364"/>
                    <a:pt x="589" y="1333"/>
                    <a:pt x="652" y="1333"/>
                  </a:cubicBezTo>
                  <a:lnTo>
                    <a:pt x="652" y="1333"/>
                  </a:lnTo>
                  <a:cubicBezTo>
                    <a:pt x="682" y="1333"/>
                    <a:pt x="713" y="1302"/>
                    <a:pt x="775" y="1302"/>
                  </a:cubicBezTo>
                  <a:lnTo>
                    <a:pt x="806" y="1302"/>
                  </a:lnTo>
                  <a:cubicBezTo>
                    <a:pt x="806" y="1270"/>
                    <a:pt x="837" y="1270"/>
                    <a:pt x="837" y="1270"/>
                  </a:cubicBezTo>
                  <a:cubicBezTo>
                    <a:pt x="868" y="1270"/>
                    <a:pt x="868" y="1270"/>
                    <a:pt x="868" y="1270"/>
                  </a:cubicBezTo>
                  <a:lnTo>
                    <a:pt x="900" y="1270"/>
                  </a:lnTo>
                  <a:lnTo>
                    <a:pt x="900" y="1270"/>
                  </a:lnTo>
                  <a:lnTo>
                    <a:pt x="930" y="1270"/>
                  </a:lnTo>
                  <a:lnTo>
                    <a:pt x="961" y="1270"/>
                  </a:lnTo>
                  <a:cubicBezTo>
                    <a:pt x="992" y="1270"/>
                    <a:pt x="992" y="1270"/>
                    <a:pt x="1023" y="1270"/>
                  </a:cubicBezTo>
                  <a:cubicBezTo>
                    <a:pt x="1023" y="1302"/>
                    <a:pt x="1054" y="1302"/>
                    <a:pt x="1085" y="1302"/>
                  </a:cubicBezTo>
                  <a:cubicBezTo>
                    <a:pt x="1116" y="1302"/>
                    <a:pt x="1147" y="1333"/>
                    <a:pt x="1147" y="1364"/>
                  </a:cubicBezTo>
                  <a:lnTo>
                    <a:pt x="1178" y="1364"/>
                  </a:lnTo>
                  <a:cubicBezTo>
                    <a:pt x="1178" y="1394"/>
                    <a:pt x="1209" y="1426"/>
                    <a:pt x="1209" y="1457"/>
                  </a:cubicBezTo>
                  <a:cubicBezTo>
                    <a:pt x="1209" y="1457"/>
                    <a:pt x="1209" y="1457"/>
                    <a:pt x="1240" y="1457"/>
                  </a:cubicBezTo>
                  <a:cubicBezTo>
                    <a:pt x="1240" y="1426"/>
                    <a:pt x="1271" y="1394"/>
                    <a:pt x="1302" y="1394"/>
                  </a:cubicBezTo>
                  <a:lnTo>
                    <a:pt x="1302" y="1364"/>
                  </a:lnTo>
                  <a:cubicBezTo>
                    <a:pt x="1302" y="1333"/>
                    <a:pt x="1302" y="1333"/>
                    <a:pt x="1302" y="1333"/>
                  </a:cubicBezTo>
                  <a:cubicBezTo>
                    <a:pt x="1364" y="1333"/>
                    <a:pt x="1364" y="1333"/>
                    <a:pt x="1364" y="1333"/>
                  </a:cubicBezTo>
                  <a:cubicBezTo>
                    <a:pt x="1364" y="1364"/>
                    <a:pt x="1364" y="1364"/>
                    <a:pt x="1364" y="1364"/>
                  </a:cubicBezTo>
                  <a:cubicBezTo>
                    <a:pt x="1364" y="1394"/>
                    <a:pt x="1364" y="1394"/>
                    <a:pt x="1364" y="1426"/>
                  </a:cubicBezTo>
                  <a:lnTo>
                    <a:pt x="1364" y="1426"/>
                  </a:lnTo>
                  <a:cubicBezTo>
                    <a:pt x="1364" y="1457"/>
                    <a:pt x="1395" y="1487"/>
                    <a:pt x="1395" y="1487"/>
                  </a:cubicBezTo>
                  <a:cubicBezTo>
                    <a:pt x="1395" y="1518"/>
                    <a:pt x="1395" y="1518"/>
                    <a:pt x="1395" y="1518"/>
                  </a:cubicBezTo>
                  <a:lnTo>
                    <a:pt x="1426" y="1550"/>
                  </a:lnTo>
                  <a:cubicBezTo>
                    <a:pt x="1457" y="1581"/>
                    <a:pt x="1457" y="1611"/>
                    <a:pt x="1457" y="1642"/>
                  </a:cubicBezTo>
                  <a:lnTo>
                    <a:pt x="1457" y="1642"/>
                  </a:lnTo>
                  <a:lnTo>
                    <a:pt x="1488" y="1674"/>
                  </a:lnTo>
                  <a:cubicBezTo>
                    <a:pt x="1488" y="1674"/>
                    <a:pt x="1488" y="1705"/>
                    <a:pt x="1519" y="1705"/>
                  </a:cubicBezTo>
                  <a:cubicBezTo>
                    <a:pt x="1519" y="1705"/>
                    <a:pt x="1519" y="1705"/>
                    <a:pt x="1550" y="1705"/>
                  </a:cubicBezTo>
                  <a:cubicBezTo>
                    <a:pt x="1581" y="1705"/>
                    <a:pt x="1581" y="1705"/>
                    <a:pt x="1581" y="1705"/>
                  </a:cubicBezTo>
                  <a:lnTo>
                    <a:pt x="1581" y="1705"/>
                  </a:lnTo>
                  <a:cubicBezTo>
                    <a:pt x="1612" y="1705"/>
                    <a:pt x="1612" y="1705"/>
                    <a:pt x="1643" y="1735"/>
                  </a:cubicBezTo>
                  <a:lnTo>
                    <a:pt x="1643" y="1735"/>
                  </a:lnTo>
                  <a:cubicBezTo>
                    <a:pt x="1643" y="1735"/>
                    <a:pt x="1643" y="1735"/>
                    <a:pt x="1674" y="1735"/>
                  </a:cubicBezTo>
                  <a:lnTo>
                    <a:pt x="1674" y="1705"/>
                  </a:lnTo>
                  <a:cubicBezTo>
                    <a:pt x="1705" y="1705"/>
                    <a:pt x="1705" y="1705"/>
                    <a:pt x="1736" y="1705"/>
                  </a:cubicBezTo>
                  <a:lnTo>
                    <a:pt x="1736" y="1705"/>
                  </a:lnTo>
                  <a:lnTo>
                    <a:pt x="1736" y="1705"/>
                  </a:lnTo>
                  <a:cubicBezTo>
                    <a:pt x="1767" y="1705"/>
                    <a:pt x="1767" y="1705"/>
                    <a:pt x="1798" y="1735"/>
                  </a:cubicBezTo>
                  <a:lnTo>
                    <a:pt x="1798" y="1735"/>
                  </a:lnTo>
                  <a:cubicBezTo>
                    <a:pt x="1829" y="1735"/>
                    <a:pt x="1829" y="1705"/>
                    <a:pt x="1860" y="1705"/>
                  </a:cubicBezTo>
                  <a:lnTo>
                    <a:pt x="1860" y="1705"/>
                  </a:lnTo>
                  <a:cubicBezTo>
                    <a:pt x="1860" y="1674"/>
                    <a:pt x="1891" y="1674"/>
                    <a:pt x="1922" y="1674"/>
                  </a:cubicBezTo>
                  <a:lnTo>
                    <a:pt x="1922" y="1674"/>
                  </a:lnTo>
                  <a:lnTo>
                    <a:pt x="1922" y="1674"/>
                  </a:lnTo>
                  <a:cubicBezTo>
                    <a:pt x="1953" y="1674"/>
                    <a:pt x="1953" y="1674"/>
                    <a:pt x="1953" y="1674"/>
                  </a:cubicBezTo>
                  <a:cubicBezTo>
                    <a:pt x="1984" y="1674"/>
                    <a:pt x="1984" y="1674"/>
                    <a:pt x="1984" y="1674"/>
                  </a:cubicBezTo>
                  <a:cubicBezTo>
                    <a:pt x="1984" y="1674"/>
                    <a:pt x="1984" y="1674"/>
                    <a:pt x="1984" y="1642"/>
                  </a:cubicBezTo>
                  <a:lnTo>
                    <a:pt x="1984" y="1642"/>
                  </a:lnTo>
                  <a:cubicBezTo>
                    <a:pt x="1984" y="1642"/>
                    <a:pt x="1984" y="1611"/>
                    <a:pt x="1984" y="1581"/>
                  </a:cubicBezTo>
                  <a:cubicBezTo>
                    <a:pt x="2015" y="1518"/>
                    <a:pt x="2046" y="1487"/>
                    <a:pt x="2046" y="1457"/>
                  </a:cubicBezTo>
                  <a:lnTo>
                    <a:pt x="2046" y="1426"/>
                  </a:lnTo>
                  <a:lnTo>
                    <a:pt x="2046" y="1426"/>
                  </a:lnTo>
                  <a:cubicBezTo>
                    <a:pt x="2046" y="1394"/>
                    <a:pt x="2077" y="1364"/>
                    <a:pt x="2108" y="1364"/>
                  </a:cubicBezTo>
                  <a:cubicBezTo>
                    <a:pt x="2108" y="1333"/>
                    <a:pt x="2108" y="1333"/>
                    <a:pt x="2139" y="1333"/>
                  </a:cubicBezTo>
                  <a:cubicBezTo>
                    <a:pt x="2139" y="1302"/>
                    <a:pt x="2139" y="1270"/>
                    <a:pt x="2139" y="1270"/>
                  </a:cubicBezTo>
                  <a:cubicBezTo>
                    <a:pt x="2170" y="1240"/>
                    <a:pt x="2170" y="1209"/>
                    <a:pt x="2170" y="1209"/>
                  </a:cubicBezTo>
                  <a:cubicBezTo>
                    <a:pt x="2170" y="1209"/>
                    <a:pt x="2170" y="1146"/>
                    <a:pt x="2170" y="1116"/>
                  </a:cubicBezTo>
                  <a:lnTo>
                    <a:pt x="2170" y="1116"/>
                  </a:lnTo>
                  <a:lnTo>
                    <a:pt x="2170" y="1085"/>
                  </a:lnTo>
                  <a:cubicBezTo>
                    <a:pt x="2170" y="1085"/>
                    <a:pt x="2170" y="1085"/>
                    <a:pt x="2170" y="1054"/>
                  </a:cubicBezTo>
                </a:path>
              </a:pathLst>
            </a:custGeom>
            <a:solidFill>
              <a:schemeClr val="accent5"/>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1" name="Freeform 143"/>
            <p:cNvSpPr>
              <a:spLocks noChangeArrowheads="1"/>
            </p:cNvSpPr>
            <p:nvPr/>
          </p:nvSpPr>
          <p:spPr bwMode="auto">
            <a:xfrm>
              <a:off x="5565775" y="2538413"/>
              <a:ext cx="201613" cy="246062"/>
            </a:xfrm>
            <a:custGeom>
              <a:avLst/>
              <a:gdLst>
                <a:gd name="T0" fmla="*/ 465 w 559"/>
                <a:gd name="T1" fmla="*/ 403 h 683"/>
                <a:gd name="T2" fmla="*/ 434 w 559"/>
                <a:gd name="T3" fmla="*/ 372 h 683"/>
                <a:gd name="T4" fmla="*/ 434 w 559"/>
                <a:gd name="T5" fmla="*/ 310 h 683"/>
                <a:gd name="T6" fmla="*/ 404 w 559"/>
                <a:gd name="T7" fmla="*/ 279 h 683"/>
                <a:gd name="T8" fmla="*/ 372 w 559"/>
                <a:gd name="T9" fmla="*/ 279 h 683"/>
                <a:gd name="T10" fmla="*/ 341 w 559"/>
                <a:gd name="T11" fmla="*/ 248 h 683"/>
                <a:gd name="T12" fmla="*/ 341 w 559"/>
                <a:gd name="T13" fmla="*/ 217 h 683"/>
                <a:gd name="T14" fmla="*/ 341 w 559"/>
                <a:gd name="T15" fmla="*/ 217 h 683"/>
                <a:gd name="T16" fmla="*/ 280 w 559"/>
                <a:gd name="T17" fmla="*/ 186 h 683"/>
                <a:gd name="T18" fmla="*/ 217 w 559"/>
                <a:gd name="T19" fmla="*/ 124 h 683"/>
                <a:gd name="T20" fmla="*/ 155 w 559"/>
                <a:gd name="T21" fmla="*/ 62 h 683"/>
                <a:gd name="T22" fmla="*/ 124 w 559"/>
                <a:gd name="T23" fmla="*/ 31 h 683"/>
                <a:gd name="T24" fmla="*/ 93 w 559"/>
                <a:gd name="T25" fmla="*/ 0 h 683"/>
                <a:gd name="T26" fmla="*/ 93 w 559"/>
                <a:gd name="T27" fmla="*/ 0 h 683"/>
                <a:gd name="T28" fmla="*/ 32 w 559"/>
                <a:gd name="T29" fmla="*/ 0 h 683"/>
                <a:gd name="T30" fmla="*/ 0 w 559"/>
                <a:gd name="T31" fmla="*/ 0 h 683"/>
                <a:gd name="T32" fmla="*/ 32 w 559"/>
                <a:gd name="T33" fmla="*/ 31 h 683"/>
                <a:gd name="T34" fmla="*/ 63 w 559"/>
                <a:gd name="T35" fmla="*/ 62 h 683"/>
                <a:gd name="T36" fmla="*/ 93 w 559"/>
                <a:gd name="T37" fmla="*/ 93 h 683"/>
                <a:gd name="T38" fmla="*/ 124 w 559"/>
                <a:gd name="T39" fmla="*/ 155 h 683"/>
                <a:gd name="T40" fmla="*/ 187 w 559"/>
                <a:gd name="T41" fmla="*/ 186 h 683"/>
                <a:gd name="T42" fmla="*/ 217 w 559"/>
                <a:gd name="T43" fmla="*/ 248 h 683"/>
                <a:gd name="T44" fmla="*/ 217 w 559"/>
                <a:gd name="T45" fmla="*/ 279 h 683"/>
                <a:gd name="T46" fmla="*/ 310 w 559"/>
                <a:gd name="T47" fmla="*/ 403 h 683"/>
                <a:gd name="T48" fmla="*/ 372 w 559"/>
                <a:gd name="T49" fmla="*/ 527 h 683"/>
                <a:gd name="T50" fmla="*/ 434 w 559"/>
                <a:gd name="T51" fmla="*/ 589 h 683"/>
                <a:gd name="T52" fmla="*/ 465 w 559"/>
                <a:gd name="T53" fmla="*/ 620 h 683"/>
                <a:gd name="T54" fmla="*/ 496 w 559"/>
                <a:gd name="T55" fmla="*/ 651 h 683"/>
                <a:gd name="T56" fmla="*/ 528 w 559"/>
                <a:gd name="T57" fmla="*/ 651 h 683"/>
                <a:gd name="T58" fmla="*/ 558 w 559"/>
                <a:gd name="T59" fmla="*/ 651 h 683"/>
                <a:gd name="T60" fmla="*/ 558 w 559"/>
                <a:gd name="T61" fmla="*/ 589 h 683"/>
                <a:gd name="T62" fmla="*/ 558 w 559"/>
                <a:gd name="T63" fmla="*/ 558 h 683"/>
                <a:gd name="T64" fmla="*/ 528 w 559"/>
                <a:gd name="T65" fmla="*/ 527 h 683"/>
                <a:gd name="T66" fmla="*/ 528 w 559"/>
                <a:gd name="T67" fmla="*/ 496 h 683"/>
                <a:gd name="T68" fmla="*/ 496 w 559"/>
                <a:gd name="T69" fmla="*/ 465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9" h="683">
                  <a:moveTo>
                    <a:pt x="465" y="403"/>
                  </a:moveTo>
                  <a:lnTo>
                    <a:pt x="465" y="403"/>
                  </a:lnTo>
                  <a:lnTo>
                    <a:pt x="465" y="403"/>
                  </a:lnTo>
                  <a:cubicBezTo>
                    <a:pt x="465" y="403"/>
                    <a:pt x="434" y="403"/>
                    <a:pt x="434" y="372"/>
                  </a:cubicBezTo>
                  <a:cubicBezTo>
                    <a:pt x="434" y="372"/>
                    <a:pt x="434" y="372"/>
                    <a:pt x="434" y="341"/>
                  </a:cubicBezTo>
                  <a:cubicBezTo>
                    <a:pt x="434" y="341"/>
                    <a:pt x="404" y="341"/>
                    <a:pt x="434" y="310"/>
                  </a:cubicBezTo>
                  <a:lnTo>
                    <a:pt x="434" y="310"/>
                  </a:lnTo>
                  <a:cubicBezTo>
                    <a:pt x="404" y="310"/>
                    <a:pt x="404" y="310"/>
                    <a:pt x="404" y="279"/>
                  </a:cubicBezTo>
                  <a:lnTo>
                    <a:pt x="404" y="279"/>
                  </a:lnTo>
                  <a:lnTo>
                    <a:pt x="372" y="279"/>
                  </a:lnTo>
                  <a:lnTo>
                    <a:pt x="372" y="279"/>
                  </a:lnTo>
                  <a:cubicBezTo>
                    <a:pt x="341" y="248"/>
                    <a:pt x="341" y="248"/>
                    <a:pt x="341" y="248"/>
                  </a:cubicBezTo>
                  <a:lnTo>
                    <a:pt x="341" y="248"/>
                  </a:lnTo>
                  <a:lnTo>
                    <a:pt x="341" y="217"/>
                  </a:lnTo>
                  <a:lnTo>
                    <a:pt x="341" y="217"/>
                  </a:lnTo>
                  <a:lnTo>
                    <a:pt x="341" y="217"/>
                  </a:lnTo>
                  <a:cubicBezTo>
                    <a:pt x="310" y="217"/>
                    <a:pt x="310" y="186"/>
                    <a:pt x="310" y="186"/>
                  </a:cubicBezTo>
                  <a:cubicBezTo>
                    <a:pt x="280" y="186"/>
                    <a:pt x="280" y="186"/>
                    <a:pt x="280" y="186"/>
                  </a:cubicBezTo>
                  <a:cubicBezTo>
                    <a:pt x="280" y="186"/>
                    <a:pt x="248" y="186"/>
                    <a:pt x="217" y="186"/>
                  </a:cubicBezTo>
                  <a:cubicBezTo>
                    <a:pt x="217" y="155"/>
                    <a:pt x="217" y="155"/>
                    <a:pt x="217" y="124"/>
                  </a:cubicBezTo>
                  <a:lnTo>
                    <a:pt x="217" y="124"/>
                  </a:lnTo>
                  <a:cubicBezTo>
                    <a:pt x="187" y="124"/>
                    <a:pt x="155" y="93"/>
                    <a:pt x="155" y="62"/>
                  </a:cubicBezTo>
                  <a:cubicBezTo>
                    <a:pt x="124" y="62"/>
                    <a:pt x="124" y="62"/>
                    <a:pt x="124" y="31"/>
                  </a:cubicBezTo>
                  <a:lnTo>
                    <a:pt x="124" y="31"/>
                  </a:lnTo>
                  <a:cubicBezTo>
                    <a:pt x="124" y="31"/>
                    <a:pt x="124" y="31"/>
                    <a:pt x="93" y="0"/>
                  </a:cubicBezTo>
                  <a:lnTo>
                    <a:pt x="93" y="0"/>
                  </a:lnTo>
                  <a:lnTo>
                    <a:pt x="93" y="0"/>
                  </a:lnTo>
                  <a:lnTo>
                    <a:pt x="93" y="0"/>
                  </a:lnTo>
                  <a:cubicBezTo>
                    <a:pt x="93" y="0"/>
                    <a:pt x="93" y="0"/>
                    <a:pt x="63" y="0"/>
                  </a:cubicBezTo>
                  <a:cubicBezTo>
                    <a:pt x="63" y="0"/>
                    <a:pt x="63" y="0"/>
                    <a:pt x="32" y="0"/>
                  </a:cubicBezTo>
                  <a:lnTo>
                    <a:pt x="0" y="0"/>
                  </a:lnTo>
                  <a:lnTo>
                    <a:pt x="0" y="0"/>
                  </a:lnTo>
                  <a:lnTo>
                    <a:pt x="0" y="0"/>
                  </a:lnTo>
                  <a:cubicBezTo>
                    <a:pt x="32" y="0"/>
                    <a:pt x="32" y="0"/>
                    <a:pt x="32" y="31"/>
                  </a:cubicBezTo>
                  <a:cubicBezTo>
                    <a:pt x="32" y="31"/>
                    <a:pt x="32" y="62"/>
                    <a:pt x="63" y="62"/>
                  </a:cubicBezTo>
                  <a:lnTo>
                    <a:pt x="63" y="62"/>
                  </a:lnTo>
                  <a:lnTo>
                    <a:pt x="93" y="62"/>
                  </a:lnTo>
                  <a:lnTo>
                    <a:pt x="93" y="93"/>
                  </a:lnTo>
                  <a:cubicBezTo>
                    <a:pt x="124" y="124"/>
                    <a:pt x="124" y="124"/>
                    <a:pt x="124" y="155"/>
                  </a:cubicBezTo>
                  <a:lnTo>
                    <a:pt x="124" y="155"/>
                  </a:lnTo>
                  <a:lnTo>
                    <a:pt x="155" y="155"/>
                  </a:lnTo>
                  <a:lnTo>
                    <a:pt x="187" y="186"/>
                  </a:lnTo>
                  <a:lnTo>
                    <a:pt x="187" y="186"/>
                  </a:lnTo>
                  <a:cubicBezTo>
                    <a:pt x="187" y="217"/>
                    <a:pt x="217" y="217"/>
                    <a:pt x="217" y="248"/>
                  </a:cubicBezTo>
                  <a:lnTo>
                    <a:pt x="217" y="248"/>
                  </a:lnTo>
                  <a:lnTo>
                    <a:pt x="217" y="279"/>
                  </a:lnTo>
                  <a:cubicBezTo>
                    <a:pt x="217" y="279"/>
                    <a:pt x="217" y="279"/>
                    <a:pt x="248" y="310"/>
                  </a:cubicBezTo>
                  <a:cubicBezTo>
                    <a:pt x="248" y="310"/>
                    <a:pt x="280" y="372"/>
                    <a:pt x="310" y="403"/>
                  </a:cubicBezTo>
                  <a:cubicBezTo>
                    <a:pt x="310" y="434"/>
                    <a:pt x="310" y="465"/>
                    <a:pt x="310" y="465"/>
                  </a:cubicBezTo>
                  <a:cubicBezTo>
                    <a:pt x="310" y="465"/>
                    <a:pt x="341" y="496"/>
                    <a:pt x="372" y="527"/>
                  </a:cubicBezTo>
                  <a:lnTo>
                    <a:pt x="404" y="589"/>
                  </a:lnTo>
                  <a:cubicBezTo>
                    <a:pt x="434" y="589"/>
                    <a:pt x="434" y="589"/>
                    <a:pt x="434" y="589"/>
                  </a:cubicBezTo>
                  <a:lnTo>
                    <a:pt x="465" y="620"/>
                  </a:lnTo>
                  <a:lnTo>
                    <a:pt x="465" y="620"/>
                  </a:lnTo>
                  <a:lnTo>
                    <a:pt x="465" y="620"/>
                  </a:lnTo>
                  <a:cubicBezTo>
                    <a:pt x="465" y="651"/>
                    <a:pt x="496" y="651"/>
                    <a:pt x="496" y="651"/>
                  </a:cubicBezTo>
                  <a:lnTo>
                    <a:pt x="496" y="682"/>
                  </a:lnTo>
                  <a:cubicBezTo>
                    <a:pt x="528" y="682"/>
                    <a:pt x="528" y="651"/>
                    <a:pt x="528" y="651"/>
                  </a:cubicBezTo>
                  <a:cubicBezTo>
                    <a:pt x="528" y="651"/>
                    <a:pt x="528" y="651"/>
                    <a:pt x="558" y="651"/>
                  </a:cubicBezTo>
                  <a:lnTo>
                    <a:pt x="558" y="651"/>
                  </a:lnTo>
                  <a:lnTo>
                    <a:pt x="558" y="651"/>
                  </a:lnTo>
                  <a:cubicBezTo>
                    <a:pt x="558" y="651"/>
                    <a:pt x="558" y="620"/>
                    <a:pt x="558" y="589"/>
                  </a:cubicBezTo>
                  <a:lnTo>
                    <a:pt x="558" y="589"/>
                  </a:lnTo>
                  <a:lnTo>
                    <a:pt x="558" y="558"/>
                  </a:lnTo>
                  <a:lnTo>
                    <a:pt x="558" y="558"/>
                  </a:lnTo>
                  <a:cubicBezTo>
                    <a:pt x="528" y="527"/>
                    <a:pt x="528" y="527"/>
                    <a:pt x="528" y="527"/>
                  </a:cubicBezTo>
                  <a:cubicBezTo>
                    <a:pt x="558" y="527"/>
                    <a:pt x="558" y="527"/>
                    <a:pt x="558" y="527"/>
                  </a:cubicBezTo>
                  <a:cubicBezTo>
                    <a:pt x="528" y="527"/>
                    <a:pt x="528" y="496"/>
                    <a:pt x="528" y="496"/>
                  </a:cubicBezTo>
                  <a:lnTo>
                    <a:pt x="528" y="496"/>
                  </a:lnTo>
                  <a:cubicBezTo>
                    <a:pt x="528" y="496"/>
                    <a:pt x="496" y="496"/>
                    <a:pt x="496" y="465"/>
                  </a:cubicBezTo>
                  <a:cubicBezTo>
                    <a:pt x="465" y="465"/>
                    <a:pt x="465" y="434"/>
                    <a:pt x="465" y="40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2" name="Freeform 144"/>
            <p:cNvSpPr>
              <a:spLocks noChangeArrowheads="1"/>
            </p:cNvSpPr>
            <p:nvPr/>
          </p:nvSpPr>
          <p:spPr bwMode="auto">
            <a:xfrm>
              <a:off x="3513138" y="1377950"/>
              <a:ext cx="33337" cy="11113"/>
            </a:xfrm>
            <a:custGeom>
              <a:avLst/>
              <a:gdLst>
                <a:gd name="T0" fmla="*/ 62 w 94"/>
                <a:gd name="T1" fmla="*/ 0 h 33"/>
                <a:gd name="T2" fmla="*/ 62 w 94"/>
                <a:gd name="T3" fmla="*/ 0 h 33"/>
                <a:gd name="T4" fmla="*/ 62 w 94"/>
                <a:gd name="T5" fmla="*/ 0 h 33"/>
                <a:gd name="T6" fmla="*/ 32 w 94"/>
                <a:gd name="T7" fmla="*/ 0 h 33"/>
                <a:gd name="T8" fmla="*/ 32 w 94"/>
                <a:gd name="T9" fmla="*/ 0 h 33"/>
                <a:gd name="T10" fmla="*/ 32 w 94"/>
                <a:gd name="T11" fmla="*/ 0 h 33"/>
                <a:gd name="T12" fmla="*/ 0 w 94"/>
                <a:gd name="T13" fmla="*/ 0 h 33"/>
                <a:gd name="T14" fmla="*/ 0 w 94"/>
                <a:gd name="T15" fmla="*/ 0 h 33"/>
                <a:gd name="T16" fmla="*/ 0 w 94"/>
                <a:gd name="T17" fmla="*/ 0 h 33"/>
                <a:gd name="T18" fmla="*/ 0 w 94"/>
                <a:gd name="T19" fmla="*/ 32 h 33"/>
                <a:gd name="T20" fmla="*/ 0 w 94"/>
                <a:gd name="T21" fmla="*/ 32 h 33"/>
                <a:gd name="T22" fmla="*/ 0 w 94"/>
                <a:gd name="T23" fmla="*/ 32 h 33"/>
                <a:gd name="T24" fmla="*/ 0 w 94"/>
                <a:gd name="T25" fmla="*/ 32 h 33"/>
                <a:gd name="T26" fmla="*/ 32 w 94"/>
                <a:gd name="T27" fmla="*/ 32 h 33"/>
                <a:gd name="T28" fmla="*/ 62 w 94"/>
                <a:gd name="T29" fmla="*/ 32 h 33"/>
                <a:gd name="T30" fmla="*/ 62 w 94"/>
                <a:gd name="T31" fmla="*/ 32 h 33"/>
                <a:gd name="T32" fmla="*/ 93 w 94"/>
                <a:gd name="T33" fmla="*/ 32 h 33"/>
                <a:gd name="T34" fmla="*/ 93 w 94"/>
                <a:gd name="T35" fmla="*/ 32 h 33"/>
                <a:gd name="T36" fmla="*/ 62 w 94"/>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33">
                  <a:moveTo>
                    <a:pt x="62" y="0"/>
                  </a:moveTo>
                  <a:lnTo>
                    <a:pt x="62" y="0"/>
                  </a:lnTo>
                  <a:lnTo>
                    <a:pt x="62" y="0"/>
                  </a:lnTo>
                  <a:lnTo>
                    <a:pt x="32" y="0"/>
                  </a:lnTo>
                  <a:lnTo>
                    <a:pt x="32" y="0"/>
                  </a:lnTo>
                  <a:lnTo>
                    <a:pt x="32" y="0"/>
                  </a:lnTo>
                  <a:lnTo>
                    <a:pt x="0" y="0"/>
                  </a:lnTo>
                  <a:lnTo>
                    <a:pt x="0" y="0"/>
                  </a:lnTo>
                  <a:lnTo>
                    <a:pt x="0" y="0"/>
                  </a:lnTo>
                  <a:lnTo>
                    <a:pt x="0" y="32"/>
                  </a:lnTo>
                  <a:lnTo>
                    <a:pt x="0" y="32"/>
                  </a:lnTo>
                  <a:lnTo>
                    <a:pt x="0" y="32"/>
                  </a:lnTo>
                  <a:lnTo>
                    <a:pt x="0" y="32"/>
                  </a:lnTo>
                  <a:cubicBezTo>
                    <a:pt x="32" y="32"/>
                    <a:pt x="32" y="32"/>
                    <a:pt x="32" y="32"/>
                  </a:cubicBezTo>
                  <a:cubicBezTo>
                    <a:pt x="62" y="32"/>
                    <a:pt x="62" y="32"/>
                    <a:pt x="62" y="32"/>
                  </a:cubicBezTo>
                  <a:lnTo>
                    <a:pt x="62" y="32"/>
                  </a:lnTo>
                  <a:lnTo>
                    <a:pt x="93" y="32"/>
                  </a:lnTo>
                  <a:lnTo>
                    <a:pt x="93" y="32"/>
                  </a:lnTo>
                  <a:cubicBezTo>
                    <a:pt x="93" y="32"/>
                    <a:pt x="62" y="32"/>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3" name="Freeform 145"/>
            <p:cNvSpPr>
              <a:spLocks noChangeArrowheads="1"/>
            </p:cNvSpPr>
            <p:nvPr/>
          </p:nvSpPr>
          <p:spPr bwMode="auto">
            <a:xfrm>
              <a:off x="3467100" y="1401763"/>
              <a:ext cx="66675" cy="55562"/>
            </a:xfrm>
            <a:custGeom>
              <a:avLst/>
              <a:gdLst>
                <a:gd name="T0" fmla="*/ 186 w 187"/>
                <a:gd name="T1" fmla="*/ 62 h 155"/>
                <a:gd name="T2" fmla="*/ 186 w 187"/>
                <a:gd name="T3" fmla="*/ 62 h 155"/>
                <a:gd name="T4" fmla="*/ 186 w 187"/>
                <a:gd name="T5" fmla="*/ 30 h 155"/>
                <a:gd name="T6" fmla="*/ 156 w 187"/>
                <a:gd name="T7" fmla="*/ 30 h 155"/>
                <a:gd name="T8" fmla="*/ 124 w 187"/>
                <a:gd name="T9" fmla="*/ 30 h 155"/>
                <a:gd name="T10" fmla="*/ 93 w 187"/>
                <a:gd name="T11" fmla="*/ 0 h 155"/>
                <a:gd name="T12" fmla="*/ 32 w 187"/>
                <a:gd name="T13" fmla="*/ 0 h 155"/>
                <a:gd name="T14" fmla="*/ 32 w 187"/>
                <a:gd name="T15" fmla="*/ 0 h 155"/>
                <a:gd name="T16" fmla="*/ 32 w 187"/>
                <a:gd name="T17" fmla="*/ 0 h 155"/>
                <a:gd name="T18" fmla="*/ 0 w 187"/>
                <a:gd name="T19" fmla="*/ 0 h 155"/>
                <a:gd name="T20" fmla="*/ 0 w 187"/>
                <a:gd name="T21" fmla="*/ 0 h 155"/>
                <a:gd name="T22" fmla="*/ 0 w 187"/>
                <a:gd name="T23" fmla="*/ 0 h 155"/>
                <a:gd name="T24" fmla="*/ 0 w 187"/>
                <a:gd name="T25" fmla="*/ 0 h 155"/>
                <a:gd name="T26" fmla="*/ 0 w 187"/>
                <a:gd name="T27" fmla="*/ 30 h 155"/>
                <a:gd name="T28" fmla="*/ 32 w 187"/>
                <a:gd name="T29" fmla="*/ 30 h 155"/>
                <a:gd name="T30" fmla="*/ 32 w 187"/>
                <a:gd name="T31" fmla="*/ 30 h 155"/>
                <a:gd name="T32" fmla="*/ 62 w 187"/>
                <a:gd name="T33" fmla="*/ 62 h 155"/>
                <a:gd name="T34" fmla="*/ 32 w 187"/>
                <a:gd name="T35" fmla="*/ 93 h 155"/>
                <a:gd name="T36" fmla="*/ 32 w 187"/>
                <a:gd name="T37" fmla="*/ 124 h 155"/>
                <a:gd name="T38" fmla="*/ 0 w 187"/>
                <a:gd name="T39" fmla="*/ 124 h 155"/>
                <a:gd name="T40" fmla="*/ 0 w 187"/>
                <a:gd name="T41" fmla="*/ 154 h 155"/>
                <a:gd name="T42" fmla="*/ 0 w 187"/>
                <a:gd name="T43" fmla="*/ 154 h 155"/>
                <a:gd name="T44" fmla="*/ 32 w 187"/>
                <a:gd name="T45" fmla="*/ 154 h 155"/>
                <a:gd name="T46" fmla="*/ 32 w 187"/>
                <a:gd name="T47" fmla="*/ 154 h 155"/>
                <a:gd name="T48" fmla="*/ 32 w 187"/>
                <a:gd name="T49" fmla="*/ 154 h 155"/>
                <a:gd name="T50" fmla="*/ 62 w 187"/>
                <a:gd name="T51" fmla="*/ 154 h 155"/>
                <a:gd name="T52" fmla="*/ 93 w 187"/>
                <a:gd name="T53" fmla="*/ 124 h 155"/>
                <a:gd name="T54" fmla="*/ 93 w 187"/>
                <a:gd name="T55" fmla="*/ 124 h 155"/>
                <a:gd name="T56" fmla="*/ 93 w 187"/>
                <a:gd name="T57" fmla="*/ 124 h 155"/>
                <a:gd name="T58" fmla="*/ 156 w 187"/>
                <a:gd name="T59" fmla="*/ 93 h 155"/>
                <a:gd name="T60" fmla="*/ 156 w 187"/>
                <a:gd name="T61" fmla="*/ 93 h 155"/>
                <a:gd name="T62" fmla="*/ 156 w 187"/>
                <a:gd name="T63" fmla="*/ 93 h 155"/>
                <a:gd name="T64" fmla="*/ 186 w 187"/>
                <a:gd name="T65" fmla="*/ 93 h 155"/>
                <a:gd name="T66" fmla="*/ 186 w 187"/>
                <a:gd name="T67" fmla="*/ 93 h 155"/>
                <a:gd name="T68" fmla="*/ 186 w 187"/>
                <a:gd name="T69" fmla="*/ 93 h 155"/>
                <a:gd name="T70" fmla="*/ 186 w 187"/>
                <a:gd name="T71"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 h="155">
                  <a:moveTo>
                    <a:pt x="186" y="62"/>
                  </a:moveTo>
                  <a:lnTo>
                    <a:pt x="186" y="62"/>
                  </a:lnTo>
                  <a:lnTo>
                    <a:pt x="186" y="30"/>
                  </a:lnTo>
                  <a:lnTo>
                    <a:pt x="156" y="30"/>
                  </a:lnTo>
                  <a:lnTo>
                    <a:pt x="124" y="30"/>
                  </a:lnTo>
                  <a:cubicBezTo>
                    <a:pt x="124" y="30"/>
                    <a:pt x="93" y="30"/>
                    <a:pt x="93" y="0"/>
                  </a:cubicBezTo>
                  <a:cubicBezTo>
                    <a:pt x="62" y="0"/>
                    <a:pt x="62" y="0"/>
                    <a:pt x="32" y="0"/>
                  </a:cubicBezTo>
                  <a:lnTo>
                    <a:pt x="32" y="0"/>
                  </a:lnTo>
                  <a:lnTo>
                    <a:pt x="32" y="0"/>
                  </a:lnTo>
                  <a:cubicBezTo>
                    <a:pt x="32" y="0"/>
                    <a:pt x="32" y="0"/>
                    <a:pt x="0" y="0"/>
                  </a:cubicBezTo>
                  <a:lnTo>
                    <a:pt x="0" y="0"/>
                  </a:lnTo>
                  <a:lnTo>
                    <a:pt x="0" y="0"/>
                  </a:lnTo>
                  <a:lnTo>
                    <a:pt x="0" y="0"/>
                  </a:lnTo>
                  <a:cubicBezTo>
                    <a:pt x="0" y="30"/>
                    <a:pt x="0" y="30"/>
                    <a:pt x="0" y="30"/>
                  </a:cubicBezTo>
                  <a:cubicBezTo>
                    <a:pt x="0" y="30"/>
                    <a:pt x="0" y="30"/>
                    <a:pt x="32" y="30"/>
                  </a:cubicBezTo>
                  <a:lnTo>
                    <a:pt x="32" y="30"/>
                  </a:lnTo>
                  <a:cubicBezTo>
                    <a:pt x="32" y="62"/>
                    <a:pt x="62" y="62"/>
                    <a:pt x="62" y="62"/>
                  </a:cubicBezTo>
                  <a:cubicBezTo>
                    <a:pt x="32" y="93"/>
                    <a:pt x="32" y="93"/>
                    <a:pt x="32" y="93"/>
                  </a:cubicBezTo>
                  <a:cubicBezTo>
                    <a:pt x="32" y="124"/>
                    <a:pt x="32" y="124"/>
                    <a:pt x="32" y="124"/>
                  </a:cubicBezTo>
                  <a:cubicBezTo>
                    <a:pt x="0" y="124"/>
                    <a:pt x="0" y="124"/>
                    <a:pt x="0" y="124"/>
                  </a:cubicBezTo>
                  <a:cubicBezTo>
                    <a:pt x="0" y="124"/>
                    <a:pt x="0" y="124"/>
                    <a:pt x="0" y="154"/>
                  </a:cubicBezTo>
                  <a:lnTo>
                    <a:pt x="0" y="154"/>
                  </a:lnTo>
                  <a:lnTo>
                    <a:pt x="32" y="154"/>
                  </a:lnTo>
                  <a:lnTo>
                    <a:pt x="32" y="154"/>
                  </a:lnTo>
                  <a:lnTo>
                    <a:pt x="32" y="154"/>
                  </a:lnTo>
                  <a:lnTo>
                    <a:pt x="62" y="154"/>
                  </a:lnTo>
                  <a:cubicBezTo>
                    <a:pt x="62" y="124"/>
                    <a:pt x="62" y="124"/>
                    <a:pt x="93" y="124"/>
                  </a:cubicBezTo>
                  <a:lnTo>
                    <a:pt x="93" y="124"/>
                  </a:lnTo>
                  <a:lnTo>
                    <a:pt x="93" y="124"/>
                  </a:lnTo>
                  <a:cubicBezTo>
                    <a:pt x="124" y="93"/>
                    <a:pt x="124" y="93"/>
                    <a:pt x="156" y="93"/>
                  </a:cubicBezTo>
                  <a:lnTo>
                    <a:pt x="156" y="93"/>
                  </a:lnTo>
                  <a:lnTo>
                    <a:pt x="156" y="93"/>
                  </a:lnTo>
                  <a:lnTo>
                    <a:pt x="186" y="93"/>
                  </a:lnTo>
                  <a:lnTo>
                    <a:pt x="186" y="93"/>
                  </a:lnTo>
                  <a:lnTo>
                    <a:pt x="186" y="93"/>
                  </a:lnTo>
                  <a:lnTo>
                    <a:pt x="186"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4" name="Freeform 146"/>
            <p:cNvSpPr>
              <a:spLocks noChangeArrowheads="1"/>
            </p:cNvSpPr>
            <p:nvPr/>
          </p:nvSpPr>
          <p:spPr bwMode="auto">
            <a:xfrm>
              <a:off x="3557588" y="1311275"/>
              <a:ext cx="134937" cy="168275"/>
            </a:xfrm>
            <a:custGeom>
              <a:avLst/>
              <a:gdLst>
                <a:gd name="T0" fmla="*/ 248 w 373"/>
                <a:gd name="T1" fmla="*/ 434 h 466"/>
                <a:gd name="T2" fmla="*/ 310 w 373"/>
                <a:gd name="T3" fmla="*/ 434 h 466"/>
                <a:gd name="T4" fmla="*/ 341 w 373"/>
                <a:gd name="T5" fmla="*/ 434 h 466"/>
                <a:gd name="T6" fmla="*/ 341 w 373"/>
                <a:gd name="T7" fmla="*/ 372 h 466"/>
                <a:gd name="T8" fmla="*/ 372 w 373"/>
                <a:gd name="T9" fmla="*/ 341 h 466"/>
                <a:gd name="T10" fmla="*/ 341 w 373"/>
                <a:gd name="T11" fmla="*/ 341 h 466"/>
                <a:gd name="T12" fmla="*/ 310 w 373"/>
                <a:gd name="T13" fmla="*/ 341 h 466"/>
                <a:gd name="T14" fmla="*/ 280 w 373"/>
                <a:gd name="T15" fmla="*/ 310 h 466"/>
                <a:gd name="T16" fmla="*/ 280 w 373"/>
                <a:gd name="T17" fmla="*/ 278 h 466"/>
                <a:gd name="T18" fmla="*/ 280 w 373"/>
                <a:gd name="T19" fmla="*/ 248 h 466"/>
                <a:gd name="T20" fmla="*/ 217 w 373"/>
                <a:gd name="T21" fmla="*/ 217 h 466"/>
                <a:gd name="T22" fmla="*/ 186 w 373"/>
                <a:gd name="T23" fmla="*/ 185 h 466"/>
                <a:gd name="T24" fmla="*/ 156 w 373"/>
                <a:gd name="T25" fmla="*/ 154 h 466"/>
                <a:gd name="T26" fmla="*/ 124 w 373"/>
                <a:gd name="T27" fmla="*/ 154 h 466"/>
                <a:gd name="T28" fmla="*/ 93 w 373"/>
                <a:gd name="T29" fmla="*/ 124 h 466"/>
                <a:gd name="T30" fmla="*/ 124 w 373"/>
                <a:gd name="T31" fmla="*/ 93 h 466"/>
                <a:gd name="T32" fmla="*/ 156 w 373"/>
                <a:gd name="T33" fmla="*/ 93 h 466"/>
                <a:gd name="T34" fmla="*/ 156 w 373"/>
                <a:gd name="T35" fmla="*/ 30 h 466"/>
                <a:gd name="T36" fmla="*/ 93 w 373"/>
                <a:gd name="T37" fmla="*/ 30 h 466"/>
                <a:gd name="T38" fmla="*/ 62 w 373"/>
                <a:gd name="T39" fmla="*/ 0 h 466"/>
                <a:gd name="T40" fmla="*/ 31 w 373"/>
                <a:gd name="T41" fmla="*/ 0 h 466"/>
                <a:gd name="T42" fmla="*/ 31 w 373"/>
                <a:gd name="T43" fmla="*/ 30 h 466"/>
                <a:gd name="T44" fmla="*/ 0 w 373"/>
                <a:gd name="T45" fmla="*/ 62 h 466"/>
                <a:gd name="T46" fmla="*/ 0 w 373"/>
                <a:gd name="T47" fmla="*/ 93 h 466"/>
                <a:gd name="T48" fmla="*/ 0 w 373"/>
                <a:gd name="T49" fmla="*/ 93 h 466"/>
                <a:gd name="T50" fmla="*/ 31 w 373"/>
                <a:gd name="T51" fmla="*/ 93 h 466"/>
                <a:gd name="T52" fmla="*/ 31 w 373"/>
                <a:gd name="T53" fmla="*/ 154 h 466"/>
                <a:gd name="T54" fmla="*/ 31 w 373"/>
                <a:gd name="T55" fmla="*/ 185 h 466"/>
                <a:gd name="T56" fmla="*/ 62 w 373"/>
                <a:gd name="T57" fmla="*/ 185 h 466"/>
                <a:gd name="T58" fmla="*/ 62 w 373"/>
                <a:gd name="T59" fmla="*/ 185 h 466"/>
                <a:gd name="T60" fmla="*/ 124 w 373"/>
                <a:gd name="T61" fmla="*/ 185 h 466"/>
                <a:gd name="T62" fmla="*/ 124 w 373"/>
                <a:gd name="T63" fmla="*/ 217 h 466"/>
                <a:gd name="T64" fmla="*/ 156 w 373"/>
                <a:gd name="T65" fmla="*/ 278 h 466"/>
                <a:gd name="T66" fmla="*/ 93 w 373"/>
                <a:gd name="T67" fmla="*/ 341 h 466"/>
                <a:gd name="T68" fmla="*/ 62 w 373"/>
                <a:gd name="T69" fmla="*/ 372 h 466"/>
                <a:gd name="T70" fmla="*/ 124 w 373"/>
                <a:gd name="T71" fmla="*/ 402 h 466"/>
                <a:gd name="T72" fmla="*/ 156 w 373"/>
                <a:gd name="T73" fmla="*/ 372 h 466"/>
                <a:gd name="T74" fmla="*/ 156 w 373"/>
                <a:gd name="T75" fmla="*/ 434 h 466"/>
                <a:gd name="T76" fmla="*/ 156 w 373"/>
                <a:gd name="T77" fmla="*/ 434 h 466"/>
                <a:gd name="T78" fmla="*/ 186 w 373"/>
                <a:gd name="T79" fmla="*/ 434 h 466"/>
                <a:gd name="T80" fmla="*/ 248 w 373"/>
                <a:gd name="T81" fmla="*/ 43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3" h="466">
                  <a:moveTo>
                    <a:pt x="248" y="434"/>
                  </a:moveTo>
                  <a:lnTo>
                    <a:pt x="248" y="434"/>
                  </a:lnTo>
                  <a:lnTo>
                    <a:pt x="280" y="434"/>
                  </a:lnTo>
                  <a:cubicBezTo>
                    <a:pt x="310" y="434"/>
                    <a:pt x="310" y="434"/>
                    <a:pt x="310" y="434"/>
                  </a:cubicBezTo>
                  <a:lnTo>
                    <a:pt x="341" y="434"/>
                  </a:lnTo>
                  <a:lnTo>
                    <a:pt x="341" y="434"/>
                  </a:lnTo>
                  <a:lnTo>
                    <a:pt x="341" y="402"/>
                  </a:lnTo>
                  <a:lnTo>
                    <a:pt x="341" y="372"/>
                  </a:lnTo>
                  <a:cubicBezTo>
                    <a:pt x="372" y="372"/>
                    <a:pt x="372" y="372"/>
                    <a:pt x="372" y="341"/>
                  </a:cubicBezTo>
                  <a:lnTo>
                    <a:pt x="372" y="341"/>
                  </a:lnTo>
                  <a:lnTo>
                    <a:pt x="372" y="341"/>
                  </a:lnTo>
                  <a:cubicBezTo>
                    <a:pt x="341" y="341"/>
                    <a:pt x="341" y="341"/>
                    <a:pt x="341" y="341"/>
                  </a:cubicBezTo>
                  <a:cubicBezTo>
                    <a:pt x="310" y="341"/>
                    <a:pt x="310" y="341"/>
                    <a:pt x="310" y="341"/>
                  </a:cubicBezTo>
                  <a:lnTo>
                    <a:pt x="310" y="341"/>
                  </a:lnTo>
                  <a:cubicBezTo>
                    <a:pt x="280" y="341"/>
                    <a:pt x="280" y="341"/>
                    <a:pt x="280" y="341"/>
                  </a:cubicBezTo>
                  <a:cubicBezTo>
                    <a:pt x="280" y="310"/>
                    <a:pt x="280" y="310"/>
                    <a:pt x="280" y="310"/>
                  </a:cubicBezTo>
                  <a:lnTo>
                    <a:pt x="280" y="310"/>
                  </a:lnTo>
                  <a:cubicBezTo>
                    <a:pt x="280" y="310"/>
                    <a:pt x="280" y="310"/>
                    <a:pt x="280" y="278"/>
                  </a:cubicBezTo>
                  <a:lnTo>
                    <a:pt x="280" y="278"/>
                  </a:lnTo>
                  <a:lnTo>
                    <a:pt x="280" y="248"/>
                  </a:lnTo>
                  <a:cubicBezTo>
                    <a:pt x="280" y="248"/>
                    <a:pt x="280" y="248"/>
                    <a:pt x="248" y="248"/>
                  </a:cubicBezTo>
                  <a:cubicBezTo>
                    <a:pt x="248" y="248"/>
                    <a:pt x="248" y="217"/>
                    <a:pt x="217" y="217"/>
                  </a:cubicBezTo>
                  <a:lnTo>
                    <a:pt x="186" y="185"/>
                  </a:lnTo>
                  <a:lnTo>
                    <a:pt x="186" y="185"/>
                  </a:lnTo>
                  <a:cubicBezTo>
                    <a:pt x="186" y="154"/>
                    <a:pt x="186" y="154"/>
                    <a:pt x="156" y="154"/>
                  </a:cubicBezTo>
                  <a:lnTo>
                    <a:pt x="156" y="154"/>
                  </a:lnTo>
                  <a:lnTo>
                    <a:pt x="124" y="154"/>
                  </a:lnTo>
                  <a:lnTo>
                    <a:pt x="124" y="154"/>
                  </a:lnTo>
                  <a:lnTo>
                    <a:pt x="93" y="154"/>
                  </a:lnTo>
                  <a:cubicBezTo>
                    <a:pt x="93" y="124"/>
                    <a:pt x="93" y="124"/>
                    <a:pt x="93" y="124"/>
                  </a:cubicBezTo>
                  <a:cubicBezTo>
                    <a:pt x="93" y="93"/>
                    <a:pt x="93" y="93"/>
                    <a:pt x="124" y="93"/>
                  </a:cubicBezTo>
                  <a:lnTo>
                    <a:pt x="124" y="93"/>
                  </a:lnTo>
                  <a:lnTo>
                    <a:pt x="124" y="93"/>
                  </a:lnTo>
                  <a:cubicBezTo>
                    <a:pt x="156" y="93"/>
                    <a:pt x="156" y="93"/>
                    <a:pt x="156" y="93"/>
                  </a:cubicBezTo>
                  <a:cubicBezTo>
                    <a:pt x="156" y="62"/>
                    <a:pt x="156" y="62"/>
                    <a:pt x="156" y="62"/>
                  </a:cubicBezTo>
                  <a:lnTo>
                    <a:pt x="156" y="30"/>
                  </a:lnTo>
                  <a:cubicBezTo>
                    <a:pt x="156" y="30"/>
                    <a:pt x="124" y="30"/>
                    <a:pt x="93" y="30"/>
                  </a:cubicBezTo>
                  <a:lnTo>
                    <a:pt x="93" y="30"/>
                  </a:lnTo>
                  <a:cubicBezTo>
                    <a:pt x="62" y="30"/>
                    <a:pt x="62" y="30"/>
                    <a:pt x="62" y="0"/>
                  </a:cubicBezTo>
                  <a:lnTo>
                    <a:pt x="62" y="0"/>
                  </a:lnTo>
                  <a:lnTo>
                    <a:pt x="62" y="0"/>
                  </a:lnTo>
                  <a:cubicBezTo>
                    <a:pt x="31" y="0"/>
                    <a:pt x="31" y="0"/>
                    <a:pt x="31" y="0"/>
                  </a:cubicBezTo>
                  <a:lnTo>
                    <a:pt x="31" y="0"/>
                  </a:lnTo>
                  <a:lnTo>
                    <a:pt x="31" y="30"/>
                  </a:lnTo>
                  <a:cubicBezTo>
                    <a:pt x="31" y="30"/>
                    <a:pt x="31" y="62"/>
                    <a:pt x="0" y="62"/>
                  </a:cubicBezTo>
                  <a:lnTo>
                    <a:pt x="0" y="62"/>
                  </a:lnTo>
                  <a:cubicBezTo>
                    <a:pt x="0" y="62"/>
                    <a:pt x="0" y="62"/>
                    <a:pt x="0" y="93"/>
                  </a:cubicBezTo>
                  <a:lnTo>
                    <a:pt x="0" y="93"/>
                  </a:lnTo>
                  <a:lnTo>
                    <a:pt x="0" y="93"/>
                  </a:lnTo>
                  <a:lnTo>
                    <a:pt x="0" y="93"/>
                  </a:lnTo>
                  <a:cubicBezTo>
                    <a:pt x="0" y="93"/>
                    <a:pt x="0" y="93"/>
                    <a:pt x="31" y="93"/>
                  </a:cubicBezTo>
                  <a:lnTo>
                    <a:pt x="31" y="93"/>
                  </a:lnTo>
                  <a:cubicBezTo>
                    <a:pt x="31" y="93"/>
                    <a:pt x="62" y="124"/>
                    <a:pt x="31" y="124"/>
                  </a:cubicBezTo>
                  <a:cubicBezTo>
                    <a:pt x="31" y="124"/>
                    <a:pt x="31" y="124"/>
                    <a:pt x="31" y="154"/>
                  </a:cubicBezTo>
                  <a:lnTo>
                    <a:pt x="31" y="154"/>
                  </a:lnTo>
                  <a:lnTo>
                    <a:pt x="31" y="185"/>
                  </a:lnTo>
                  <a:lnTo>
                    <a:pt x="31" y="185"/>
                  </a:lnTo>
                  <a:cubicBezTo>
                    <a:pt x="31" y="185"/>
                    <a:pt x="31" y="185"/>
                    <a:pt x="62" y="185"/>
                  </a:cubicBezTo>
                  <a:lnTo>
                    <a:pt x="62" y="185"/>
                  </a:lnTo>
                  <a:lnTo>
                    <a:pt x="62" y="185"/>
                  </a:lnTo>
                  <a:cubicBezTo>
                    <a:pt x="62" y="185"/>
                    <a:pt x="93" y="154"/>
                    <a:pt x="124" y="154"/>
                  </a:cubicBezTo>
                  <a:cubicBezTo>
                    <a:pt x="124" y="154"/>
                    <a:pt x="124" y="154"/>
                    <a:pt x="124" y="185"/>
                  </a:cubicBezTo>
                  <a:lnTo>
                    <a:pt x="124" y="217"/>
                  </a:lnTo>
                  <a:lnTo>
                    <a:pt x="124" y="217"/>
                  </a:lnTo>
                  <a:cubicBezTo>
                    <a:pt x="156" y="217"/>
                    <a:pt x="156" y="217"/>
                    <a:pt x="156" y="248"/>
                  </a:cubicBezTo>
                  <a:lnTo>
                    <a:pt x="156" y="278"/>
                  </a:lnTo>
                  <a:cubicBezTo>
                    <a:pt x="156" y="310"/>
                    <a:pt x="124" y="341"/>
                    <a:pt x="93" y="341"/>
                  </a:cubicBezTo>
                  <a:lnTo>
                    <a:pt x="93" y="341"/>
                  </a:lnTo>
                  <a:lnTo>
                    <a:pt x="93" y="341"/>
                  </a:lnTo>
                  <a:cubicBezTo>
                    <a:pt x="93" y="372"/>
                    <a:pt x="93" y="372"/>
                    <a:pt x="62" y="372"/>
                  </a:cubicBezTo>
                  <a:cubicBezTo>
                    <a:pt x="93" y="372"/>
                    <a:pt x="93" y="372"/>
                    <a:pt x="93" y="372"/>
                  </a:cubicBezTo>
                  <a:cubicBezTo>
                    <a:pt x="93" y="372"/>
                    <a:pt x="93" y="372"/>
                    <a:pt x="124" y="402"/>
                  </a:cubicBezTo>
                  <a:lnTo>
                    <a:pt x="124" y="372"/>
                  </a:lnTo>
                  <a:lnTo>
                    <a:pt x="156" y="372"/>
                  </a:lnTo>
                  <a:cubicBezTo>
                    <a:pt x="156" y="372"/>
                    <a:pt x="186" y="372"/>
                    <a:pt x="186" y="402"/>
                  </a:cubicBezTo>
                  <a:cubicBezTo>
                    <a:pt x="186" y="402"/>
                    <a:pt x="186" y="402"/>
                    <a:pt x="156" y="434"/>
                  </a:cubicBezTo>
                  <a:lnTo>
                    <a:pt x="156" y="434"/>
                  </a:lnTo>
                  <a:lnTo>
                    <a:pt x="156" y="434"/>
                  </a:lnTo>
                  <a:cubicBezTo>
                    <a:pt x="156" y="434"/>
                    <a:pt x="156" y="465"/>
                    <a:pt x="186" y="465"/>
                  </a:cubicBezTo>
                  <a:lnTo>
                    <a:pt x="186" y="434"/>
                  </a:lnTo>
                  <a:lnTo>
                    <a:pt x="217" y="434"/>
                  </a:lnTo>
                  <a:lnTo>
                    <a:pt x="248" y="43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5" name="Freeform 147"/>
            <p:cNvSpPr>
              <a:spLocks noChangeArrowheads="1"/>
            </p:cNvSpPr>
            <p:nvPr/>
          </p:nvSpPr>
          <p:spPr bwMode="auto">
            <a:xfrm>
              <a:off x="2206625" y="2549525"/>
              <a:ext cx="758825" cy="849313"/>
            </a:xfrm>
            <a:custGeom>
              <a:avLst/>
              <a:gdLst>
                <a:gd name="T0" fmla="*/ 1085 w 2108"/>
                <a:gd name="T1" fmla="*/ 155 h 2357"/>
                <a:gd name="T2" fmla="*/ 992 w 2108"/>
                <a:gd name="T3" fmla="*/ 155 h 2357"/>
                <a:gd name="T4" fmla="*/ 898 w 2108"/>
                <a:gd name="T5" fmla="*/ 186 h 2357"/>
                <a:gd name="T6" fmla="*/ 774 w 2108"/>
                <a:gd name="T7" fmla="*/ 217 h 2357"/>
                <a:gd name="T8" fmla="*/ 713 w 2108"/>
                <a:gd name="T9" fmla="*/ 124 h 2357"/>
                <a:gd name="T10" fmla="*/ 682 w 2108"/>
                <a:gd name="T11" fmla="*/ 0 h 2357"/>
                <a:gd name="T12" fmla="*/ 620 w 2108"/>
                <a:gd name="T13" fmla="*/ 62 h 2357"/>
                <a:gd name="T14" fmla="*/ 558 w 2108"/>
                <a:gd name="T15" fmla="*/ 62 h 2357"/>
                <a:gd name="T16" fmla="*/ 526 w 2108"/>
                <a:gd name="T17" fmla="*/ 93 h 2357"/>
                <a:gd name="T18" fmla="*/ 558 w 2108"/>
                <a:gd name="T19" fmla="*/ 155 h 2357"/>
                <a:gd name="T20" fmla="*/ 496 w 2108"/>
                <a:gd name="T21" fmla="*/ 217 h 2357"/>
                <a:gd name="T22" fmla="*/ 372 w 2108"/>
                <a:gd name="T23" fmla="*/ 248 h 2357"/>
                <a:gd name="T24" fmla="*/ 310 w 2108"/>
                <a:gd name="T25" fmla="*/ 186 h 2357"/>
                <a:gd name="T26" fmla="*/ 248 w 2108"/>
                <a:gd name="T27" fmla="*/ 186 h 2357"/>
                <a:gd name="T28" fmla="*/ 217 w 2108"/>
                <a:gd name="T29" fmla="*/ 248 h 2357"/>
                <a:gd name="T30" fmla="*/ 217 w 2108"/>
                <a:gd name="T31" fmla="*/ 341 h 2357"/>
                <a:gd name="T32" fmla="*/ 186 w 2108"/>
                <a:gd name="T33" fmla="*/ 589 h 2357"/>
                <a:gd name="T34" fmla="*/ 93 w 2108"/>
                <a:gd name="T35" fmla="*/ 589 h 2357"/>
                <a:gd name="T36" fmla="*/ 30 w 2108"/>
                <a:gd name="T37" fmla="*/ 651 h 2357"/>
                <a:gd name="T38" fmla="*/ 0 w 2108"/>
                <a:gd name="T39" fmla="*/ 744 h 2357"/>
                <a:gd name="T40" fmla="*/ 0 w 2108"/>
                <a:gd name="T41" fmla="*/ 806 h 2357"/>
                <a:gd name="T42" fmla="*/ 62 w 2108"/>
                <a:gd name="T43" fmla="*/ 899 h 2357"/>
                <a:gd name="T44" fmla="*/ 154 w 2108"/>
                <a:gd name="T45" fmla="*/ 775 h 2357"/>
                <a:gd name="T46" fmla="*/ 217 w 2108"/>
                <a:gd name="T47" fmla="*/ 961 h 2357"/>
                <a:gd name="T48" fmla="*/ 248 w 2108"/>
                <a:gd name="T49" fmla="*/ 961 h 2357"/>
                <a:gd name="T50" fmla="*/ 402 w 2108"/>
                <a:gd name="T51" fmla="*/ 899 h 2357"/>
                <a:gd name="T52" fmla="*/ 465 w 2108"/>
                <a:gd name="T53" fmla="*/ 930 h 2357"/>
                <a:gd name="T54" fmla="*/ 465 w 2108"/>
                <a:gd name="T55" fmla="*/ 992 h 2357"/>
                <a:gd name="T56" fmla="*/ 496 w 2108"/>
                <a:gd name="T57" fmla="*/ 1054 h 2357"/>
                <a:gd name="T58" fmla="*/ 589 w 2108"/>
                <a:gd name="T59" fmla="*/ 1084 h 2357"/>
                <a:gd name="T60" fmla="*/ 713 w 2108"/>
                <a:gd name="T61" fmla="*/ 1178 h 2357"/>
                <a:gd name="T62" fmla="*/ 744 w 2108"/>
                <a:gd name="T63" fmla="*/ 1271 h 2357"/>
                <a:gd name="T64" fmla="*/ 806 w 2108"/>
                <a:gd name="T65" fmla="*/ 1301 h 2357"/>
                <a:gd name="T66" fmla="*/ 837 w 2108"/>
                <a:gd name="T67" fmla="*/ 1364 h 2357"/>
                <a:gd name="T68" fmla="*/ 868 w 2108"/>
                <a:gd name="T69" fmla="*/ 1425 h 2357"/>
                <a:gd name="T70" fmla="*/ 868 w 2108"/>
                <a:gd name="T71" fmla="*/ 1549 h 2357"/>
                <a:gd name="T72" fmla="*/ 868 w 2108"/>
                <a:gd name="T73" fmla="*/ 1673 h 2357"/>
                <a:gd name="T74" fmla="*/ 898 w 2108"/>
                <a:gd name="T75" fmla="*/ 1673 h 2357"/>
                <a:gd name="T76" fmla="*/ 961 w 2108"/>
                <a:gd name="T77" fmla="*/ 1673 h 2357"/>
                <a:gd name="T78" fmla="*/ 1022 w 2108"/>
                <a:gd name="T79" fmla="*/ 1767 h 2357"/>
                <a:gd name="T80" fmla="*/ 1054 w 2108"/>
                <a:gd name="T81" fmla="*/ 1860 h 2357"/>
                <a:gd name="T82" fmla="*/ 1116 w 2108"/>
                <a:gd name="T83" fmla="*/ 1984 h 2357"/>
                <a:gd name="T84" fmla="*/ 1022 w 2108"/>
                <a:gd name="T85" fmla="*/ 2077 h 2357"/>
                <a:gd name="T86" fmla="*/ 930 w 2108"/>
                <a:gd name="T87" fmla="*/ 2201 h 2357"/>
                <a:gd name="T88" fmla="*/ 992 w 2108"/>
                <a:gd name="T89" fmla="*/ 2263 h 2357"/>
                <a:gd name="T90" fmla="*/ 1116 w 2108"/>
                <a:gd name="T91" fmla="*/ 2356 h 2357"/>
                <a:gd name="T92" fmla="*/ 1364 w 2108"/>
                <a:gd name="T93" fmla="*/ 2045 h 2357"/>
                <a:gd name="T94" fmla="*/ 1394 w 2108"/>
                <a:gd name="T95" fmla="*/ 1891 h 2357"/>
                <a:gd name="T96" fmla="*/ 1518 w 2108"/>
                <a:gd name="T97" fmla="*/ 1797 h 2357"/>
                <a:gd name="T98" fmla="*/ 1674 w 2108"/>
                <a:gd name="T99" fmla="*/ 1736 h 2357"/>
                <a:gd name="T100" fmla="*/ 1798 w 2108"/>
                <a:gd name="T101" fmla="*/ 1549 h 2357"/>
                <a:gd name="T102" fmla="*/ 1890 w 2108"/>
                <a:gd name="T103" fmla="*/ 1271 h 2357"/>
                <a:gd name="T104" fmla="*/ 1922 w 2108"/>
                <a:gd name="T105" fmla="*/ 1054 h 2357"/>
                <a:gd name="T106" fmla="*/ 2046 w 2108"/>
                <a:gd name="T107" fmla="*/ 899 h 2357"/>
                <a:gd name="T108" fmla="*/ 2107 w 2108"/>
                <a:gd name="T109" fmla="*/ 682 h 2357"/>
                <a:gd name="T110" fmla="*/ 1890 w 2108"/>
                <a:gd name="T111" fmla="*/ 527 h 2357"/>
                <a:gd name="T112" fmla="*/ 1735 w 2108"/>
                <a:gd name="T113" fmla="*/ 465 h 2357"/>
                <a:gd name="T114" fmla="*/ 1611 w 2108"/>
                <a:gd name="T115" fmla="*/ 465 h 2357"/>
                <a:gd name="T116" fmla="*/ 1487 w 2108"/>
                <a:gd name="T117" fmla="*/ 372 h 2357"/>
                <a:gd name="T118" fmla="*/ 1333 w 2108"/>
                <a:gd name="T119" fmla="*/ 372 h 2357"/>
                <a:gd name="T120" fmla="*/ 1270 w 2108"/>
                <a:gd name="T121" fmla="*/ 310 h 2357"/>
                <a:gd name="T122" fmla="*/ 1209 w 2108"/>
                <a:gd name="T123" fmla="*/ 124 h 2357"/>
                <a:gd name="T124" fmla="*/ 1178 w 2108"/>
                <a:gd name="T125" fmla="*/ 93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8" h="2357">
                  <a:moveTo>
                    <a:pt x="1178" y="93"/>
                  </a:moveTo>
                  <a:lnTo>
                    <a:pt x="1178" y="93"/>
                  </a:lnTo>
                  <a:lnTo>
                    <a:pt x="1178" y="93"/>
                  </a:lnTo>
                  <a:cubicBezTo>
                    <a:pt x="1178" y="124"/>
                    <a:pt x="1178" y="124"/>
                    <a:pt x="1146" y="155"/>
                  </a:cubicBezTo>
                  <a:lnTo>
                    <a:pt x="1146" y="155"/>
                  </a:lnTo>
                  <a:lnTo>
                    <a:pt x="1116" y="155"/>
                  </a:lnTo>
                  <a:cubicBezTo>
                    <a:pt x="1085" y="155"/>
                    <a:pt x="1085" y="155"/>
                    <a:pt x="1085" y="155"/>
                  </a:cubicBezTo>
                  <a:lnTo>
                    <a:pt x="1085" y="155"/>
                  </a:lnTo>
                  <a:lnTo>
                    <a:pt x="1085" y="155"/>
                  </a:lnTo>
                  <a:cubicBezTo>
                    <a:pt x="1054" y="155"/>
                    <a:pt x="1054" y="155"/>
                    <a:pt x="1054" y="155"/>
                  </a:cubicBezTo>
                  <a:lnTo>
                    <a:pt x="1054" y="155"/>
                  </a:lnTo>
                  <a:cubicBezTo>
                    <a:pt x="1054" y="155"/>
                    <a:pt x="1054" y="155"/>
                    <a:pt x="1022" y="155"/>
                  </a:cubicBezTo>
                  <a:cubicBezTo>
                    <a:pt x="1022" y="155"/>
                    <a:pt x="1022" y="155"/>
                    <a:pt x="992" y="155"/>
                  </a:cubicBezTo>
                  <a:lnTo>
                    <a:pt x="992" y="155"/>
                  </a:lnTo>
                  <a:lnTo>
                    <a:pt x="992" y="155"/>
                  </a:lnTo>
                  <a:lnTo>
                    <a:pt x="992" y="155"/>
                  </a:lnTo>
                  <a:cubicBezTo>
                    <a:pt x="961" y="155"/>
                    <a:pt x="961" y="186"/>
                    <a:pt x="961" y="186"/>
                  </a:cubicBezTo>
                  <a:cubicBezTo>
                    <a:pt x="930" y="186"/>
                    <a:pt x="930" y="186"/>
                    <a:pt x="930" y="186"/>
                  </a:cubicBezTo>
                  <a:lnTo>
                    <a:pt x="930" y="186"/>
                  </a:lnTo>
                  <a:cubicBezTo>
                    <a:pt x="930" y="186"/>
                    <a:pt x="930" y="186"/>
                    <a:pt x="898" y="186"/>
                  </a:cubicBezTo>
                  <a:lnTo>
                    <a:pt x="898" y="186"/>
                  </a:lnTo>
                  <a:cubicBezTo>
                    <a:pt x="898" y="186"/>
                    <a:pt x="898" y="186"/>
                    <a:pt x="868" y="186"/>
                  </a:cubicBezTo>
                  <a:lnTo>
                    <a:pt x="868" y="186"/>
                  </a:lnTo>
                  <a:cubicBezTo>
                    <a:pt x="868" y="217"/>
                    <a:pt x="868" y="217"/>
                    <a:pt x="837" y="217"/>
                  </a:cubicBezTo>
                  <a:lnTo>
                    <a:pt x="837" y="217"/>
                  </a:lnTo>
                  <a:cubicBezTo>
                    <a:pt x="837" y="217"/>
                    <a:pt x="837" y="217"/>
                    <a:pt x="806" y="217"/>
                  </a:cubicBezTo>
                  <a:lnTo>
                    <a:pt x="806" y="217"/>
                  </a:lnTo>
                  <a:cubicBezTo>
                    <a:pt x="806" y="217"/>
                    <a:pt x="806" y="217"/>
                    <a:pt x="774" y="217"/>
                  </a:cubicBezTo>
                  <a:cubicBezTo>
                    <a:pt x="774" y="217"/>
                    <a:pt x="774" y="217"/>
                    <a:pt x="744" y="217"/>
                  </a:cubicBezTo>
                  <a:lnTo>
                    <a:pt x="744" y="217"/>
                  </a:lnTo>
                  <a:lnTo>
                    <a:pt x="744" y="217"/>
                  </a:lnTo>
                  <a:cubicBezTo>
                    <a:pt x="713" y="186"/>
                    <a:pt x="713" y="186"/>
                    <a:pt x="713" y="155"/>
                  </a:cubicBezTo>
                  <a:lnTo>
                    <a:pt x="713" y="155"/>
                  </a:lnTo>
                  <a:lnTo>
                    <a:pt x="713" y="155"/>
                  </a:lnTo>
                  <a:lnTo>
                    <a:pt x="713" y="124"/>
                  </a:lnTo>
                  <a:lnTo>
                    <a:pt x="713" y="124"/>
                  </a:lnTo>
                  <a:lnTo>
                    <a:pt x="713" y="93"/>
                  </a:lnTo>
                  <a:lnTo>
                    <a:pt x="713" y="93"/>
                  </a:lnTo>
                  <a:lnTo>
                    <a:pt x="713" y="93"/>
                  </a:lnTo>
                  <a:lnTo>
                    <a:pt x="713" y="62"/>
                  </a:lnTo>
                  <a:lnTo>
                    <a:pt x="713" y="31"/>
                  </a:lnTo>
                  <a:cubicBezTo>
                    <a:pt x="713" y="31"/>
                    <a:pt x="713" y="31"/>
                    <a:pt x="682" y="0"/>
                  </a:cubicBezTo>
                  <a:cubicBezTo>
                    <a:pt x="682" y="31"/>
                    <a:pt x="682" y="31"/>
                    <a:pt x="682" y="31"/>
                  </a:cubicBezTo>
                  <a:lnTo>
                    <a:pt x="650" y="31"/>
                  </a:lnTo>
                  <a:lnTo>
                    <a:pt x="650" y="31"/>
                  </a:lnTo>
                  <a:lnTo>
                    <a:pt x="650" y="31"/>
                  </a:lnTo>
                  <a:lnTo>
                    <a:pt x="620" y="62"/>
                  </a:lnTo>
                  <a:lnTo>
                    <a:pt x="620" y="62"/>
                  </a:lnTo>
                  <a:lnTo>
                    <a:pt x="620" y="62"/>
                  </a:lnTo>
                  <a:cubicBezTo>
                    <a:pt x="589" y="62"/>
                    <a:pt x="589" y="62"/>
                    <a:pt x="589" y="62"/>
                  </a:cubicBezTo>
                  <a:lnTo>
                    <a:pt x="589" y="62"/>
                  </a:lnTo>
                  <a:lnTo>
                    <a:pt x="589" y="62"/>
                  </a:lnTo>
                  <a:lnTo>
                    <a:pt x="589" y="93"/>
                  </a:lnTo>
                  <a:lnTo>
                    <a:pt x="589" y="93"/>
                  </a:lnTo>
                  <a:cubicBezTo>
                    <a:pt x="558" y="93"/>
                    <a:pt x="558" y="93"/>
                    <a:pt x="558" y="93"/>
                  </a:cubicBezTo>
                  <a:lnTo>
                    <a:pt x="558" y="62"/>
                  </a:lnTo>
                  <a:lnTo>
                    <a:pt x="558" y="62"/>
                  </a:lnTo>
                  <a:cubicBezTo>
                    <a:pt x="558" y="62"/>
                    <a:pt x="558" y="62"/>
                    <a:pt x="526" y="62"/>
                  </a:cubicBezTo>
                  <a:lnTo>
                    <a:pt x="526" y="62"/>
                  </a:lnTo>
                  <a:lnTo>
                    <a:pt x="526" y="62"/>
                  </a:lnTo>
                  <a:lnTo>
                    <a:pt x="526" y="62"/>
                  </a:lnTo>
                  <a:lnTo>
                    <a:pt x="526" y="62"/>
                  </a:lnTo>
                  <a:lnTo>
                    <a:pt x="526" y="93"/>
                  </a:lnTo>
                  <a:lnTo>
                    <a:pt x="526" y="93"/>
                  </a:lnTo>
                  <a:lnTo>
                    <a:pt x="558" y="93"/>
                  </a:lnTo>
                  <a:lnTo>
                    <a:pt x="558" y="93"/>
                  </a:lnTo>
                  <a:lnTo>
                    <a:pt x="589" y="124"/>
                  </a:lnTo>
                  <a:lnTo>
                    <a:pt x="589" y="124"/>
                  </a:lnTo>
                  <a:lnTo>
                    <a:pt x="589" y="124"/>
                  </a:lnTo>
                  <a:lnTo>
                    <a:pt x="558" y="155"/>
                  </a:lnTo>
                  <a:lnTo>
                    <a:pt x="558" y="155"/>
                  </a:lnTo>
                  <a:lnTo>
                    <a:pt x="526" y="155"/>
                  </a:lnTo>
                  <a:lnTo>
                    <a:pt x="526" y="155"/>
                  </a:lnTo>
                  <a:cubicBezTo>
                    <a:pt x="526" y="186"/>
                    <a:pt x="526" y="186"/>
                    <a:pt x="526" y="186"/>
                  </a:cubicBezTo>
                  <a:cubicBezTo>
                    <a:pt x="526" y="186"/>
                    <a:pt x="526" y="186"/>
                    <a:pt x="526" y="217"/>
                  </a:cubicBezTo>
                  <a:cubicBezTo>
                    <a:pt x="496" y="217"/>
                    <a:pt x="496" y="217"/>
                    <a:pt x="496" y="217"/>
                  </a:cubicBezTo>
                  <a:lnTo>
                    <a:pt x="496" y="217"/>
                  </a:lnTo>
                  <a:cubicBezTo>
                    <a:pt x="465" y="217"/>
                    <a:pt x="465" y="217"/>
                    <a:pt x="465" y="248"/>
                  </a:cubicBezTo>
                  <a:lnTo>
                    <a:pt x="465" y="248"/>
                  </a:lnTo>
                  <a:lnTo>
                    <a:pt x="434" y="248"/>
                  </a:lnTo>
                  <a:lnTo>
                    <a:pt x="434" y="248"/>
                  </a:lnTo>
                  <a:lnTo>
                    <a:pt x="402" y="248"/>
                  </a:lnTo>
                  <a:cubicBezTo>
                    <a:pt x="402" y="248"/>
                    <a:pt x="402" y="248"/>
                    <a:pt x="372" y="248"/>
                  </a:cubicBezTo>
                  <a:lnTo>
                    <a:pt x="372" y="248"/>
                  </a:lnTo>
                  <a:cubicBezTo>
                    <a:pt x="372" y="248"/>
                    <a:pt x="372" y="248"/>
                    <a:pt x="341" y="248"/>
                  </a:cubicBezTo>
                  <a:lnTo>
                    <a:pt x="341" y="248"/>
                  </a:lnTo>
                  <a:lnTo>
                    <a:pt x="341" y="248"/>
                  </a:lnTo>
                  <a:cubicBezTo>
                    <a:pt x="341" y="248"/>
                    <a:pt x="341" y="248"/>
                    <a:pt x="310" y="217"/>
                  </a:cubicBezTo>
                  <a:lnTo>
                    <a:pt x="310" y="217"/>
                  </a:lnTo>
                  <a:cubicBezTo>
                    <a:pt x="310" y="186"/>
                    <a:pt x="310" y="186"/>
                    <a:pt x="310" y="186"/>
                  </a:cubicBezTo>
                  <a:lnTo>
                    <a:pt x="310" y="186"/>
                  </a:lnTo>
                  <a:lnTo>
                    <a:pt x="310" y="186"/>
                  </a:lnTo>
                  <a:lnTo>
                    <a:pt x="310" y="186"/>
                  </a:lnTo>
                  <a:cubicBezTo>
                    <a:pt x="310" y="186"/>
                    <a:pt x="310" y="186"/>
                    <a:pt x="278" y="186"/>
                  </a:cubicBezTo>
                  <a:lnTo>
                    <a:pt x="278" y="186"/>
                  </a:lnTo>
                  <a:lnTo>
                    <a:pt x="278" y="186"/>
                  </a:lnTo>
                  <a:lnTo>
                    <a:pt x="248" y="186"/>
                  </a:lnTo>
                  <a:lnTo>
                    <a:pt x="248" y="186"/>
                  </a:lnTo>
                  <a:cubicBezTo>
                    <a:pt x="248" y="217"/>
                    <a:pt x="248" y="217"/>
                    <a:pt x="248" y="217"/>
                  </a:cubicBezTo>
                  <a:lnTo>
                    <a:pt x="248" y="248"/>
                  </a:lnTo>
                  <a:lnTo>
                    <a:pt x="248" y="248"/>
                  </a:lnTo>
                  <a:lnTo>
                    <a:pt x="217" y="248"/>
                  </a:lnTo>
                  <a:lnTo>
                    <a:pt x="217" y="248"/>
                  </a:lnTo>
                  <a:lnTo>
                    <a:pt x="217" y="248"/>
                  </a:lnTo>
                  <a:lnTo>
                    <a:pt x="217" y="248"/>
                  </a:lnTo>
                  <a:cubicBezTo>
                    <a:pt x="217" y="279"/>
                    <a:pt x="186" y="279"/>
                    <a:pt x="186" y="279"/>
                  </a:cubicBezTo>
                  <a:lnTo>
                    <a:pt x="186" y="279"/>
                  </a:lnTo>
                  <a:lnTo>
                    <a:pt x="186" y="279"/>
                  </a:lnTo>
                  <a:lnTo>
                    <a:pt x="186" y="279"/>
                  </a:lnTo>
                  <a:cubicBezTo>
                    <a:pt x="217" y="279"/>
                    <a:pt x="217" y="310"/>
                    <a:pt x="217" y="341"/>
                  </a:cubicBezTo>
                  <a:lnTo>
                    <a:pt x="217" y="341"/>
                  </a:lnTo>
                  <a:lnTo>
                    <a:pt x="217" y="341"/>
                  </a:lnTo>
                  <a:cubicBezTo>
                    <a:pt x="217" y="372"/>
                    <a:pt x="217" y="434"/>
                    <a:pt x="217" y="527"/>
                  </a:cubicBezTo>
                  <a:lnTo>
                    <a:pt x="217" y="527"/>
                  </a:lnTo>
                  <a:cubicBezTo>
                    <a:pt x="217" y="527"/>
                    <a:pt x="217" y="527"/>
                    <a:pt x="217" y="558"/>
                  </a:cubicBezTo>
                  <a:cubicBezTo>
                    <a:pt x="248" y="558"/>
                    <a:pt x="248" y="558"/>
                    <a:pt x="248" y="558"/>
                  </a:cubicBezTo>
                  <a:cubicBezTo>
                    <a:pt x="186" y="558"/>
                    <a:pt x="186" y="558"/>
                    <a:pt x="186" y="558"/>
                  </a:cubicBezTo>
                  <a:cubicBezTo>
                    <a:pt x="186" y="558"/>
                    <a:pt x="186" y="558"/>
                    <a:pt x="186" y="589"/>
                  </a:cubicBezTo>
                  <a:lnTo>
                    <a:pt x="186" y="589"/>
                  </a:lnTo>
                  <a:lnTo>
                    <a:pt x="154" y="589"/>
                  </a:lnTo>
                  <a:lnTo>
                    <a:pt x="154" y="589"/>
                  </a:lnTo>
                  <a:lnTo>
                    <a:pt x="154" y="589"/>
                  </a:lnTo>
                  <a:lnTo>
                    <a:pt x="154" y="589"/>
                  </a:lnTo>
                  <a:lnTo>
                    <a:pt x="154" y="589"/>
                  </a:lnTo>
                  <a:cubicBezTo>
                    <a:pt x="124" y="589"/>
                    <a:pt x="124" y="589"/>
                    <a:pt x="93" y="589"/>
                  </a:cubicBezTo>
                  <a:lnTo>
                    <a:pt x="93" y="589"/>
                  </a:lnTo>
                  <a:lnTo>
                    <a:pt x="93" y="589"/>
                  </a:lnTo>
                  <a:cubicBezTo>
                    <a:pt x="62" y="589"/>
                    <a:pt x="62" y="589"/>
                    <a:pt x="62" y="589"/>
                  </a:cubicBezTo>
                  <a:lnTo>
                    <a:pt x="62" y="589"/>
                  </a:lnTo>
                  <a:cubicBezTo>
                    <a:pt x="62" y="620"/>
                    <a:pt x="30" y="620"/>
                    <a:pt x="30" y="620"/>
                  </a:cubicBezTo>
                  <a:lnTo>
                    <a:pt x="30" y="620"/>
                  </a:lnTo>
                  <a:cubicBezTo>
                    <a:pt x="30" y="651"/>
                    <a:pt x="30" y="651"/>
                    <a:pt x="30" y="651"/>
                  </a:cubicBezTo>
                  <a:lnTo>
                    <a:pt x="30" y="651"/>
                  </a:lnTo>
                  <a:cubicBezTo>
                    <a:pt x="30" y="651"/>
                    <a:pt x="30" y="651"/>
                    <a:pt x="30" y="682"/>
                  </a:cubicBezTo>
                  <a:lnTo>
                    <a:pt x="30" y="682"/>
                  </a:lnTo>
                  <a:lnTo>
                    <a:pt x="30" y="682"/>
                  </a:lnTo>
                  <a:lnTo>
                    <a:pt x="30" y="682"/>
                  </a:lnTo>
                  <a:lnTo>
                    <a:pt x="30" y="682"/>
                  </a:lnTo>
                  <a:cubicBezTo>
                    <a:pt x="30" y="713"/>
                    <a:pt x="30" y="713"/>
                    <a:pt x="0" y="744"/>
                  </a:cubicBezTo>
                  <a:lnTo>
                    <a:pt x="0" y="744"/>
                  </a:lnTo>
                  <a:lnTo>
                    <a:pt x="0" y="744"/>
                  </a:lnTo>
                  <a:lnTo>
                    <a:pt x="0" y="744"/>
                  </a:lnTo>
                  <a:lnTo>
                    <a:pt x="0" y="775"/>
                  </a:lnTo>
                  <a:lnTo>
                    <a:pt x="0" y="775"/>
                  </a:lnTo>
                  <a:lnTo>
                    <a:pt x="0" y="806"/>
                  </a:lnTo>
                  <a:lnTo>
                    <a:pt x="0" y="806"/>
                  </a:lnTo>
                  <a:lnTo>
                    <a:pt x="0" y="806"/>
                  </a:lnTo>
                  <a:lnTo>
                    <a:pt x="0" y="806"/>
                  </a:lnTo>
                  <a:cubicBezTo>
                    <a:pt x="30" y="837"/>
                    <a:pt x="30" y="837"/>
                    <a:pt x="30" y="868"/>
                  </a:cubicBezTo>
                  <a:lnTo>
                    <a:pt x="30" y="868"/>
                  </a:lnTo>
                  <a:lnTo>
                    <a:pt x="30" y="868"/>
                  </a:lnTo>
                  <a:lnTo>
                    <a:pt x="62" y="868"/>
                  </a:lnTo>
                  <a:cubicBezTo>
                    <a:pt x="62" y="899"/>
                    <a:pt x="62" y="899"/>
                    <a:pt x="62" y="899"/>
                  </a:cubicBezTo>
                  <a:lnTo>
                    <a:pt x="62" y="899"/>
                  </a:lnTo>
                  <a:lnTo>
                    <a:pt x="62" y="899"/>
                  </a:lnTo>
                  <a:cubicBezTo>
                    <a:pt x="93" y="899"/>
                    <a:pt x="93" y="899"/>
                    <a:pt x="93" y="899"/>
                  </a:cubicBezTo>
                  <a:lnTo>
                    <a:pt x="93" y="899"/>
                  </a:lnTo>
                  <a:lnTo>
                    <a:pt x="93" y="899"/>
                  </a:lnTo>
                  <a:cubicBezTo>
                    <a:pt x="93" y="899"/>
                    <a:pt x="93" y="899"/>
                    <a:pt x="124" y="868"/>
                  </a:cubicBezTo>
                  <a:lnTo>
                    <a:pt x="124" y="868"/>
                  </a:lnTo>
                  <a:cubicBezTo>
                    <a:pt x="154" y="775"/>
                    <a:pt x="154" y="775"/>
                    <a:pt x="154" y="775"/>
                  </a:cubicBezTo>
                  <a:cubicBezTo>
                    <a:pt x="154" y="899"/>
                    <a:pt x="154" y="899"/>
                    <a:pt x="154" y="899"/>
                  </a:cubicBezTo>
                  <a:cubicBezTo>
                    <a:pt x="154" y="899"/>
                    <a:pt x="154" y="930"/>
                    <a:pt x="154" y="961"/>
                  </a:cubicBezTo>
                  <a:lnTo>
                    <a:pt x="186" y="961"/>
                  </a:lnTo>
                  <a:lnTo>
                    <a:pt x="186" y="961"/>
                  </a:lnTo>
                  <a:lnTo>
                    <a:pt x="186" y="961"/>
                  </a:lnTo>
                  <a:cubicBezTo>
                    <a:pt x="217" y="961"/>
                    <a:pt x="217" y="961"/>
                    <a:pt x="217" y="961"/>
                  </a:cubicBezTo>
                  <a:lnTo>
                    <a:pt x="217" y="961"/>
                  </a:lnTo>
                  <a:lnTo>
                    <a:pt x="217" y="961"/>
                  </a:lnTo>
                  <a:lnTo>
                    <a:pt x="217" y="961"/>
                  </a:lnTo>
                  <a:cubicBezTo>
                    <a:pt x="217" y="961"/>
                    <a:pt x="217" y="961"/>
                    <a:pt x="248" y="961"/>
                  </a:cubicBezTo>
                  <a:lnTo>
                    <a:pt x="248" y="961"/>
                  </a:lnTo>
                  <a:lnTo>
                    <a:pt x="248" y="961"/>
                  </a:lnTo>
                  <a:lnTo>
                    <a:pt x="248" y="961"/>
                  </a:lnTo>
                  <a:lnTo>
                    <a:pt x="248" y="961"/>
                  </a:lnTo>
                  <a:lnTo>
                    <a:pt x="248" y="961"/>
                  </a:lnTo>
                  <a:cubicBezTo>
                    <a:pt x="278" y="961"/>
                    <a:pt x="278" y="930"/>
                    <a:pt x="278" y="930"/>
                  </a:cubicBezTo>
                  <a:lnTo>
                    <a:pt x="278" y="930"/>
                  </a:lnTo>
                  <a:cubicBezTo>
                    <a:pt x="310" y="930"/>
                    <a:pt x="310" y="899"/>
                    <a:pt x="341" y="899"/>
                  </a:cubicBezTo>
                  <a:lnTo>
                    <a:pt x="341" y="899"/>
                  </a:lnTo>
                  <a:cubicBezTo>
                    <a:pt x="341" y="868"/>
                    <a:pt x="372" y="868"/>
                    <a:pt x="372" y="868"/>
                  </a:cubicBezTo>
                  <a:cubicBezTo>
                    <a:pt x="372" y="868"/>
                    <a:pt x="402" y="868"/>
                    <a:pt x="402" y="899"/>
                  </a:cubicBezTo>
                  <a:lnTo>
                    <a:pt x="402" y="899"/>
                  </a:lnTo>
                  <a:cubicBezTo>
                    <a:pt x="402" y="868"/>
                    <a:pt x="402" y="868"/>
                    <a:pt x="434" y="868"/>
                  </a:cubicBezTo>
                  <a:lnTo>
                    <a:pt x="434" y="868"/>
                  </a:lnTo>
                  <a:cubicBezTo>
                    <a:pt x="434" y="868"/>
                    <a:pt x="434" y="868"/>
                    <a:pt x="465" y="899"/>
                  </a:cubicBezTo>
                  <a:lnTo>
                    <a:pt x="465" y="899"/>
                  </a:lnTo>
                  <a:lnTo>
                    <a:pt x="465" y="899"/>
                  </a:lnTo>
                  <a:cubicBezTo>
                    <a:pt x="465" y="930"/>
                    <a:pt x="465" y="930"/>
                    <a:pt x="465" y="930"/>
                  </a:cubicBezTo>
                  <a:lnTo>
                    <a:pt x="465" y="930"/>
                  </a:lnTo>
                  <a:lnTo>
                    <a:pt x="465" y="961"/>
                  </a:lnTo>
                  <a:cubicBezTo>
                    <a:pt x="465" y="961"/>
                    <a:pt x="465" y="961"/>
                    <a:pt x="465" y="992"/>
                  </a:cubicBezTo>
                  <a:lnTo>
                    <a:pt x="465" y="992"/>
                  </a:lnTo>
                  <a:lnTo>
                    <a:pt x="465" y="992"/>
                  </a:lnTo>
                  <a:lnTo>
                    <a:pt x="465" y="992"/>
                  </a:lnTo>
                  <a:lnTo>
                    <a:pt x="465" y="992"/>
                  </a:lnTo>
                  <a:cubicBezTo>
                    <a:pt x="465" y="1023"/>
                    <a:pt x="465" y="1023"/>
                    <a:pt x="465" y="1023"/>
                  </a:cubicBezTo>
                  <a:lnTo>
                    <a:pt x="465" y="1023"/>
                  </a:lnTo>
                  <a:lnTo>
                    <a:pt x="465" y="1023"/>
                  </a:lnTo>
                  <a:lnTo>
                    <a:pt x="465" y="1023"/>
                  </a:lnTo>
                  <a:lnTo>
                    <a:pt x="496" y="1023"/>
                  </a:lnTo>
                  <a:lnTo>
                    <a:pt x="496" y="1054"/>
                  </a:lnTo>
                  <a:lnTo>
                    <a:pt x="496" y="1054"/>
                  </a:lnTo>
                  <a:lnTo>
                    <a:pt x="496" y="1054"/>
                  </a:lnTo>
                  <a:cubicBezTo>
                    <a:pt x="526" y="1054"/>
                    <a:pt x="526" y="1054"/>
                    <a:pt x="526" y="1054"/>
                  </a:cubicBezTo>
                  <a:lnTo>
                    <a:pt x="526" y="1054"/>
                  </a:lnTo>
                  <a:cubicBezTo>
                    <a:pt x="526" y="1084"/>
                    <a:pt x="558" y="1084"/>
                    <a:pt x="558" y="1084"/>
                  </a:cubicBezTo>
                  <a:lnTo>
                    <a:pt x="558" y="1084"/>
                  </a:lnTo>
                  <a:lnTo>
                    <a:pt x="589" y="1084"/>
                  </a:lnTo>
                  <a:lnTo>
                    <a:pt x="589" y="1084"/>
                  </a:lnTo>
                  <a:cubicBezTo>
                    <a:pt x="620" y="1084"/>
                    <a:pt x="620" y="1084"/>
                    <a:pt x="620" y="1084"/>
                  </a:cubicBezTo>
                  <a:lnTo>
                    <a:pt x="620" y="1084"/>
                  </a:lnTo>
                  <a:cubicBezTo>
                    <a:pt x="620" y="1084"/>
                    <a:pt x="620" y="1116"/>
                    <a:pt x="650" y="1116"/>
                  </a:cubicBezTo>
                  <a:lnTo>
                    <a:pt x="650" y="1116"/>
                  </a:lnTo>
                  <a:lnTo>
                    <a:pt x="650" y="1116"/>
                  </a:lnTo>
                  <a:cubicBezTo>
                    <a:pt x="682" y="1116"/>
                    <a:pt x="682" y="1116"/>
                    <a:pt x="682" y="1116"/>
                  </a:cubicBezTo>
                  <a:cubicBezTo>
                    <a:pt x="713" y="1116"/>
                    <a:pt x="713" y="1147"/>
                    <a:pt x="713" y="1178"/>
                  </a:cubicBezTo>
                  <a:lnTo>
                    <a:pt x="713" y="1178"/>
                  </a:lnTo>
                  <a:cubicBezTo>
                    <a:pt x="744" y="1178"/>
                    <a:pt x="744" y="1178"/>
                    <a:pt x="744" y="1209"/>
                  </a:cubicBezTo>
                  <a:lnTo>
                    <a:pt x="744" y="1209"/>
                  </a:lnTo>
                  <a:cubicBezTo>
                    <a:pt x="744" y="1209"/>
                    <a:pt x="713" y="1209"/>
                    <a:pt x="713" y="1240"/>
                  </a:cubicBezTo>
                  <a:lnTo>
                    <a:pt x="713" y="1240"/>
                  </a:lnTo>
                  <a:cubicBezTo>
                    <a:pt x="744" y="1240"/>
                    <a:pt x="744" y="1240"/>
                    <a:pt x="744" y="1240"/>
                  </a:cubicBezTo>
                  <a:cubicBezTo>
                    <a:pt x="744" y="1271"/>
                    <a:pt x="744" y="1271"/>
                    <a:pt x="744" y="1271"/>
                  </a:cubicBezTo>
                  <a:lnTo>
                    <a:pt x="744" y="1271"/>
                  </a:lnTo>
                  <a:lnTo>
                    <a:pt x="744" y="1301"/>
                  </a:lnTo>
                  <a:lnTo>
                    <a:pt x="744" y="1301"/>
                  </a:lnTo>
                  <a:lnTo>
                    <a:pt x="744" y="1301"/>
                  </a:lnTo>
                  <a:lnTo>
                    <a:pt x="744" y="1301"/>
                  </a:lnTo>
                  <a:lnTo>
                    <a:pt x="774" y="1301"/>
                  </a:lnTo>
                  <a:cubicBezTo>
                    <a:pt x="806" y="1301"/>
                    <a:pt x="806" y="1301"/>
                    <a:pt x="806" y="1301"/>
                  </a:cubicBezTo>
                  <a:cubicBezTo>
                    <a:pt x="837" y="1301"/>
                    <a:pt x="837" y="1301"/>
                    <a:pt x="837" y="1301"/>
                  </a:cubicBezTo>
                  <a:lnTo>
                    <a:pt x="837" y="1333"/>
                  </a:lnTo>
                  <a:lnTo>
                    <a:pt x="837" y="1333"/>
                  </a:lnTo>
                  <a:lnTo>
                    <a:pt x="837" y="1364"/>
                  </a:lnTo>
                  <a:lnTo>
                    <a:pt x="837" y="1364"/>
                  </a:lnTo>
                  <a:lnTo>
                    <a:pt x="837" y="1364"/>
                  </a:lnTo>
                  <a:lnTo>
                    <a:pt x="837" y="1364"/>
                  </a:lnTo>
                  <a:lnTo>
                    <a:pt x="837" y="1364"/>
                  </a:lnTo>
                  <a:lnTo>
                    <a:pt x="837" y="1364"/>
                  </a:lnTo>
                  <a:lnTo>
                    <a:pt x="837" y="1364"/>
                  </a:lnTo>
                  <a:lnTo>
                    <a:pt x="837" y="1364"/>
                  </a:lnTo>
                  <a:lnTo>
                    <a:pt x="868" y="1364"/>
                  </a:lnTo>
                  <a:cubicBezTo>
                    <a:pt x="868" y="1395"/>
                    <a:pt x="868" y="1395"/>
                    <a:pt x="868" y="1425"/>
                  </a:cubicBezTo>
                  <a:lnTo>
                    <a:pt x="868" y="1425"/>
                  </a:lnTo>
                  <a:lnTo>
                    <a:pt x="898" y="1457"/>
                  </a:lnTo>
                  <a:lnTo>
                    <a:pt x="898" y="1457"/>
                  </a:lnTo>
                  <a:lnTo>
                    <a:pt x="898" y="1457"/>
                  </a:lnTo>
                  <a:cubicBezTo>
                    <a:pt x="898" y="1488"/>
                    <a:pt x="898" y="1488"/>
                    <a:pt x="868" y="1488"/>
                  </a:cubicBezTo>
                  <a:lnTo>
                    <a:pt x="868" y="1519"/>
                  </a:lnTo>
                  <a:cubicBezTo>
                    <a:pt x="868" y="1549"/>
                    <a:pt x="868" y="1549"/>
                    <a:pt x="868" y="1549"/>
                  </a:cubicBezTo>
                  <a:lnTo>
                    <a:pt x="868" y="1549"/>
                  </a:lnTo>
                  <a:lnTo>
                    <a:pt x="868" y="1549"/>
                  </a:lnTo>
                  <a:lnTo>
                    <a:pt x="868" y="1549"/>
                  </a:lnTo>
                  <a:lnTo>
                    <a:pt x="868" y="1549"/>
                  </a:lnTo>
                  <a:cubicBezTo>
                    <a:pt x="868" y="1581"/>
                    <a:pt x="868" y="1581"/>
                    <a:pt x="868" y="1612"/>
                  </a:cubicBezTo>
                  <a:lnTo>
                    <a:pt x="868" y="1612"/>
                  </a:lnTo>
                  <a:lnTo>
                    <a:pt x="868" y="1643"/>
                  </a:lnTo>
                  <a:lnTo>
                    <a:pt x="868" y="1673"/>
                  </a:lnTo>
                  <a:lnTo>
                    <a:pt x="868" y="1673"/>
                  </a:lnTo>
                  <a:lnTo>
                    <a:pt x="868" y="1673"/>
                  </a:lnTo>
                  <a:lnTo>
                    <a:pt x="868" y="1673"/>
                  </a:lnTo>
                  <a:lnTo>
                    <a:pt x="868" y="1673"/>
                  </a:lnTo>
                  <a:cubicBezTo>
                    <a:pt x="898" y="1673"/>
                    <a:pt x="898" y="1673"/>
                    <a:pt x="898" y="1673"/>
                  </a:cubicBezTo>
                  <a:lnTo>
                    <a:pt x="898" y="1673"/>
                  </a:lnTo>
                  <a:lnTo>
                    <a:pt x="898" y="1673"/>
                  </a:lnTo>
                  <a:lnTo>
                    <a:pt x="898" y="1673"/>
                  </a:lnTo>
                  <a:lnTo>
                    <a:pt x="898" y="1673"/>
                  </a:lnTo>
                  <a:cubicBezTo>
                    <a:pt x="898" y="1673"/>
                    <a:pt x="898" y="1673"/>
                    <a:pt x="930" y="1673"/>
                  </a:cubicBezTo>
                  <a:lnTo>
                    <a:pt x="930" y="1673"/>
                  </a:lnTo>
                  <a:lnTo>
                    <a:pt x="930" y="1673"/>
                  </a:lnTo>
                  <a:lnTo>
                    <a:pt x="930" y="1673"/>
                  </a:lnTo>
                  <a:cubicBezTo>
                    <a:pt x="930" y="1673"/>
                    <a:pt x="930" y="1673"/>
                    <a:pt x="961" y="1673"/>
                  </a:cubicBezTo>
                  <a:lnTo>
                    <a:pt x="961" y="1705"/>
                  </a:lnTo>
                  <a:lnTo>
                    <a:pt x="961" y="1705"/>
                  </a:lnTo>
                  <a:lnTo>
                    <a:pt x="992" y="1705"/>
                  </a:lnTo>
                  <a:cubicBezTo>
                    <a:pt x="992" y="1736"/>
                    <a:pt x="992" y="1767"/>
                    <a:pt x="992" y="1767"/>
                  </a:cubicBezTo>
                  <a:cubicBezTo>
                    <a:pt x="992" y="1767"/>
                    <a:pt x="992" y="1767"/>
                    <a:pt x="992" y="1797"/>
                  </a:cubicBezTo>
                  <a:cubicBezTo>
                    <a:pt x="992" y="1797"/>
                    <a:pt x="992" y="1797"/>
                    <a:pt x="992" y="1767"/>
                  </a:cubicBezTo>
                  <a:cubicBezTo>
                    <a:pt x="1022" y="1767"/>
                    <a:pt x="1022" y="1767"/>
                    <a:pt x="1022" y="1767"/>
                  </a:cubicBezTo>
                  <a:lnTo>
                    <a:pt x="1022" y="1767"/>
                  </a:lnTo>
                  <a:cubicBezTo>
                    <a:pt x="1054" y="1767"/>
                    <a:pt x="1085" y="1797"/>
                    <a:pt x="1085" y="1829"/>
                  </a:cubicBezTo>
                  <a:lnTo>
                    <a:pt x="1085" y="1829"/>
                  </a:lnTo>
                  <a:cubicBezTo>
                    <a:pt x="1085" y="1860"/>
                    <a:pt x="1054" y="1860"/>
                    <a:pt x="1054" y="1860"/>
                  </a:cubicBezTo>
                  <a:lnTo>
                    <a:pt x="1054" y="1860"/>
                  </a:lnTo>
                  <a:lnTo>
                    <a:pt x="1054" y="1860"/>
                  </a:lnTo>
                  <a:lnTo>
                    <a:pt x="1054" y="1860"/>
                  </a:lnTo>
                  <a:cubicBezTo>
                    <a:pt x="1054" y="1891"/>
                    <a:pt x="1054" y="1891"/>
                    <a:pt x="1054" y="1891"/>
                  </a:cubicBezTo>
                  <a:cubicBezTo>
                    <a:pt x="1085" y="1891"/>
                    <a:pt x="1085" y="1891"/>
                    <a:pt x="1085" y="1921"/>
                  </a:cubicBezTo>
                  <a:lnTo>
                    <a:pt x="1085" y="1953"/>
                  </a:lnTo>
                  <a:lnTo>
                    <a:pt x="1085" y="1953"/>
                  </a:lnTo>
                  <a:cubicBezTo>
                    <a:pt x="1085" y="1953"/>
                    <a:pt x="1085" y="1953"/>
                    <a:pt x="1085" y="1984"/>
                  </a:cubicBezTo>
                  <a:lnTo>
                    <a:pt x="1116" y="1984"/>
                  </a:lnTo>
                  <a:lnTo>
                    <a:pt x="1116" y="1984"/>
                  </a:lnTo>
                  <a:cubicBezTo>
                    <a:pt x="1116" y="2015"/>
                    <a:pt x="1085" y="2015"/>
                    <a:pt x="1085" y="2015"/>
                  </a:cubicBezTo>
                  <a:lnTo>
                    <a:pt x="1085" y="2015"/>
                  </a:lnTo>
                  <a:lnTo>
                    <a:pt x="1085" y="2015"/>
                  </a:lnTo>
                  <a:cubicBezTo>
                    <a:pt x="1085" y="2045"/>
                    <a:pt x="1054" y="2077"/>
                    <a:pt x="1054" y="2077"/>
                  </a:cubicBezTo>
                  <a:lnTo>
                    <a:pt x="1022" y="2077"/>
                  </a:lnTo>
                  <a:lnTo>
                    <a:pt x="1022" y="2077"/>
                  </a:lnTo>
                  <a:lnTo>
                    <a:pt x="1022" y="2077"/>
                  </a:lnTo>
                  <a:cubicBezTo>
                    <a:pt x="1022" y="2077"/>
                    <a:pt x="1022" y="2077"/>
                    <a:pt x="992" y="2108"/>
                  </a:cubicBezTo>
                  <a:cubicBezTo>
                    <a:pt x="961" y="2108"/>
                    <a:pt x="961" y="2139"/>
                    <a:pt x="961" y="2139"/>
                  </a:cubicBezTo>
                  <a:lnTo>
                    <a:pt x="930" y="2169"/>
                  </a:lnTo>
                  <a:lnTo>
                    <a:pt x="930" y="2169"/>
                  </a:lnTo>
                  <a:cubicBezTo>
                    <a:pt x="930" y="2169"/>
                    <a:pt x="930" y="2169"/>
                    <a:pt x="930" y="2201"/>
                  </a:cubicBezTo>
                  <a:lnTo>
                    <a:pt x="930" y="2201"/>
                  </a:lnTo>
                  <a:lnTo>
                    <a:pt x="930" y="2201"/>
                  </a:lnTo>
                  <a:cubicBezTo>
                    <a:pt x="961" y="2201"/>
                    <a:pt x="961" y="2232"/>
                    <a:pt x="961" y="2232"/>
                  </a:cubicBezTo>
                  <a:lnTo>
                    <a:pt x="961" y="2232"/>
                  </a:lnTo>
                  <a:lnTo>
                    <a:pt x="961" y="2232"/>
                  </a:lnTo>
                  <a:lnTo>
                    <a:pt x="961" y="2232"/>
                  </a:lnTo>
                  <a:cubicBezTo>
                    <a:pt x="992" y="2232"/>
                    <a:pt x="992" y="2232"/>
                    <a:pt x="992" y="2263"/>
                  </a:cubicBezTo>
                  <a:lnTo>
                    <a:pt x="992" y="2263"/>
                  </a:lnTo>
                  <a:lnTo>
                    <a:pt x="992" y="2263"/>
                  </a:lnTo>
                  <a:cubicBezTo>
                    <a:pt x="1022" y="2263"/>
                    <a:pt x="1054" y="2293"/>
                    <a:pt x="1054" y="2293"/>
                  </a:cubicBezTo>
                  <a:lnTo>
                    <a:pt x="1054" y="2325"/>
                  </a:lnTo>
                  <a:cubicBezTo>
                    <a:pt x="1085" y="2325"/>
                    <a:pt x="1085" y="2325"/>
                    <a:pt x="1085" y="2325"/>
                  </a:cubicBezTo>
                  <a:cubicBezTo>
                    <a:pt x="1085" y="2325"/>
                    <a:pt x="1116" y="2325"/>
                    <a:pt x="1116" y="2356"/>
                  </a:cubicBezTo>
                  <a:lnTo>
                    <a:pt x="1116" y="2356"/>
                  </a:lnTo>
                  <a:lnTo>
                    <a:pt x="1116" y="2356"/>
                  </a:lnTo>
                  <a:lnTo>
                    <a:pt x="1116" y="2356"/>
                  </a:lnTo>
                  <a:cubicBezTo>
                    <a:pt x="1146" y="2325"/>
                    <a:pt x="1178" y="2325"/>
                    <a:pt x="1178" y="2293"/>
                  </a:cubicBezTo>
                  <a:lnTo>
                    <a:pt x="1178" y="2293"/>
                  </a:lnTo>
                  <a:cubicBezTo>
                    <a:pt x="1209" y="2293"/>
                    <a:pt x="1240" y="2232"/>
                    <a:pt x="1240" y="2232"/>
                  </a:cubicBezTo>
                  <a:lnTo>
                    <a:pt x="1240" y="2232"/>
                  </a:lnTo>
                  <a:cubicBezTo>
                    <a:pt x="1270" y="2169"/>
                    <a:pt x="1270" y="2139"/>
                    <a:pt x="1301" y="2139"/>
                  </a:cubicBezTo>
                  <a:lnTo>
                    <a:pt x="1333" y="2108"/>
                  </a:lnTo>
                  <a:cubicBezTo>
                    <a:pt x="1333" y="2077"/>
                    <a:pt x="1333" y="2045"/>
                    <a:pt x="1364" y="2045"/>
                  </a:cubicBezTo>
                  <a:cubicBezTo>
                    <a:pt x="1364" y="2045"/>
                    <a:pt x="1333" y="2045"/>
                    <a:pt x="1333" y="2015"/>
                  </a:cubicBezTo>
                  <a:lnTo>
                    <a:pt x="1333" y="2015"/>
                  </a:lnTo>
                  <a:cubicBezTo>
                    <a:pt x="1333" y="1984"/>
                    <a:pt x="1333" y="1984"/>
                    <a:pt x="1333" y="1984"/>
                  </a:cubicBezTo>
                  <a:lnTo>
                    <a:pt x="1333" y="1953"/>
                  </a:lnTo>
                  <a:cubicBezTo>
                    <a:pt x="1333" y="1921"/>
                    <a:pt x="1333" y="1921"/>
                    <a:pt x="1333" y="1921"/>
                  </a:cubicBezTo>
                  <a:cubicBezTo>
                    <a:pt x="1333" y="1921"/>
                    <a:pt x="1333" y="1891"/>
                    <a:pt x="1364" y="1891"/>
                  </a:cubicBezTo>
                  <a:cubicBezTo>
                    <a:pt x="1364" y="1891"/>
                    <a:pt x="1364" y="1891"/>
                    <a:pt x="1394" y="1891"/>
                  </a:cubicBezTo>
                  <a:cubicBezTo>
                    <a:pt x="1394" y="1891"/>
                    <a:pt x="1426" y="1860"/>
                    <a:pt x="1426" y="1829"/>
                  </a:cubicBezTo>
                  <a:lnTo>
                    <a:pt x="1426" y="1829"/>
                  </a:lnTo>
                  <a:cubicBezTo>
                    <a:pt x="1457" y="1829"/>
                    <a:pt x="1457" y="1797"/>
                    <a:pt x="1487" y="1797"/>
                  </a:cubicBezTo>
                  <a:lnTo>
                    <a:pt x="1487" y="1797"/>
                  </a:lnTo>
                  <a:lnTo>
                    <a:pt x="1487" y="1797"/>
                  </a:lnTo>
                  <a:cubicBezTo>
                    <a:pt x="1518" y="1797"/>
                    <a:pt x="1518" y="1797"/>
                    <a:pt x="1518" y="1797"/>
                  </a:cubicBezTo>
                  <a:lnTo>
                    <a:pt x="1518" y="1797"/>
                  </a:lnTo>
                  <a:lnTo>
                    <a:pt x="1518" y="1797"/>
                  </a:lnTo>
                  <a:lnTo>
                    <a:pt x="1550" y="1767"/>
                  </a:lnTo>
                  <a:lnTo>
                    <a:pt x="1550" y="1767"/>
                  </a:lnTo>
                  <a:cubicBezTo>
                    <a:pt x="1581" y="1736"/>
                    <a:pt x="1581" y="1736"/>
                    <a:pt x="1611" y="1736"/>
                  </a:cubicBezTo>
                  <a:cubicBezTo>
                    <a:pt x="1611" y="1736"/>
                    <a:pt x="1642" y="1736"/>
                    <a:pt x="1642" y="1705"/>
                  </a:cubicBezTo>
                  <a:cubicBezTo>
                    <a:pt x="1674" y="1705"/>
                    <a:pt x="1674" y="1705"/>
                    <a:pt x="1674" y="1705"/>
                  </a:cubicBezTo>
                  <a:cubicBezTo>
                    <a:pt x="1674" y="1736"/>
                    <a:pt x="1674" y="1736"/>
                    <a:pt x="1674" y="1736"/>
                  </a:cubicBezTo>
                  <a:lnTo>
                    <a:pt x="1674" y="1736"/>
                  </a:lnTo>
                  <a:lnTo>
                    <a:pt x="1705" y="1736"/>
                  </a:lnTo>
                  <a:cubicBezTo>
                    <a:pt x="1705" y="1705"/>
                    <a:pt x="1735" y="1705"/>
                    <a:pt x="1735" y="1705"/>
                  </a:cubicBezTo>
                  <a:cubicBezTo>
                    <a:pt x="1735" y="1673"/>
                    <a:pt x="1735" y="1673"/>
                    <a:pt x="1766" y="1673"/>
                  </a:cubicBezTo>
                  <a:cubicBezTo>
                    <a:pt x="1766" y="1643"/>
                    <a:pt x="1766" y="1612"/>
                    <a:pt x="1798" y="1581"/>
                  </a:cubicBezTo>
                  <a:cubicBezTo>
                    <a:pt x="1798" y="1581"/>
                    <a:pt x="1798" y="1581"/>
                    <a:pt x="1798" y="1549"/>
                  </a:cubicBezTo>
                  <a:lnTo>
                    <a:pt x="1798" y="1549"/>
                  </a:lnTo>
                  <a:cubicBezTo>
                    <a:pt x="1829" y="1549"/>
                    <a:pt x="1829" y="1519"/>
                    <a:pt x="1829" y="1519"/>
                  </a:cubicBezTo>
                  <a:lnTo>
                    <a:pt x="1829" y="1519"/>
                  </a:lnTo>
                  <a:cubicBezTo>
                    <a:pt x="1829" y="1488"/>
                    <a:pt x="1829" y="1457"/>
                    <a:pt x="1829" y="1425"/>
                  </a:cubicBezTo>
                  <a:lnTo>
                    <a:pt x="1859" y="1395"/>
                  </a:lnTo>
                  <a:cubicBezTo>
                    <a:pt x="1859" y="1395"/>
                    <a:pt x="1859" y="1364"/>
                    <a:pt x="1859" y="1333"/>
                  </a:cubicBezTo>
                  <a:cubicBezTo>
                    <a:pt x="1859" y="1333"/>
                    <a:pt x="1859" y="1333"/>
                    <a:pt x="1859" y="1301"/>
                  </a:cubicBezTo>
                  <a:cubicBezTo>
                    <a:pt x="1859" y="1301"/>
                    <a:pt x="1890" y="1301"/>
                    <a:pt x="1890" y="1271"/>
                  </a:cubicBezTo>
                  <a:cubicBezTo>
                    <a:pt x="1890" y="1271"/>
                    <a:pt x="1890" y="1240"/>
                    <a:pt x="1859" y="1240"/>
                  </a:cubicBezTo>
                  <a:cubicBezTo>
                    <a:pt x="1859" y="1240"/>
                    <a:pt x="1859" y="1209"/>
                    <a:pt x="1859" y="1147"/>
                  </a:cubicBezTo>
                  <a:cubicBezTo>
                    <a:pt x="1859" y="1116"/>
                    <a:pt x="1859" y="1116"/>
                    <a:pt x="1859" y="1116"/>
                  </a:cubicBezTo>
                  <a:cubicBezTo>
                    <a:pt x="1859" y="1084"/>
                    <a:pt x="1859" y="1084"/>
                    <a:pt x="1859" y="1084"/>
                  </a:cubicBezTo>
                  <a:cubicBezTo>
                    <a:pt x="1890" y="1084"/>
                    <a:pt x="1890" y="1084"/>
                    <a:pt x="1890" y="1084"/>
                  </a:cubicBezTo>
                  <a:cubicBezTo>
                    <a:pt x="1890" y="1084"/>
                    <a:pt x="1890" y="1084"/>
                    <a:pt x="1922" y="1084"/>
                  </a:cubicBezTo>
                  <a:cubicBezTo>
                    <a:pt x="1922" y="1084"/>
                    <a:pt x="1922" y="1084"/>
                    <a:pt x="1922" y="1054"/>
                  </a:cubicBezTo>
                  <a:cubicBezTo>
                    <a:pt x="1953" y="1054"/>
                    <a:pt x="1953" y="1054"/>
                    <a:pt x="1953" y="1054"/>
                  </a:cubicBezTo>
                  <a:cubicBezTo>
                    <a:pt x="1953" y="1054"/>
                    <a:pt x="1953" y="1054"/>
                    <a:pt x="1953" y="1023"/>
                  </a:cubicBezTo>
                  <a:lnTo>
                    <a:pt x="1953" y="1023"/>
                  </a:lnTo>
                  <a:lnTo>
                    <a:pt x="1953" y="992"/>
                  </a:lnTo>
                  <a:cubicBezTo>
                    <a:pt x="1953" y="961"/>
                    <a:pt x="1983" y="961"/>
                    <a:pt x="2014" y="930"/>
                  </a:cubicBezTo>
                  <a:lnTo>
                    <a:pt x="2014" y="930"/>
                  </a:lnTo>
                  <a:cubicBezTo>
                    <a:pt x="2046" y="930"/>
                    <a:pt x="2046" y="899"/>
                    <a:pt x="2046" y="899"/>
                  </a:cubicBezTo>
                  <a:cubicBezTo>
                    <a:pt x="2046" y="868"/>
                    <a:pt x="2046" y="868"/>
                    <a:pt x="2077" y="868"/>
                  </a:cubicBezTo>
                  <a:lnTo>
                    <a:pt x="2077" y="868"/>
                  </a:lnTo>
                  <a:lnTo>
                    <a:pt x="2077" y="837"/>
                  </a:lnTo>
                  <a:cubicBezTo>
                    <a:pt x="2107" y="837"/>
                    <a:pt x="2107" y="806"/>
                    <a:pt x="2107" y="806"/>
                  </a:cubicBezTo>
                  <a:cubicBezTo>
                    <a:pt x="2107" y="806"/>
                    <a:pt x="2107" y="806"/>
                    <a:pt x="2107" y="775"/>
                  </a:cubicBezTo>
                  <a:cubicBezTo>
                    <a:pt x="2107" y="775"/>
                    <a:pt x="2107" y="744"/>
                    <a:pt x="2107" y="713"/>
                  </a:cubicBezTo>
                  <a:lnTo>
                    <a:pt x="2107" y="682"/>
                  </a:lnTo>
                  <a:lnTo>
                    <a:pt x="2107" y="682"/>
                  </a:lnTo>
                  <a:cubicBezTo>
                    <a:pt x="2077" y="682"/>
                    <a:pt x="2077" y="682"/>
                    <a:pt x="2077" y="682"/>
                  </a:cubicBezTo>
                  <a:cubicBezTo>
                    <a:pt x="2077" y="651"/>
                    <a:pt x="2077" y="651"/>
                    <a:pt x="2077" y="651"/>
                  </a:cubicBezTo>
                  <a:lnTo>
                    <a:pt x="2046" y="651"/>
                  </a:lnTo>
                  <a:cubicBezTo>
                    <a:pt x="2046" y="651"/>
                    <a:pt x="2014" y="620"/>
                    <a:pt x="1983" y="620"/>
                  </a:cubicBezTo>
                  <a:cubicBezTo>
                    <a:pt x="1953" y="589"/>
                    <a:pt x="1922" y="589"/>
                    <a:pt x="1922" y="558"/>
                  </a:cubicBezTo>
                  <a:cubicBezTo>
                    <a:pt x="1890" y="527"/>
                    <a:pt x="1890" y="527"/>
                    <a:pt x="1890" y="527"/>
                  </a:cubicBezTo>
                  <a:cubicBezTo>
                    <a:pt x="1890" y="527"/>
                    <a:pt x="1890" y="527"/>
                    <a:pt x="1859" y="527"/>
                  </a:cubicBezTo>
                  <a:cubicBezTo>
                    <a:pt x="1859" y="496"/>
                    <a:pt x="1829" y="496"/>
                    <a:pt x="1829" y="496"/>
                  </a:cubicBezTo>
                  <a:lnTo>
                    <a:pt x="1798" y="496"/>
                  </a:lnTo>
                  <a:cubicBezTo>
                    <a:pt x="1766" y="496"/>
                    <a:pt x="1766" y="496"/>
                    <a:pt x="1766" y="496"/>
                  </a:cubicBezTo>
                  <a:lnTo>
                    <a:pt x="1735" y="496"/>
                  </a:lnTo>
                  <a:lnTo>
                    <a:pt x="1735" y="465"/>
                  </a:lnTo>
                  <a:lnTo>
                    <a:pt x="1735" y="465"/>
                  </a:lnTo>
                  <a:lnTo>
                    <a:pt x="1735" y="465"/>
                  </a:lnTo>
                  <a:cubicBezTo>
                    <a:pt x="1735" y="496"/>
                    <a:pt x="1705" y="496"/>
                    <a:pt x="1705" y="496"/>
                  </a:cubicBezTo>
                  <a:lnTo>
                    <a:pt x="1705" y="496"/>
                  </a:lnTo>
                  <a:cubicBezTo>
                    <a:pt x="1674" y="496"/>
                    <a:pt x="1674" y="496"/>
                    <a:pt x="1674" y="465"/>
                  </a:cubicBezTo>
                  <a:cubicBezTo>
                    <a:pt x="1674" y="465"/>
                    <a:pt x="1674" y="465"/>
                    <a:pt x="1642" y="465"/>
                  </a:cubicBezTo>
                  <a:cubicBezTo>
                    <a:pt x="1642" y="465"/>
                    <a:pt x="1642" y="465"/>
                    <a:pt x="1611" y="465"/>
                  </a:cubicBezTo>
                  <a:lnTo>
                    <a:pt x="1611" y="465"/>
                  </a:lnTo>
                  <a:cubicBezTo>
                    <a:pt x="1518" y="589"/>
                    <a:pt x="1518" y="589"/>
                    <a:pt x="1518" y="589"/>
                  </a:cubicBezTo>
                  <a:cubicBezTo>
                    <a:pt x="1550" y="496"/>
                    <a:pt x="1550" y="496"/>
                    <a:pt x="1550" y="496"/>
                  </a:cubicBezTo>
                  <a:cubicBezTo>
                    <a:pt x="1550" y="496"/>
                    <a:pt x="1550" y="465"/>
                    <a:pt x="1550" y="434"/>
                  </a:cubicBezTo>
                  <a:cubicBezTo>
                    <a:pt x="1550" y="434"/>
                    <a:pt x="1550" y="434"/>
                    <a:pt x="1550" y="403"/>
                  </a:cubicBezTo>
                  <a:lnTo>
                    <a:pt x="1550" y="403"/>
                  </a:lnTo>
                  <a:lnTo>
                    <a:pt x="1518" y="403"/>
                  </a:lnTo>
                  <a:cubicBezTo>
                    <a:pt x="1487" y="403"/>
                    <a:pt x="1487" y="372"/>
                    <a:pt x="1487" y="372"/>
                  </a:cubicBezTo>
                  <a:cubicBezTo>
                    <a:pt x="1457" y="372"/>
                    <a:pt x="1457" y="372"/>
                    <a:pt x="1457" y="372"/>
                  </a:cubicBezTo>
                  <a:lnTo>
                    <a:pt x="1457" y="372"/>
                  </a:lnTo>
                  <a:lnTo>
                    <a:pt x="1457" y="341"/>
                  </a:lnTo>
                  <a:cubicBezTo>
                    <a:pt x="1457" y="341"/>
                    <a:pt x="1457" y="341"/>
                    <a:pt x="1426" y="341"/>
                  </a:cubicBezTo>
                  <a:lnTo>
                    <a:pt x="1394" y="341"/>
                  </a:lnTo>
                  <a:cubicBezTo>
                    <a:pt x="1394" y="372"/>
                    <a:pt x="1394" y="372"/>
                    <a:pt x="1394" y="372"/>
                  </a:cubicBezTo>
                  <a:cubicBezTo>
                    <a:pt x="1333" y="372"/>
                    <a:pt x="1333" y="372"/>
                    <a:pt x="1333" y="372"/>
                  </a:cubicBezTo>
                  <a:cubicBezTo>
                    <a:pt x="1333" y="310"/>
                    <a:pt x="1333" y="310"/>
                    <a:pt x="1333" y="310"/>
                  </a:cubicBezTo>
                  <a:lnTo>
                    <a:pt x="1333" y="310"/>
                  </a:lnTo>
                  <a:cubicBezTo>
                    <a:pt x="1301" y="341"/>
                    <a:pt x="1301" y="341"/>
                    <a:pt x="1301" y="341"/>
                  </a:cubicBezTo>
                  <a:cubicBezTo>
                    <a:pt x="1270" y="341"/>
                    <a:pt x="1270" y="310"/>
                    <a:pt x="1270" y="310"/>
                  </a:cubicBezTo>
                  <a:lnTo>
                    <a:pt x="1270" y="310"/>
                  </a:lnTo>
                  <a:lnTo>
                    <a:pt x="1270" y="310"/>
                  </a:lnTo>
                  <a:lnTo>
                    <a:pt x="1270" y="310"/>
                  </a:lnTo>
                  <a:lnTo>
                    <a:pt x="1240" y="310"/>
                  </a:lnTo>
                  <a:cubicBezTo>
                    <a:pt x="1240" y="310"/>
                    <a:pt x="1240" y="310"/>
                    <a:pt x="1209" y="279"/>
                  </a:cubicBezTo>
                  <a:lnTo>
                    <a:pt x="1240" y="248"/>
                  </a:lnTo>
                  <a:lnTo>
                    <a:pt x="1240" y="248"/>
                  </a:lnTo>
                  <a:cubicBezTo>
                    <a:pt x="1240" y="217"/>
                    <a:pt x="1240" y="217"/>
                    <a:pt x="1270" y="217"/>
                  </a:cubicBezTo>
                  <a:cubicBezTo>
                    <a:pt x="1240" y="186"/>
                    <a:pt x="1240" y="186"/>
                    <a:pt x="1240" y="186"/>
                  </a:cubicBezTo>
                  <a:cubicBezTo>
                    <a:pt x="1240" y="186"/>
                    <a:pt x="1209" y="155"/>
                    <a:pt x="1209" y="124"/>
                  </a:cubicBezTo>
                  <a:cubicBezTo>
                    <a:pt x="1209" y="93"/>
                    <a:pt x="1209" y="93"/>
                    <a:pt x="1209" y="62"/>
                  </a:cubicBezTo>
                  <a:lnTo>
                    <a:pt x="1209" y="62"/>
                  </a:lnTo>
                  <a:lnTo>
                    <a:pt x="1209" y="62"/>
                  </a:lnTo>
                  <a:lnTo>
                    <a:pt x="1178" y="62"/>
                  </a:lnTo>
                  <a:lnTo>
                    <a:pt x="1178" y="62"/>
                  </a:lnTo>
                  <a:lnTo>
                    <a:pt x="1178" y="62"/>
                  </a:lnTo>
                  <a:cubicBezTo>
                    <a:pt x="1178" y="93"/>
                    <a:pt x="1178" y="93"/>
                    <a:pt x="1178" y="93"/>
                  </a:cubicBezTo>
                </a:path>
              </a:pathLst>
            </a:custGeom>
            <a:solidFill>
              <a:schemeClr val="accent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6" name="Freeform 148"/>
            <p:cNvSpPr>
              <a:spLocks noChangeArrowheads="1"/>
            </p:cNvSpPr>
            <p:nvPr/>
          </p:nvSpPr>
          <p:spPr bwMode="auto">
            <a:xfrm>
              <a:off x="2574925" y="3263900"/>
              <a:ext cx="11113" cy="11113"/>
            </a:xfrm>
            <a:custGeom>
              <a:avLst/>
              <a:gdLst>
                <a:gd name="T0" fmla="*/ 0 w 33"/>
                <a:gd name="T1" fmla="*/ 31 h 32"/>
                <a:gd name="T2" fmla="*/ 0 w 33"/>
                <a:gd name="T3" fmla="*/ 31 h 32"/>
                <a:gd name="T4" fmla="*/ 0 w 33"/>
                <a:gd name="T5" fmla="*/ 31 h 32"/>
                <a:gd name="T6" fmla="*/ 0 w 33"/>
                <a:gd name="T7" fmla="*/ 31 h 32"/>
                <a:gd name="T8" fmla="*/ 32 w 33"/>
                <a:gd name="T9" fmla="*/ 31 h 32"/>
                <a:gd name="T10" fmla="*/ 32 w 33"/>
                <a:gd name="T11" fmla="*/ 0 h 32"/>
                <a:gd name="T12" fmla="*/ 32 w 33"/>
                <a:gd name="T13" fmla="*/ 0 h 32"/>
                <a:gd name="T14" fmla="*/ 32 w 33"/>
                <a:gd name="T15" fmla="*/ 0 h 32"/>
                <a:gd name="T16" fmla="*/ 0 w 33"/>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0" y="31"/>
                  </a:moveTo>
                  <a:lnTo>
                    <a:pt x="0" y="31"/>
                  </a:lnTo>
                  <a:lnTo>
                    <a:pt x="0" y="31"/>
                  </a:lnTo>
                  <a:lnTo>
                    <a:pt x="0" y="31"/>
                  </a:lnTo>
                  <a:cubicBezTo>
                    <a:pt x="32" y="31"/>
                    <a:pt x="32" y="31"/>
                    <a:pt x="32" y="31"/>
                  </a:cubicBezTo>
                  <a:lnTo>
                    <a:pt x="32" y="0"/>
                  </a:lnTo>
                  <a:lnTo>
                    <a:pt x="32" y="0"/>
                  </a:lnTo>
                  <a:lnTo>
                    <a:pt x="32" y="0"/>
                  </a:lnTo>
                  <a:cubicBezTo>
                    <a:pt x="32" y="0"/>
                    <a:pt x="32" y="0"/>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7" name="Freeform 149"/>
            <p:cNvSpPr>
              <a:spLocks noChangeArrowheads="1"/>
            </p:cNvSpPr>
            <p:nvPr/>
          </p:nvSpPr>
          <p:spPr bwMode="auto">
            <a:xfrm>
              <a:off x="2206625" y="3175000"/>
              <a:ext cx="346075" cy="669925"/>
            </a:xfrm>
            <a:custGeom>
              <a:avLst/>
              <a:gdLst>
                <a:gd name="T0" fmla="*/ 837 w 962"/>
                <a:gd name="T1" fmla="*/ 837 h 1861"/>
                <a:gd name="T2" fmla="*/ 806 w 962"/>
                <a:gd name="T3" fmla="*/ 713 h 1861"/>
                <a:gd name="T4" fmla="*/ 806 w 962"/>
                <a:gd name="T5" fmla="*/ 557 h 1861"/>
                <a:gd name="T6" fmla="*/ 806 w 962"/>
                <a:gd name="T7" fmla="*/ 496 h 1861"/>
                <a:gd name="T8" fmla="*/ 837 w 962"/>
                <a:gd name="T9" fmla="*/ 465 h 1861"/>
                <a:gd name="T10" fmla="*/ 930 w 962"/>
                <a:gd name="T11" fmla="*/ 372 h 1861"/>
                <a:gd name="T12" fmla="*/ 868 w 962"/>
                <a:gd name="T13" fmla="*/ 341 h 1861"/>
                <a:gd name="T14" fmla="*/ 806 w 962"/>
                <a:gd name="T15" fmla="*/ 309 h 1861"/>
                <a:gd name="T16" fmla="*/ 774 w 962"/>
                <a:gd name="T17" fmla="*/ 279 h 1861"/>
                <a:gd name="T18" fmla="*/ 806 w 962"/>
                <a:gd name="T19" fmla="*/ 248 h 1861"/>
                <a:gd name="T20" fmla="*/ 837 w 962"/>
                <a:gd name="T21" fmla="*/ 185 h 1861"/>
                <a:gd name="T22" fmla="*/ 713 w 962"/>
                <a:gd name="T23" fmla="*/ 124 h 1861"/>
                <a:gd name="T24" fmla="*/ 620 w 962"/>
                <a:gd name="T25" fmla="*/ 61 h 1861"/>
                <a:gd name="T26" fmla="*/ 589 w 962"/>
                <a:gd name="T27" fmla="*/ 31 h 1861"/>
                <a:gd name="T28" fmla="*/ 526 w 962"/>
                <a:gd name="T29" fmla="*/ 0 h 1861"/>
                <a:gd name="T30" fmla="*/ 434 w 962"/>
                <a:gd name="T31" fmla="*/ 0 h 1861"/>
                <a:gd name="T32" fmla="*/ 372 w 962"/>
                <a:gd name="T33" fmla="*/ 0 h 1861"/>
                <a:gd name="T34" fmla="*/ 341 w 962"/>
                <a:gd name="T35" fmla="*/ 124 h 1861"/>
                <a:gd name="T36" fmla="*/ 310 w 962"/>
                <a:gd name="T37" fmla="*/ 124 h 1861"/>
                <a:gd name="T38" fmla="*/ 278 w 962"/>
                <a:gd name="T39" fmla="*/ 185 h 1861"/>
                <a:gd name="T40" fmla="*/ 278 w 962"/>
                <a:gd name="T41" fmla="*/ 217 h 1861"/>
                <a:gd name="T42" fmla="*/ 310 w 962"/>
                <a:gd name="T43" fmla="*/ 279 h 1861"/>
                <a:gd name="T44" fmla="*/ 217 w 962"/>
                <a:gd name="T45" fmla="*/ 403 h 1861"/>
                <a:gd name="T46" fmla="*/ 217 w 962"/>
                <a:gd name="T47" fmla="*/ 433 h 1861"/>
                <a:gd name="T48" fmla="*/ 186 w 962"/>
                <a:gd name="T49" fmla="*/ 527 h 1861"/>
                <a:gd name="T50" fmla="*/ 186 w 962"/>
                <a:gd name="T51" fmla="*/ 620 h 1861"/>
                <a:gd name="T52" fmla="*/ 217 w 962"/>
                <a:gd name="T53" fmla="*/ 744 h 1861"/>
                <a:gd name="T54" fmla="*/ 154 w 962"/>
                <a:gd name="T55" fmla="*/ 898 h 1861"/>
                <a:gd name="T56" fmla="*/ 124 w 962"/>
                <a:gd name="T57" fmla="*/ 929 h 1861"/>
                <a:gd name="T58" fmla="*/ 154 w 962"/>
                <a:gd name="T59" fmla="*/ 1022 h 1861"/>
                <a:gd name="T60" fmla="*/ 124 w 962"/>
                <a:gd name="T61" fmla="*/ 1085 h 1861"/>
                <a:gd name="T62" fmla="*/ 93 w 962"/>
                <a:gd name="T63" fmla="*/ 1146 h 1861"/>
                <a:gd name="T64" fmla="*/ 93 w 962"/>
                <a:gd name="T65" fmla="*/ 1270 h 1861"/>
                <a:gd name="T66" fmla="*/ 93 w 962"/>
                <a:gd name="T67" fmla="*/ 1364 h 1861"/>
                <a:gd name="T68" fmla="*/ 124 w 962"/>
                <a:gd name="T69" fmla="*/ 1425 h 1861"/>
                <a:gd name="T70" fmla="*/ 124 w 962"/>
                <a:gd name="T71" fmla="*/ 1488 h 1861"/>
                <a:gd name="T72" fmla="*/ 93 w 962"/>
                <a:gd name="T73" fmla="*/ 1518 h 1861"/>
                <a:gd name="T74" fmla="*/ 93 w 962"/>
                <a:gd name="T75" fmla="*/ 1581 h 1861"/>
                <a:gd name="T76" fmla="*/ 62 w 962"/>
                <a:gd name="T77" fmla="*/ 1612 h 1861"/>
                <a:gd name="T78" fmla="*/ 30 w 962"/>
                <a:gd name="T79" fmla="*/ 1705 h 1861"/>
                <a:gd name="T80" fmla="*/ 0 w 962"/>
                <a:gd name="T81" fmla="*/ 1766 h 1861"/>
                <a:gd name="T82" fmla="*/ 93 w 962"/>
                <a:gd name="T83" fmla="*/ 1797 h 1861"/>
                <a:gd name="T84" fmla="*/ 124 w 962"/>
                <a:gd name="T85" fmla="*/ 1860 h 1861"/>
                <a:gd name="T86" fmla="*/ 217 w 962"/>
                <a:gd name="T87" fmla="*/ 1860 h 1861"/>
                <a:gd name="T88" fmla="*/ 217 w 962"/>
                <a:gd name="T89" fmla="*/ 1766 h 1861"/>
                <a:gd name="T90" fmla="*/ 278 w 962"/>
                <a:gd name="T91" fmla="*/ 1705 h 1861"/>
                <a:gd name="T92" fmla="*/ 372 w 962"/>
                <a:gd name="T93" fmla="*/ 1581 h 1861"/>
                <a:gd name="T94" fmla="*/ 278 w 962"/>
                <a:gd name="T95" fmla="*/ 1488 h 1861"/>
                <a:gd name="T96" fmla="*/ 402 w 962"/>
                <a:gd name="T97" fmla="*/ 1425 h 1861"/>
                <a:gd name="T98" fmla="*/ 465 w 962"/>
                <a:gd name="T99" fmla="*/ 1301 h 1861"/>
                <a:gd name="T100" fmla="*/ 434 w 962"/>
                <a:gd name="T101" fmla="*/ 1209 h 1861"/>
                <a:gd name="T102" fmla="*/ 526 w 962"/>
                <a:gd name="T103" fmla="*/ 1177 h 1861"/>
                <a:gd name="T104" fmla="*/ 589 w 962"/>
                <a:gd name="T105" fmla="*/ 1146 h 1861"/>
                <a:gd name="T106" fmla="*/ 434 w 962"/>
                <a:gd name="T107" fmla="*/ 929 h 1861"/>
                <a:gd name="T108" fmla="*/ 837 w 962"/>
                <a:gd name="T109" fmla="*/ 992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2" h="1861">
                  <a:moveTo>
                    <a:pt x="868" y="898"/>
                  </a:moveTo>
                  <a:lnTo>
                    <a:pt x="868" y="898"/>
                  </a:lnTo>
                  <a:cubicBezTo>
                    <a:pt x="837" y="868"/>
                    <a:pt x="837" y="868"/>
                    <a:pt x="868" y="837"/>
                  </a:cubicBezTo>
                  <a:lnTo>
                    <a:pt x="868" y="837"/>
                  </a:lnTo>
                  <a:cubicBezTo>
                    <a:pt x="868" y="837"/>
                    <a:pt x="868" y="837"/>
                    <a:pt x="837" y="837"/>
                  </a:cubicBezTo>
                  <a:cubicBezTo>
                    <a:pt x="837" y="805"/>
                    <a:pt x="837" y="805"/>
                    <a:pt x="837" y="805"/>
                  </a:cubicBezTo>
                  <a:cubicBezTo>
                    <a:pt x="837" y="805"/>
                    <a:pt x="806" y="805"/>
                    <a:pt x="806" y="774"/>
                  </a:cubicBezTo>
                  <a:lnTo>
                    <a:pt x="806" y="744"/>
                  </a:lnTo>
                  <a:lnTo>
                    <a:pt x="774" y="713"/>
                  </a:lnTo>
                  <a:cubicBezTo>
                    <a:pt x="774" y="713"/>
                    <a:pt x="774" y="713"/>
                    <a:pt x="806" y="713"/>
                  </a:cubicBezTo>
                  <a:cubicBezTo>
                    <a:pt x="806" y="681"/>
                    <a:pt x="806" y="681"/>
                    <a:pt x="806" y="681"/>
                  </a:cubicBezTo>
                  <a:lnTo>
                    <a:pt x="806" y="681"/>
                  </a:lnTo>
                  <a:lnTo>
                    <a:pt x="806" y="681"/>
                  </a:lnTo>
                  <a:cubicBezTo>
                    <a:pt x="806" y="651"/>
                    <a:pt x="806" y="620"/>
                    <a:pt x="806" y="589"/>
                  </a:cubicBezTo>
                  <a:cubicBezTo>
                    <a:pt x="806" y="589"/>
                    <a:pt x="806" y="589"/>
                    <a:pt x="806" y="557"/>
                  </a:cubicBezTo>
                  <a:cubicBezTo>
                    <a:pt x="806" y="589"/>
                    <a:pt x="806" y="589"/>
                    <a:pt x="806" y="589"/>
                  </a:cubicBezTo>
                  <a:cubicBezTo>
                    <a:pt x="806" y="496"/>
                    <a:pt x="806" y="496"/>
                    <a:pt x="806" y="496"/>
                  </a:cubicBezTo>
                  <a:lnTo>
                    <a:pt x="806" y="496"/>
                  </a:lnTo>
                  <a:lnTo>
                    <a:pt x="806" y="496"/>
                  </a:lnTo>
                  <a:lnTo>
                    <a:pt x="806" y="496"/>
                  </a:lnTo>
                  <a:lnTo>
                    <a:pt x="806" y="496"/>
                  </a:lnTo>
                  <a:cubicBezTo>
                    <a:pt x="837" y="496"/>
                    <a:pt x="837" y="496"/>
                    <a:pt x="837" y="496"/>
                  </a:cubicBezTo>
                  <a:cubicBezTo>
                    <a:pt x="837" y="465"/>
                    <a:pt x="837" y="465"/>
                    <a:pt x="837" y="465"/>
                  </a:cubicBezTo>
                  <a:lnTo>
                    <a:pt x="837" y="465"/>
                  </a:lnTo>
                  <a:lnTo>
                    <a:pt x="837" y="465"/>
                  </a:lnTo>
                  <a:cubicBezTo>
                    <a:pt x="868" y="433"/>
                    <a:pt x="868" y="433"/>
                    <a:pt x="868" y="433"/>
                  </a:cubicBezTo>
                  <a:lnTo>
                    <a:pt x="868" y="403"/>
                  </a:lnTo>
                  <a:cubicBezTo>
                    <a:pt x="898" y="403"/>
                    <a:pt x="898" y="372"/>
                    <a:pt x="898" y="372"/>
                  </a:cubicBezTo>
                  <a:lnTo>
                    <a:pt x="898" y="372"/>
                  </a:lnTo>
                  <a:cubicBezTo>
                    <a:pt x="930" y="372"/>
                    <a:pt x="930" y="372"/>
                    <a:pt x="930" y="372"/>
                  </a:cubicBezTo>
                  <a:cubicBezTo>
                    <a:pt x="930" y="341"/>
                    <a:pt x="930" y="341"/>
                    <a:pt x="961" y="341"/>
                  </a:cubicBezTo>
                  <a:cubicBezTo>
                    <a:pt x="961" y="341"/>
                    <a:pt x="961" y="341"/>
                    <a:pt x="930" y="341"/>
                  </a:cubicBezTo>
                  <a:cubicBezTo>
                    <a:pt x="930" y="341"/>
                    <a:pt x="930" y="341"/>
                    <a:pt x="898" y="341"/>
                  </a:cubicBezTo>
                  <a:cubicBezTo>
                    <a:pt x="898" y="341"/>
                    <a:pt x="868" y="341"/>
                    <a:pt x="868" y="309"/>
                  </a:cubicBezTo>
                  <a:lnTo>
                    <a:pt x="868" y="341"/>
                  </a:lnTo>
                  <a:lnTo>
                    <a:pt x="837" y="341"/>
                  </a:lnTo>
                  <a:lnTo>
                    <a:pt x="806" y="309"/>
                  </a:lnTo>
                  <a:lnTo>
                    <a:pt x="806" y="309"/>
                  </a:lnTo>
                  <a:lnTo>
                    <a:pt x="806" y="309"/>
                  </a:lnTo>
                  <a:lnTo>
                    <a:pt x="806" y="309"/>
                  </a:lnTo>
                  <a:cubicBezTo>
                    <a:pt x="774" y="309"/>
                    <a:pt x="774" y="309"/>
                    <a:pt x="774" y="279"/>
                  </a:cubicBezTo>
                  <a:lnTo>
                    <a:pt x="774" y="279"/>
                  </a:lnTo>
                  <a:lnTo>
                    <a:pt x="774" y="279"/>
                  </a:lnTo>
                  <a:lnTo>
                    <a:pt x="774" y="279"/>
                  </a:lnTo>
                  <a:lnTo>
                    <a:pt x="774" y="279"/>
                  </a:lnTo>
                  <a:lnTo>
                    <a:pt x="774" y="279"/>
                  </a:lnTo>
                  <a:cubicBezTo>
                    <a:pt x="774" y="279"/>
                    <a:pt x="774" y="248"/>
                    <a:pt x="806" y="248"/>
                  </a:cubicBezTo>
                  <a:lnTo>
                    <a:pt x="806" y="248"/>
                  </a:lnTo>
                  <a:lnTo>
                    <a:pt x="806" y="248"/>
                  </a:lnTo>
                  <a:lnTo>
                    <a:pt x="806" y="248"/>
                  </a:lnTo>
                  <a:lnTo>
                    <a:pt x="806" y="217"/>
                  </a:lnTo>
                  <a:lnTo>
                    <a:pt x="806" y="217"/>
                  </a:lnTo>
                  <a:lnTo>
                    <a:pt x="806" y="217"/>
                  </a:lnTo>
                  <a:cubicBezTo>
                    <a:pt x="806" y="217"/>
                    <a:pt x="806" y="217"/>
                    <a:pt x="837" y="217"/>
                  </a:cubicBezTo>
                  <a:cubicBezTo>
                    <a:pt x="837" y="217"/>
                    <a:pt x="837" y="217"/>
                    <a:pt x="837" y="185"/>
                  </a:cubicBezTo>
                  <a:lnTo>
                    <a:pt x="837" y="185"/>
                  </a:lnTo>
                  <a:cubicBezTo>
                    <a:pt x="806" y="185"/>
                    <a:pt x="806" y="155"/>
                    <a:pt x="806" y="155"/>
                  </a:cubicBezTo>
                  <a:cubicBezTo>
                    <a:pt x="806" y="155"/>
                    <a:pt x="806" y="155"/>
                    <a:pt x="774" y="155"/>
                  </a:cubicBezTo>
                  <a:cubicBezTo>
                    <a:pt x="774" y="155"/>
                    <a:pt x="774" y="155"/>
                    <a:pt x="744" y="155"/>
                  </a:cubicBezTo>
                  <a:cubicBezTo>
                    <a:pt x="744" y="124"/>
                    <a:pt x="713" y="124"/>
                    <a:pt x="713" y="124"/>
                  </a:cubicBezTo>
                  <a:lnTo>
                    <a:pt x="713" y="124"/>
                  </a:lnTo>
                  <a:cubicBezTo>
                    <a:pt x="682" y="93"/>
                    <a:pt x="682" y="93"/>
                    <a:pt x="682" y="93"/>
                  </a:cubicBezTo>
                  <a:lnTo>
                    <a:pt x="682" y="93"/>
                  </a:lnTo>
                  <a:lnTo>
                    <a:pt x="650" y="93"/>
                  </a:lnTo>
                  <a:cubicBezTo>
                    <a:pt x="650" y="93"/>
                    <a:pt x="650" y="93"/>
                    <a:pt x="620" y="61"/>
                  </a:cubicBezTo>
                  <a:lnTo>
                    <a:pt x="620" y="61"/>
                  </a:lnTo>
                  <a:lnTo>
                    <a:pt x="620" y="61"/>
                  </a:lnTo>
                  <a:cubicBezTo>
                    <a:pt x="589" y="31"/>
                    <a:pt x="589" y="31"/>
                    <a:pt x="589" y="31"/>
                  </a:cubicBezTo>
                  <a:lnTo>
                    <a:pt x="589" y="31"/>
                  </a:lnTo>
                  <a:lnTo>
                    <a:pt x="589" y="31"/>
                  </a:lnTo>
                  <a:lnTo>
                    <a:pt x="589" y="31"/>
                  </a:lnTo>
                  <a:cubicBezTo>
                    <a:pt x="589" y="0"/>
                    <a:pt x="558" y="0"/>
                    <a:pt x="558" y="0"/>
                  </a:cubicBezTo>
                  <a:cubicBezTo>
                    <a:pt x="526" y="0"/>
                    <a:pt x="526" y="0"/>
                    <a:pt x="526" y="0"/>
                  </a:cubicBezTo>
                  <a:lnTo>
                    <a:pt x="526" y="0"/>
                  </a:lnTo>
                  <a:lnTo>
                    <a:pt x="526" y="0"/>
                  </a:lnTo>
                  <a:cubicBezTo>
                    <a:pt x="526" y="31"/>
                    <a:pt x="496" y="31"/>
                    <a:pt x="496" y="31"/>
                  </a:cubicBezTo>
                  <a:lnTo>
                    <a:pt x="496" y="31"/>
                  </a:lnTo>
                  <a:cubicBezTo>
                    <a:pt x="465" y="31"/>
                    <a:pt x="465" y="31"/>
                    <a:pt x="465" y="31"/>
                  </a:cubicBezTo>
                  <a:lnTo>
                    <a:pt x="465" y="31"/>
                  </a:lnTo>
                  <a:cubicBezTo>
                    <a:pt x="465" y="0"/>
                    <a:pt x="434" y="0"/>
                    <a:pt x="434" y="0"/>
                  </a:cubicBezTo>
                  <a:lnTo>
                    <a:pt x="434" y="0"/>
                  </a:lnTo>
                  <a:lnTo>
                    <a:pt x="434" y="0"/>
                  </a:lnTo>
                  <a:lnTo>
                    <a:pt x="402" y="0"/>
                  </a:lnTo>
                  <a:lnTo>
                    <a:pt x="402" y="0"/>
                  </a:lnTo>
                  <a:lnTo>
                    <a:pt x="372" y="0"/>
                  </a:lnTo>
                  <a:lnTo>
                    <a:pt x="372" y="0"/>
                  </a:lnTo>
                  <a:lnTo>
                    <a:pt x="372" y="0"/>
                  </a:lnTo>
                  <a:cubicBezTo>
                    <a:pt x="372" y="0"/>
                    <a:pt x="372" y="0"/>
                    <a:pt x="372" y="31"/>
                  </a:cubicBezTo>
                  <a:cubicBezTo>
                    <a:pt x="372" y="31"/>
                    <a:pt x="372" y="61"/>
                    <a:pt x="341" y="93"/>
                  </a:cubicBezTo>
                  <a:cubicBezTo>
                    <a:pt x="341" y="93"/>
                    <a:pt x="341" y="93"/>
                    <a:pt x="341" y="124"/>
                  </a:cubicBezTo>
                  <a:cubicBezTo>
                    <a:pt x="341" y="124"/>
                    <a:pt x="341" y="124"/>
                    <a:pt x="310" y="124"/>
                  </a:cubicBezTo>
                  <a:lnTo>
                    <a:pt x="310" y="124"/>
                  </a:lnTo>
                  <a:lnTo>
                    <a:pt x="310" y="124"/>
                  </a:lnTo>
                  <a:lnTo>
                    <a:pt x="310" y="124"/>
                  </a:lnTo>
                  <a:lnTo>
                    <a:pt x="310" y="124"/>
                  </a:lnTo>
                  <a:lnTo>
                    <a:pt x="278" y="124"/>
                  </a:lnTo>
                  <a:lnTo>
                    <a:pt x="278" y="124"/>
                  </a:lnTo>
                  <a:cubicBezTo>
                    <a:pt x="278" y="155"/>
                    <a:pt x="278" y="155"/>
                    <a:pt x="278" y="155"/>
                  </a:cubicBezTo>
                  <a:lnTo>
                    <a:pt x="278" y="155"/>
                  </a:lnTo>
                  <a:cubicBezTo>
                    <a:pt x="278" y="155"/>
                    <a:pt x="278" y="155"/>
                    <a:pt x="278" y="185"/>
                  </a:cubicBezTo>
                  <a:lnTo>
                    <a:pt x="278" y="185"/>
                  </a:lnTo>
                  <a:lnTo>
                    <a:pt x="278" y="185"/>
                  </a:lnTo>
                  <a:lnTo>
                    <a:pt x="278" y="185"/>
                  </a:lnTo>
                  <a:cubicBezTo>
                    <a:pt x="278" y="185"/>
                    <a:pt x="278" y="185"/>
                    <a:pt x="278" y="217"/>
                  </a:cubicBezTo>
                  <a:lnTo>
                    <a:pt x="278" y="217"/>
                  </a:lnTo>
                  <a:lnTo>
                    <a:pt x="278" y="217"/>
                  </a:lnTo>
                  <a:lnTo>
                    <a:pt x="278" y="217"/>
                  </a:lnTo>
                  <a:cubicBezTo>
                    <a:pt x="278" y="248"/>
                    <a:pt x="278" y="248"/>
                    <a:pt x="278" y="248"/>
                  </a:cubicBezTo>
                  <a:cubicBezTo>
                    <a:pt x="278" y="248"/>
                    <a:pt x="310" y="248"/>
                    <a:pt x="310" y="279"/>
                  </a:cubicBezTo>
                  <a:lnTo>
                    <a:pt x="310" y="279"/>
                  </a:lnTo>
                  <a:lnTo>
                    <a:pt x="310" y="279"/>
                  </a:lnTo>
                  <a:cubicBezTo>
                    <a:pt x="278" y="309"/>
                    <a:pt x="278" y="309"/>
                    <a:pt x="278" y="309"/>
                  </a:cubicBezTo>
                  <a:cubicBezTo>
                    <a:pt x="278" y="309"/>
                    <a:pt x="278" y="309"/>
                    <a:pt x="248" y="309"/>
                  </a:cubicBezTo>
                  <a:lnTo>
                    <a:pt x="248" y="341"/>
                  </a:lnTo>
                  <a:cubicBezTo>
                    <a:pt x="217" y="372"/>
                    <a:pt x="217" y="372"/>
                    <a:pt x="217" y="403"/>
                  </a:cubicBezTo>
                  <a:cubicBezTo>
                    <a:pt x="217" y="403"/>
                    <a:pt x="217" y="403"/>
                    <a:pt x="217" y="433"/>
                  </a:cubicBezTo>
                  <a:lnTo>
                    <a:pt x="217" y="433"/>
                  </a:lnTo>
                  <a:lnTo>
                    <a:pt x="217" y="433"/>
                  </a:lnTo>
                  <a:lnTo>
                    <a:pt x="217" y="433"/>
                  </a:lnTo>
                  <a:lnTo>
                    <a:pt x="217" y="433"/>
                  </a:lnTo>
                  <a:lnTo>
                    <a:pt x="217" y="433"/>
                  </a:lnTo>
                  <a:cubicBezTo>
                    <a:pt x="217" y="465"/>
                    <a:pt x="217" y="465"/>
                    <a:pt x="217" y="465"/>
                  </a:cubicBezTo>
                  <a:cubicBezTo>
                    <a:pt x="217" y="465"/>
                    <a:pt x="217" y="465"/>
                    <a:pt x="217" y="496"/>
                  </a:cubicBezTo>
                  <a:lnTo>
                    <a:pt x="217" y="496"/>
                  </a:lnTo>
                  <a:lnTo>
                    <a:pt x="186" y="527"/>
                  </a:lnTo>
                  <a:lnTo>
                    <a:pt x="186" y="527"/>
                  </a:lnTo>
                  <a:cubicBezTo>
                    <a:pt x="186" y="557"/>
                    <a:pt x="186" y="557"/>
                    <a:pt x="154" y="557"/>
                  </a:cubicBezTo>
                  <a:cubicBezTo>
                    <a:pt x="154" y="557"/>
                    <a:pt x="186" y="557"/>
                    <a:pt x="186" y="589"/>
                  </a:cubicBezTo>
                  <a:lnTo>
                    <a:pt x="186" y="589"/>
                  </a:lnTo>
                  <a:cubicBezTo>
                    <a:pt x="186" y="589"/>
                    <a:pt x="186" y="589"/>
                    <a:pt x="186" y="620"/>
                  </a:cubicBezTo>
                  <a:lnTo>
                    <a:pt x="186" y="651"/>
                  </a:lnTo>
                  <a:lnTo>
                    <a:pt x="186" y="651"/>
                  </a:lnTo>
                  <a:lnTo>
                    <a:pt x="186" y="651"/>
                  </a:lnTo>
                  <a:cubicBezTo>
                    <a:pt x="217" y="651"/>
                    <a:pt x="217" y="681"/>
                    <a:pt x="217" y="713"/>
                  </a:cubicBezTo>
                  <a:cubicBezTo>
                    <a:pt x="217" y="713"/>
                    <a:pt x="217" y="713"/>
                    <a:pt x="217" y="744"/>
                  </a:cubicBezTo>
                  <a:cubicBezTo>
                    <a:pt x="217" y="744"/>
                    <a:pt x="186" y="774"/>
                    <a:pt x="186" y="805"/>
                  </a:cubicBezTo>
                  <a:lnTo>
                    <a:pt x="186" y="805"/>
                  </a:lnTo>
                  <a:lnTo>
                    <a:pt x="186" y="837"/>
                  </a:lnTo>
                  <a:lnTo>
                    <a:pt x="186" y="837"/>
                  </a:lnTo>
                  <a:cubicBezTo>
                    <a:pt x="186" y="868"/>
                    <a:pt x="186" y="868"/>
                    <a:pt x="154" y="898"/>
                  </a:cubicBezTo>
                  <a:lnTo>
                    <a:pt x="154" y="898"/>
                  </a:lnTo>
                  <a:lnTo>
                    <a:pt x="154" y="898"/>
                  </a:lnTo>
                  <a:cubicBezTo>
                    <a:pt x="154" y="898"/>
                    <a:pt x="154" y="898"/>
                    <a:pt x="124" y="898"/>
                  </a:cubicBezTo>
                  <a:lnTo>
                    <a:pt x="124" y="929"/>
                  </a:lnTo>
                  <a:lnTo>
                    <a:pt x="124" y="929"/>
                  </a:lnTo>
                  <a:lnTo>
                    <a:pt x="124" y="929"/>
                  </a:lnTo>
                  <a:lnTo>
                    <a:pt x="124" y="929"/>
                  </a:lnTo>
                  <a:lnTo>
                    <a:pt x="124" y="929"/>
                  </a:lnTo>
                  <a:lnTo>
                    <a:pt x="124" y="961"/>
                  </a:lnTo>
                  <a:cubicBezTo>
                    <a:pt x="154" y="961"/>
                    <a:pt x="154" y="992"/>
                    <a:pt x="154" y="1022"/>
                  </a:cubicBezTo>
                  <a:lnTo>
                    <a:pt x="154" y="1022"/>
                  </a:lnTo>
                  <a:cubicBezTo>
                    <a:pt x="154" y="1053"/>
                    <a:pt x="124" y="1053"/>
                    <a:pt x="124" y="1053"/>
                  </a:cubicBezTo>
                  <a:cubicBezTo>
                    <a:pt x="124" y="1085"/>
                    <a:pt x="124" y="1085"/>
                    <a:pt x="124" y="1085"/>
                  </a:cubicBezTo>
                  <a:lnTo>
                    <a:pt x="124" y="1085"/>
                  </a:lnTo>
                  <a:lnTo>
                    <a:pt x="124" y="1085"/>
                  </a:lnTo>
                  <a:lnTo>
                    <a:pt x="124" y="1116"/>
                  </a:lnTo>
                  <a:cubicBezTo>
                    <a:pt x="124" y="1116"/>
                    <a:pt x="93" y="1116"/>
                    <a:pt x="93" y="1146"/>
                  </a:cubicBezTo>
                  <a:lnTo>
                    <a:pt x="93" y="1146"/>
                  </a:lnTo>
                  <a:lnTo>
                    <a:pt x="93" y="1146"/>
                  </a:lnTo>
                  <a:lnTo>
                    <a:pt x="93" y="1146"/>
                  </a:lnTo>
                  <a:lnTo>
                    <a:pt x="93" y="1146"/>
                  </a:lnTo>
                  <a:cubicBezTo>
                    <a:pt x="93" y="1177"/>
                    <a:pt x="93" y="1209"/>
                    <a:pt x="93" y="1209"/>
                  </a:cubicBezTo>
                  <a:cubicBezTo>
                    <a:pt x="93" y="1240"/>
                    <a:pt x="93" y="1240"/>
                    <a:pt x="93" y="1240"/>
                  </a:cubicBezTo>
                  <a:cubicBezTo>
                    <a:pt x="93" y="1270"/>
                    <a:pt x="93" y="1270"/>
                    <a:pt x="93" y="1270"/>
                  </a:cubicBezTo>
                  <a:lnTo>
                    <a:pt x="93" y="1270"/>
                  </a:lnTo>
                  <a:cubicBezTo>
                    <a:pt x="93" y="1301"/>
                    <a:pt x="93" y="1301"/>
                    <a:pt x="93" y="1301"/>
                  </a:cubicBezTo>
                  <a:lnTo>
                    <a:pt x="93" y="1301"/>
                  </a:lnTo>
                  <a:cubicBezTo>
                    <a:pt x="93" y="1333"/>
                    <a:pt x="93" y="1333"/>
                    <a:pt x="93" y="1333"/>
                  </a:cubicBezTo>
                  <a:lnTo>
                    <a:pt x="93" y="1364"/>
                  </a:lnTo>
                  <a:lnTo>
                    <a:pt x="93" y="1364"/>
                  </a:lnTo>
                  <a:lnTo>
                    <a:pt x="93" y="1364"/>
                  </a:lnTo>
                  <a:lnTo>
                    <a:pt x="124" y="1364"/>
                  </a:lnTo>
                  <a:lnTo>
                    <a:pt x="124" y="1394"/>
                  </a:lnTo>
                  <a:lnTo>
                    <a:pt x="124" y="1394"/>
                  </a:lnTo>
                  <a:lnTo>
                    <a:pt x="124" y="1425"/>
                  </a:lnTo>
                  <a:lnTo>
                    <a:pt x="124" y="1425"/>
                  </a:lnTo>
                  <a:cubicBezTo>
                    <a:pt x="124" y="1425"/>
                    <a:pt x="124" y="1425"/>
                    <a:pt x="124" y="1457"/>
                  </a:cubicBezTo>
                  <a:lnTo>
                    <a:pt x="124" y="1457"/>
                  </a:lnTo>
                  <a:lnTo>
                    <a:pt x="124" y="1457"/>
                  </a:lnTo>
                  <a:lnTo>
                    <a:pt x="124" y="1488"/>
                  </a:lnTo>
                  <a:lnTo>
                    <a:pt x="124" y="1488"/>
                  </a:lnTo>
                  <a:lnTo>
                    <a:pt x="124" y="1488"/>
                  </a:lnTo>
                  <a:cubicBezTo>
                    <a:pt x="124" y="1518"/>
                    <a:pt x="93" y="1518"/>
                    <a:pt x="93" y="1518"/>
                  </a:cubicBezTo>
                  <a:lnTo>
                    <a:pt x="93" y="1518"/>
                  </a:lnTo>
                  <a:lnTo>
                    <a:pt x="93" y="1518"/>
                  </a:lnTo>
                  <a:cubicBezTo>
                    <a:pt x="93" y="1549"/>
                    <a:pt x="93" y="1549"/>
                    <a:pt x="93" y="1549"/>
                  </a:cubicBezTo>
                  <a:lnTo>
                    <a:pt x="93" y="1549"/>
                  </a:lnTo>
                  <a:lnTo>
                    <a:pt x="93" y="1549"/>
                  </a:lnTo>
                  <a:lnTo>
                    <a:pt x="93" y="1549"/>
                  </a:lnTo>
                  <a:cubicBezTo>
                    <a:pt x="93" y="1581"/>
                    <a:pt x="93" y="1581"/>
                    <a:pt x="93" y="1581"/>
                  </a:cubicBezTo>
                  <a:lnTo>
                    <a:pt x="93" y="1581"/>
                  </a:lnTo>
                  <a:lnTo>
                    <a:pt x="93" y="1581"/>
                  </a:lnTo>
                  <a:lnTo>
                    <a:pt x="93" y="1612"/>
                  </a:lnTo>
                  <a:cubicBezTo>
                    <a:pt x="62" y="1612"/>
                    <a:pt x="62" y="1612"/>
                    <a:pt x="62" y="1612"/>
                  </a:cubicBezTo>
                  <a:lnTo>
                    <a:pt x="62" y="1612"/>
                  </a:lnTo>
                  <a:cubicBezTo>
                    <a:pt x="93" y="1612"/>
                    <a:pt x="93" y="1642"/>
                    <a:pt x="93" y="1642"/>
                  </a:cubicBezTo>
                  <a:lnTo>
                    <a:pt x="62" y="1673"/>
                  </a:lnTo>
                  <a:lnTo>
                    <a:pt x="62" y="1673"/>
                  </a:lnTo>
                  <a:lnTo>
                    <a:pt x="62" y="1673"/>
                  </a:lnTo>
                  <a:cubicBezTo>
                    <a:pt x="30" y="1705"/>
                    <a:pt x="30" y="1705"/>
                    <a:pt x="30" y="1705"/>
                  </a:cubicBezTo>
                  <a:lnTo>
                    <a:pt x="30" y="1705"/>
                  </a:lnTo>
                  <a:lnTo>
                    <a:pt x="30" y="1705"/>
                  </a:lnTo>
                  <a:cubicBezTo>
                    <a:pt x="0" y="1705"/>
                    <a:pt x="0" y="1705"/>
                    <a:pt x="0" y="1736"/>
                  </a:cubicBezTo>
                  <a:lnTo>
                    <a:pt x="0" y="1736"/>
                  </a:lnTo>
                  <a:cubicBezTo>
                    <a:pt x="0" y="1736"/>
                    <a:pt x="0" y="1736"/>
                    <a:pt x="0" y="1766"/>
                  </a:cubicBezTo>
                  <a:lnTo>
                    <a:pt x="30" y="1766"/>
                  </a:lnTo>
                  <a:lnTo>
                    <a:pt x="30" y="1766"/>
                  </a:lnTo>
                  <a:lnTo>
                    <a:pt x="30" y="1766"/>
                  </a:lnTo>
                  <a:cubicBezTo>
                    <a:pt x="62" y="1766"/>
                    <a:pt x="62" y="1766"/>
                    <a:pt x="62" y="1766"/>
                  </a:cubicBezTo>
                  <a:cubicBezTo>
                    <a:pt x="62" y="1766"/>
                    <a:pt x="93" y="1766"/>
                    <a:pt x="93" y="1797"/>
                  </a:cubicBezTo>
                  <a:lnTo>
                    <a:pt x="93" y="1829"/>
                  </a:lnTo>
                  <a:cubicBezTo>
                    <a:pt x="62" y="1829"/>
                    <a:pt x="62" y="1829"/>
                    <a:pt x="62" y="1860"/>
                  </a:cubicBezTo>
                  <a:cubicBezTo>
                    <a:pt x="93" y="1860"/>
                    <a:pt x="93" y="1860"/>
                    <a:pt x="93" y="1860"/>
                  </a:cubicBezTo>
                  <a:lnTo>
                    <a:pt x="93" y="1860"/>
                  </a:lnTo>
                  <a:cubicBezTo>
                    <a:pt x="124" y="1860"/>
                    <a:pt x="124" y="1860"/>
                    <a:pt x="124" y="1860"/>
                  </a:cubicBezTo>
                  <a:cubicBezTo>
                    <a:pt x="154" y="1860"/>
                    <a:pt x="154" y="1860"/>
                    <a:pt x="154" y="1860"/>
                  </a:cubicBezTo>
                  <a:lnTo>
                    <a:pt x="186" y="1860"/>
                  </a:lnTo>
                  <a:lnTo>
                    <a:pt x="186" y="1860"/>
                  </a:lnTo>
                  <a:lnTo>
                    <a:pt x="186" y="1860"/>
                  </a:lnTo>
                  <a:cubicBezTo>
                    <a:pt x="217" y="1860"/>
                    <a:pt x="217" y="1860"/>
                    <a:pt x="217" y="1860"/>
                  </a:cubicBezTo>
                  <a:lnTo>
                    <a:pt x="217" y="1860"/>
                  </a:lnTo>
                  <a:lnTo>
                    <a:pt x="217" y="1860"/>
                  </a:lnTo>
                  <a:lnTo>
                    <a:pt x="217" y="1860"/>
                  </a:lnTo>
                  <a:cubicBezTo>
                    <a:pt x="217" y="1860"/>
                    <a:pt x="186" y="1829"/>
                    <a:pt x="186" y="1797"/>
                  </a:cubicBezTo>
                  <a:cubicBezTo>
                    <a:pt x="186" y="1797"/>
                    <a:pt x="217" y="1797"/>
                    <a:pt x="217" y="1766"/>
                  </a:cubicBezTo>
                  <a:cubicBezTo>
                    <a:pt x="62" y="1736"/>
                    <a:pt x="62" y="1736"/>
                    <a:pt x="62" y="1736"/>
                  </a:cubicBezTo>
                  <a:cubicBezTo>
                    <a:pt x="248" y="1736"/>
                    <a:pt x="248" y="1736"/>
                    <a:pt x="248" y="1736"/>
                  </a:cubicBezTo>
                  <a:lnTo>
                    <a:pt x="278" y="1736"/>
                  </a:lnTo>
                  <a:lnTo>
                    <a:pt x="278" y="1736"/>
                  </a:lnTo>
                  <a:cubicBezTo>
                    <a:pt x="278" y="1705"/>
                    <a:pt x="278" y="1705"/>
                    <a:pt x="278" y="1705"/>
                  </a:cubicBezTo>
                  <a:cubicBezTo>
                    <a:pt x="278" y="1673"/>
                    <a:pt x="278" y="1673"/>
                    <a:pt x="278" y="1673"/>
                  </a:cubicBezTo>
                  <a:cubicBezTo>
                    <a:pt x="310" y="1673"/>
                    <a:pt x="310" y="1673"/>
                    <a:pt x="310" y="1673"/>
                  </a:cubicBezTo>
                  <a:cubicBezTo>
                    <a:pt x="310" y="1642"/>
                    <a:pt x="310" y="1642"/>
                    <a:pt x="310" y="1642"/>
                  </a:cubicBezTo>
                  <a:cubicBezTo>
                    <a:pt x="154" y="1642"/>
                    <a:pt x="154" y="1642"/>
                    <a:pt x="154" y="1642"/>
                  </a:cubicBezTo>
                  <a:cubicBezTo>
                    <a:pt x="372" y="1581"/>
                    <a:pt x="372" y="1581"/>
                    <a:pt x="372" y="1581"/>
                  </a:cubicBezTo>
                  <a:cubicBezTo>
                    <a:pt x="372" y="1581"/>
                    <a:pt x="372" y="1581"/>
                    <a:pt x="341" y="1581"/>
                  </a:cubicBezTo>
                  <a:lnTo>
                    <a:pt x="341" y="1581"/>
                  </a:lnTo>
                  <a:cubicBezTo>
                    <a:pt x="310" y="1581"/>
                    <a:pt x="310" y="1581"/>
                    <a:pt x="310" y="1581"/>
                  </a:cubicBezTo>
                  <a:lnTo>
                    <a:pt x="310" y="1549"/>
                  </a:lnTo>
                  <a:cubicBezTo>
                    <a:pt x="278" y="1518"/>
                    <a:pt x="278" y="1488"/>
                    <a:pt x="278" y="1488"/>
                  </a:cubicBezTo>
                  <a:cubicBezTo>
                    <a:pt x="278" y="1488"/>
                    <a:pt x="278" y="1488"/>
                    <a:pt x="341" y="1425"/>
                  </a:cubicBezTo>
                  <a:lnTo>
                    <a:pt x="341" y="1425"/>
                  </a:lnTo>
                  <a:lnTo>
                    <a:pt x="341" y="1425"/>
                  </a:lnTo>
                  <a:lnTo>
                    <a:pt x="372" y="1425"/>
                  </a:lnTo>
                  <a:cubicBezTo>
                    <a:pt x="372" y="1425"/>
                    <a:pt x="372" y="1425"/>
                    <a:pt x="402" y="1425"/>
                  </a:cubicBezTo>
                  <a:cubicBezTo>
                    <a:pt x="402" y="1394"/>
                    <a:pt x="402" y="1394"/>
                    <a:pt x="402" y="1394"/>
                  </a:cubicBezTo>
                  <a:lnTo>
                    <a:pt x="402" y="1333"/>
                  </a:lnTo>
                  <a:cubicBezTo>
                    <a:pt x="402" y="1301"/>
                    <a:pt x="402" y="1301"/>
                    <a:pt x="402" y="1301"/>
                  </a:cubicBezTo>
                  <a:cubicBezTo>
                    <a:pt x="434" y="1301"/>
                    <a:pt x="434" y="1301"/>
                    <a:pt x="434" y="1301"/>
                  </a:cubicBezTo>
                  <a:cubicBezTo>
                    <a:pt x="434" y="1301"/>
                    <a:pt x="434" y="1301"/>
                    <a:pt x="465" y="1301"/>
                  </a:cubicBezTo>
                  <a:cubicBezTo>
                    <a:pt x="465" y="1301"/>
                    <a:pt x="465" y="1301"/>
                    <a:pt x="465" y="1270"/>
                  </a:cubicBezTo>
                  <a:cubicBezTo>
                    <a:pt x="434" y="1270"/>
                    <a:pt x="434" y="1270"/>
                    <a:pt x="434" y="1270"/>
                  </a:cubicBezTo>
                  <a:lnTo>
                    <a:pt x="434" y="1270"/>
                  </a:lnTo>
                  <a:cubicBezTo>
                    <a:pt x="434" y="1240"/>
                    <a:pt x="434" y="1240"/>
                    <a:pt x="434" y="1240"/>
                  </a:cubicBezTo>
                  <a:cubicBezTo>
                    <a:pt x="434" y="1240"/>
                    <a:pt x="434" y="1240"/>
                    <a:pt x="434" y="1209"/>
                  </a:cubicBezTo>
                  <a:lnTo>
                    <a:pt x="434" y="1209"/>
                  </a:lnTo>
                  <a:lnTo>
                    <a:pt x="434" y="1177"/>
                  </a:lnTo>
                  <a:cubicBezTo>
                    <a:pt x="434" y="1146"/>
                    <a:pt x="465" y="1146"/>
                    <a:pt x="465" y="1146"/>
                  </a:cubicBezTo>
                  <a:cubicBezTo>
                    <a:pt x="465" y="1146"/>
                    <a:pt x="465" y="1146"/>
                    <a:pt x="496" y="1146"/>
                  </a:cubicBezTo>
                  <a:cubicBezTo>
                    <a:pt x="496" y="1177"/>
                    <a:pt x="526" y="1177"/>
                    <a:pt x="526" y="1177"/>
                  </a:cubicBezTo>
                  <a:lnTo>
                    <a:pt x="558" y="1177"/>
                  </a:lnTo>
                  <a:lnTo>
                    <a:pt x="558" y="1177"/>
                  </a:lnTo>
                  <a:lnTo>
                    <a:pt x="589" y="1146"/>
                  </a:lnTo>
                  <a:lnTo>
                    <a:pt x="589" y="1146"/>
                  </a:lnTo>
                  <a:lnTo>
                    <a:pt x="589" y="1146"/>
                  </a:lnTo>
                  <a:cubicBezTo>
                    <a:pt x="589" y="1146"/>
                    <a:pt x="589" y="1146"/>
                    <a:pt x="589" y="1116"/>
                  </a:cubicBezTo>
                  <a:lnTo>
                    <a:pt x="589" y="1116"/>
                  </a:lnTo>
                  <a:lnTo>
                    <a:pt x="589" y="1085"/>
                  </a:lnTo>
                  <a:cubicBezTo>
                    <a:pt x="589" y="1085"/>
                    <a:pt x="589" y="1085"/>
                    <a:pt x="589" y="1053"/>
                  </a:cubicBezTo>
                  <a:cubicBezTo>
                    <a:pt x="434" y="929"/>
                    <a:pt x="434" y="929"/>
                    <a:pt x="434" y="929"/>
                  </a:cubicBezTo>
                  <a:cubicBezTo>
                    <a:pt x="620" y="1022"/>
                    <a:pt x="620" y="1022"/>
                    <a:pt x="620" y="1022"/>
                  </a:cubicBezTo>
                  <a:lnTo>
                    <a:pt x="650" y="1022"/>
                  </a:lnTo>
                  <a:cubicBezTo>
                    <a:pt x="650" y="1022"/>
                    <a:pt x="713" y="1022"/>
                    <a:pt x="744" y="1022"/>
                  </a:cubicBezTo>
                  <a:lnTo>
                    <a:pt x="774" y="1022"/>
                  </a:lnTo>
                  <a:cubicBezTo>
                    <a:pt x="806" y="992"/>
                    <a:pt x="837" y="992"/>
                    <a:pt x="837" y="992"/>
                  </a:cubicBezTo>
                  <a:lnTo>
                    <a:pt x="837" y="992"/>
                  </a:lnTo>
                  <a:lnTo>
                    <a:pt x="868" y="961"/>
                  </a:lnTo>
                  <a:cubicBezTo>
                    <a:pt x="868" y="961"/>
                    <a:pt x="868" y="929"/>
                    <a:pt x="898" y="929"/>
                  </a:cubicBezTo>
                  <a:cubicBezTo>
                    <a:pt x="868" y="929"/>
                    <a:pt x="868" y="898"/>
                    <a:pt x="868" y="89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8" name="Freeform 150"/>
            <p:cNvSpPr>
              <a:spLocks noChangeArrowheads="1"/>
            </p:cNvSpPr>
            <p:nvPr/>
          </p:nvSpPr>
          <p:spPr bwMode="auto">
            <a:xfrm>
              <a:off x="2508250" y="3352800"/>
              <a:ext cx="77788" cy="100013"/>
            </a:xfrm>
            <a:custGeom>
              <a:avLst/>
              <a:gdLst>
                <a:gd name="T0" fmla="*/ 217 w 218"/>
                <a:gd name="T1" fmla="*/ 124 h 279"/>
                <a:gd name="T2" fmla="*/ 217 w 218"/>
                <a:gd name="T3" fmla="*/ 124 h 279"/>
                <a:gd name="T4" fmla="*/ 155 w 218"/>
                <a:gd name="T5" fmla="*/ 93 h 279"/>
                <a:gd name="T6" fmla="*/ 155 w 218"/>
                <a:gd name="T7" fmla="*/ 93 h 279"/>
                <a:gd name="T8" fmla="*/ 124 w 218"/>
                <a:gd name="T9" fmla="*/ 61 h 279"/>
                <a:gd name="T10" fmla="*/ 124 w 218"/>
                <a:gd name="T11" fmla="*/ 61 h 279"/>
                <a:gd name="T12" fmla="*/ 124 w 218"/>
                <a:gd name="T13" fmla="*/ 61 h 279"/>
                <a:gd name="T14" fmla="*/ 124 w 218"/>
                <a:gd name="T15" fmla="*/ 61 h 279"/>
                <a:gd name="T16" fmla="*/ 124 w 218"/>
                <a:gd name="T17" fmla="*/ 61 h 279"/>
                <a:gd name="T18" fmla="*/ 124 w 218"/>
                <a:gd name="T19" fmla="*/ 61 h 279"/>
                <a:gd name="T20" fmla="*/ 93 w 218"/>
                <a:gd name="T21" fmla="*/ 61 h 279"/>
                <a:gd name="T22" fmla="*/ 93 w 218"/>
                <a:gd name="T23" fmla="*/ 31 h 279"/>
                <a:gd name="T24" fmla="*/ 93 w 218"/>
                <a:gd name="T25" fmla="*/ 31 h 279"/>
                <a:gd name="T26" fmla="*/ 61 w 218"/>
                <a:gd name="T27" fmla="*/ 0 h 279"/>
                <a:gd name="T28" fmla="*/ 61 w 218"/>
                <a:gd name="T29" fmla="*/ 0 h 279"/>
                <a:gd name="T30" fmla="*/ 61 w 218"/>
                <a:gd name="T31" fmla="*/ 0 h 279"/>
                <a:gd name="T32" fmla="*/ 61 w 218"/>
                <a:gd name="T33" fmla="*/ 31 h 279"/>
                <a:gd name="T34" fmla="*/ 31 w 218"/>
                <a:gd name="T35" fmla="*/ 31 h 279"/>
                <a:gd name="T36" fmla="*/ 31 w 218"/>
                <a:gd name="T37" fmla="*/ 31 h 279"/>
                <a:gd name="T38" fmla="*/ 31 w 218"/>
                <a:gd name="T39" fmla="*/ 61 h 279"/>
                <a:gd name="T40" fmla="*/ 31 w 218"/>
                <a:gd name="T41" fmla="*/ 61 h 279"/>
                <a:gd name="T42" fmla="*/ 31 w 218"/>
                <a:gd name="T43" fmla="*/ 93 h 279"/>
                <a:gd name="T44" fmla="*/ 31 w 218"/>
                <a:gd name="T45" fmla="*/ 93 h 279"/>
                <a:gd name="T46" fmla="*/ 31 w 218"/>
                <a:gd name="T47" fmla="*/ 124 h 279"/>
                <a:gd name="T48" fmla="*/ 0 w 218"/>
                <a:gd name="T49" fmla="*/ 185 h 279"/>
                <a:gd name="T50" fmla="*/ 0 w 218"/>
                <a:gd name="T51" fmla="*/ 217 h 279"/>
                <a:gd name="T52" fmla="*/ 0 w 218"/>
                <a:gd name="T53" fmla="*/ 217 h 279"/>
                <a:gd name="T54" fmla="*/ 0 w 218"/>
                <a:gd name="T55" fmla="*/ 217 h 279"/>
                <a:gd name="T56" fmla="*/ 0 w 218"/>
                <a:gd name="T57" fmla="*/ 217 h 279"/>
                <a:gd name="T58" fmla="*/ 31 w 218"/>
                <a:gd name="T59" fmla="*/ 248 h 279"/>
                <a:gd name="T60" fmla="*/ 31 w 218"/>
                <a:gd name="T61" fmla="*/ 248 h 279"/>
                <a:gd name="T62" fmla="*/ 61 w 218"/>
                <a:gd name="T63" fmla="*/ 278 h 279"/>
                <a:gd name="T64" fmla="*/ 93 w 218"/>
                <a:gd name="T65" fmla="*/ 278 h 279"/>
                <a:gd name="T66" fmla="*/ 93 w 218"/>
                <a:gd name="T67" fmla="*/ 278 h 279"/>
                <a:gd name="T68" fmla="*/ 124 w 218"/>
                <a:gd name="T69" fmla="*/ 278 h 279"/>
                <a:gd name="T70" fmla="*/ 155 w 218"/>
                <a:gd name="T71" fmla="*/ 278 h 279"/>
                <a:gd name="T72" fmla="*/ 185 w 218"/>
                <a:gd name="T73" fmla="*/ 278 h 279"/>
                <a:gd name="T74" fmla="*/ 185 w 218"/>
                <a:gd name="T75" fmla="*/ 278 h 279"/>
                <a:gd name="T76" fmla="*/ 217 w 218"/>
                <a:gd name="T77" fmla="*/ 248 h 279"/>
                <a:gd name="T78" fmla="*/ 217 w 218"/>
                <a:gd name="T79" fmla="*/ 217 h 279"/>
                <a:gd name="T80" fmla="*/ 217 w 218"/>
                <a:gd name="T81" fmla="*/ 217 h 279"/>
                <a:gd name="T82" fmla="*/ 217 w 218"/>
                <a:gd name="T83" fmla="*/ 185 h 279"/>
                <a:gd name="T84" fmla="*/ 217 w 218"/>
                <a:gd name="T85" fmla="*/ 155 h 279"/>
                <a:gd name="T86" fmla="*/ 217 w 218"/>
                <a:gd name="T87" fmla="*/ 12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8" h="279">
                  <a:moveTo>
                    <a:pt x="217" y="124"/>
                  </a:moveTo>
                  <a:lnTo>
                    <a:pt x="217" y="124"/>
                  </a:lnTo>
                  <a:cubicBezTo>
                    <a:pt x="185" y="124"/>
                    <a:pt x="185" y="124"/>
                    <a:pt x="155" y="93"/>
                  </a:cubicBezTo>
                  <a:lnTo>
                    <a:pt x="155" y="93"/>
                  </a:lnTo>
                  <a:cubicBezTo>
                    <a:pt x="155" y="93"/>
                    <a:pt x="124" y="93"/>
                    <a:pt x="124" y="61"/>
                  </a:cubicBezTo>
                  <a:lnTo>
                    <a:pt x="124" y="61"/>
                  </a:lnTo>
                  <a:lnTo>
                    <a:pt x="124" y="61"/>
                  </a:lnTo>
                  <a:lnTo>
                    <a:pt x="124" y="61"/>
                  </a:lnTo>
                  <a:lnTo>
                    <a:pt x="124" y="61"/>
                  </a:lnTo>
                  <a:lnTo>
                    <a:pt x="124" y="61"/>
                  </a:lnTo>
                  <a:cubicBezTo>
                    <a:pt x="93" y="61"/>
                    <a:pt x="93" y="61"/>
                    <a:pt x="93" y="61"/>
                  </a:cubicBezTo>
                  <a:lnTo>
                    <a:pt x="93" y="31"/>
                  </a:lnTo>
                  <a:lnTo>
                    <a:pt x="93" y="31"/>
                  </a:lnTo>
                  <a:cubicBezTo>
                    <a:pt x="61" y="31"/>
                    <a:pt x="61" y="31"/>
                    <a:pt x="61" y="0"/>
                  </a:cubicBezTo>
                  <a:lnTo>
                    <a:pt x="61" y="0"/>
                  </a:lnTo>
                  <a:lnTo>
                    <a:pt x="61" y="0"/>
                  </a:lnTo>
                  <a:lnTo>
                    <a:pt x="61" y="31"/>
                  </a:lnTo>
                  <a:lnTo>
                    <a:pt x="31" y="31"/>
                  </a:lnTo>
                  <a:lnTo>
                    <a:pt x="31" y="31"/>
                  </a:lnTo>
                  <a:cubicBezTo>
                    <a:pt x="31" y="31"/>
                    <a:pt x="31" y="31"/>
                    <a:pt x="31" y="61"/>
                  </a:cubicBezTo>
                  <a:lnTo>
                    <a:pt x="31" y="61"/>
                  </a:lnTo>
                  <a:cubicBezTo>
                    <a:pt x="31" y="93"/>
                    <a:pt x="31" y="93"/>
                    <a:pt x="31" y="93"/>
                  </a:cubicBezTo>
                  <a:lnTo>
                    <a:pt x="31" y="93"/>
                  </a:lnTo>
                  <a:lnTo>
                    <a:pt x="31" y="124"/>
                  </a:lnTo>
                  <a:cubicBezTo>
                    <a:pt x="0" y="155"/>
                    <a:pt x="0" y="155"/>
                    <a:pt x="0" y="185"/>
                  </a:cubicBezTo>
                  <a:lnTo>
                    <a:pt x="0" y="217"/>
                  </a:lnTo>
                  <a:lnTo>
                    <a:pt x="0" y="217"/>
                  </a:lnTo>
                  <a:lnTo>
                    <a:pt x="0" y="217"/>
                  </a:lnTo>
                  <a:lnTo>
                    <a:pt x="0" y="217"/>
                  </a:lnTo>
                  <a:cubicBezTo>
                    <a:pt x="0" y="217"/>
                    <a:pt x="0" y="217"/>
                    <a:pt x="31" y="248"/>
                  </a:cubicBezTo>
                  <a:lnTo>
                    <a:pt x="31" y="248"/>
                  </a:lnTo>
                  <a:cubicBezTo>
                    <a:pt x="31" y="248"/>
                    <a:pt x="61" y="248"/>
                    <a:pt x="61" y="278"/>
                  </a:cubicBezTo>
                  <a:cubicBezTo>
                    <a:pt x="93" y="278"/>
                    <a:pt x="93" y="278"/>
                    <a:pt x="93" y="278"/>
                  </a:cubicBezTo>
                  <a:lnTo>
                    <a:pt x="93" y="278"/>
                  </a:lnTo>
                  <a:cubicBezTo>
                    <a:pt x="124" y="278"/>
                    <a:pt x="124" y="278"/>
                    <a:pt x="124" y="278"/>
                  </a:cubicBezTo>
                  <a:cubicBezTo>
                    <a:pt x="155" y="278"/>
                    <a:pt x="155" y="278"/>
                    <a:pt x="155" y="278"/>
                  </a:cubicBezTo>
                  <a:lnTo>
                    <a:pt x="185" y="278"/>
                  </a:lnTo>
                  <a:lnTo>
                    <a:pt x="185" y="278"/>
                  </a:lnTo>
                  <a:cubicBezTo>
                    <a:pt x="185" y="248"/>
                    <a:pt x="217" y="248"/>
                    <a:pt x="217" y="248"/>
                  </a:cubicBezTo>
                  <a:lnTo>
                    <a:pt x="217" y="217"/>
                  </a:lnTo>
                  <a:lnTo>
                    <a:pt x="217" y="217"/>
                  </a:lnTo>
                  <a:lnTo>
                    <a:pt x="217" y="185"/>
                  </a:lnTo>
                  <a:lnTo>
                    <a:pt x="217" y="155"/>
                  </a:lnTo>
                  <a:cubicBezTo>
                    <a:pt x="217" y="155"/>
                    <a:pt x="217" y="155"/>
                    <a:pt x="217"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9" name="Freeform 151"/>
            <p:cNvSpPr>
              <a:spLocks noChangeArrowheads="1"/>
            </p:cNvSpPr>
            <p:nvPr/>
          </p:nvSpPr>
          <p:spPr bwMode="auto">
            <a:xfrm>
              <a:off x="2430463" y="3106738"/>
              <a:ext cx="144462" cy="168275"/>
            </a:xfrm>
            <a:custGeom>
              <a:avLst/>
              <a:gdLst>
                <a:gd name="T0" fmla="*/ 186 w 403"/>
                <a:gd name="T1" fmla="*/ 124 h 467"/>
                <a:gd name="T2" fmla="*/ 186 w 403"/>
                <a:gd name="T3" fmla="*/ 94 h 467"/>
                <a:gd name="T4" fmla="*/ 186 w 403"/>
                <a:gd name="T5" fmla="*/ 63 h 467"/>
                <a:gd name="T6" fmla="*/ 186 w 403"/>
                <a:gd name="T7" fmla="*/ 0 h 467"/>
                <a:gd name="T8" fmla="*/ 186 w 403"/>
                <a:gd name="T9" fmla="*/ 0 h 467"/>
                <a:gd name="T10" fmla="*/ 124 w 403"/>
                <a:gd name="T11" fmla="*/ 0 h 467"/>
                <a:gd name="T12" fmla="*/ 124 w 403"/>
                <a:gd name="T13" fmla="*/ 0 h 467"/>
                <a:gd name="T14" fmla="*/ 93 w 403"/>
                <a:gd name="T15" fmla="*/ 0 h 467"/>
                <a:gd name="T16" fmla="*/ 30 w 403"/>
                <a:gd name="T17" fmla="*/ 32 h 467"/>
                <a:gd name="T18" fmla="*/ 0 w 403"/>
                <a:gd name="T19" fmla="*/ 94 h 467"/>
                <a:gd name="T20" fmla="*/ 0 w 403"/>
                <a:gd name="T21" fmla="*/ 124 h 467"/>
                <a:gd name="T22" fmla="*/ 0 w 403"/>
                <a:gd name="T23" fmla="*/ 156 h 467"/>
                <a:gd name="T24" fmla="*/ 0 w 403"/>
                <a:gd name="T25" fmla="*/ 156 h 467"/>
                <a:gd name="T26" fmla="*/ 0 w 403"/>
                <a:gd name="T27" fmla="*/ 156 h 467"/>
                <a:gd name="T28" fmla="*/ 0 w 403"/>
                <a:gd name="T29" fmla="*/ 187 h 467"/>
                <a:gd name="T30" fmla="*/ 62 w 403"/>
                <a:gd name="T31" fmla="*/ 218 h 467"/>
                <a:gd name="T32" fmla="*/ 62 w 403"/>
                <a:gd name="T33" fmla="*/ 218 h 467"/>
                <a:gd name="T34" fmla="*/ 62 w 403"/>
                <a:gd name="T35" fmla="*/ 218 h 467"/>
                <a:gd name="T36" fmla="*/ 93 w 403"/>
                <a:gd name="T37" fmla="*/ 248 h 467"/>
                <a:gd name="T38" fmla="*/ 154 w 403"/>
                <a:gd name="T39" fmla="*/ 280 h 467"/>
                <a:gd name="T40" fmla="*/ 186 w 403"/>
                <a:gd name="T41" fmla="*/ 311 h 467"/>
                <a:gd name="T42" fmla="*/ 217 w 403"/>
                <a:gd name="T43" fmla="*/ 311 h 467"/>
                <a:gd name="T44" fmla="*/ 248 w 403"/>
                <a:gd name="T45" fmla="*/ 311 h 467"/>
                <a:gd name="T46" fmla="*/ 278 w 403"/>
                <a:gd name="T47" fmla="*/ 372 h 467"/>
                <a:gd name="T48" fmla="*/ 248 w 403"/>
                <a:gd name="T49" fmla="*/ 404 h 467"/>
                <a:gd name="T50" fmla="*/ 217 w 403"/>
                <a:gd name="T51" fmla="*/ 435 h 467"/>
                <a:gd name="T52" fmla="*/ 217 w 403"/>
                <a:gd name="T53" fmla="*/ 435 h 467"/>
                <a:gd name="T54" fmla="*/ 217 w 403"/>
                <a:gd name="T55" fmla="*/ 466 h 467"/>
                <a:gd name="T56" fmla="*/ 217 w 403"/>
                <a:gd name="T57" fmla="*/ 466 h 467"/>
                <a:gd name="T58" fmla="*/ 248 w 403"/>
                <a:gd name="T59" fmla="*/ 466 h 467"/>
                <a:gd name="T60" fmla="*/ 278 w 403"/>
                <a:gd name="T61" fmla="*/ 466 h 467"/>
                <a:gd name="T62" fmla="*/ 310 w 403"/>
                <a:gd name="T63" fmla="*/ 466 h 467"/>
                <a:gd name="T64" fmla="*/ 372 w 403"/>
                <a:gd name="T65" fmla="*/ 435 h 467"/>
                <a:gd name="T66" fmla="*/ 372 w 403"/>
                <a:gd name="T67" fmla="*/ 435 h 467"/>
                <a:gd name="T68" fmla="*/ 372 w 403"/>
                <a:gd name="T69" fmla="*/ 435 h 467"/>
                <a:gd name="T70" fmla="*/ 372 w 403"/>
                <a:gd name="T71" fmla="*/ 404 h 467"/>
                <a:gd name="T72" fmla="*/ 372 w 403"/>
                <a:gd name="T73" fmla="*/ 372 h 467"/>
                <a:gd name="T74" fmla="*/ 402 w 403"/>
                <a:gd name="T75" fmla="*/ 311 h 467"/>
                <a:gd name="T76" fmla="*/ 402 w 403"/>
                <a:gd name="T77" fmla="*/ 311 h 467"/>
                <a:gd name="T78" fmla="*/ 402 w 403"/>
                <a:gd name="T79" fmla="*/ 311 h 467"/>
                <a:gd name="T80" fmla="*/ 341 w 403"/>
                <a:gd name="T81" fmla="*/ 280 h 467"/>
                <a:gd name="T82" fmla="*/ 341 w 403"/>
                <a:gd name="T83" fmla="*/ 248 h 467"/>
                <a:gd name="T84" fmla="*/ 341 w 403"/>
                <a:gd name="T85" fmla="*/ 218 h 467"/>
                <a:gd name="T86" fmla="*/ 310 w 403"/>
                <a:gd name="T87" fmla="*/ 187 h 467"/>
                <a:gd name="T88" fmla="*/ 310 w 403"/>
                <a:gd name="T89" fmla="*/ 187 h 467"/>
                <a:gd name="T90" fmla="*/ 278 w 403"/>
                <a:gd name="T91" fmla="*/ 187 h 467"/>
                <a:gd name="T92" fmla="*/ 278 w 403"/>
                <a:gd name="T93" fmla="*/ 187 h 467"/>
                <a:gd name="T94" fmla="*/ 278 w 403"/>
                <a:gd name="T95" fmla="*/ 187 h 467"/>
                <a:gd name="T96" fmla="*/ 248 w 403"/>
                <a:gd name="T97" fmla="*/ 187 h 467"/>
                <a:gd name="T98" fmla="*/ 217 w 403"/>
                <a:gd name="T99" fmla="*/ 156 h 467"/>
                <a:gd name="T100" fmla="*/ 186 w 403"/>
                <a:gd name="T101" fmla="*/ 15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3" h="467">
                  <a:moveTo>
                    <a:pt x="186" y="124"/>
                  </a:moveTo>
                  <a:lnTo>
                    <a:pt x="186" y="124"/>
                  </a:lnTo>
                  <a:lnTo>
                    <a:pt x="186" y="124"/>
                  </a:lnTo>
                  <a:lnTo>
                    <a:pt x="186" y="94"/>
                  </a:lnTo>
                  <a:lnTo>
                    <a:pt x="186" y="94"/>
                  </a:lnTo>
                  <a:cubicBezTo>
                    <a:pt x="186" y="94"/>
                    <a:pt x="186" y="94"/>
                    <a:pt x="186" y="63"/>
                  </a:cubicBezTo>
                  <a:lnTo>
                    <a:pt x="186" y="63"/>
                  </a:lnTo>
                  <a:cubicBezTo>
                    <a:pt x="186" y="63"/>
                    <a:pt x="186" y="32"/>
                    <a:pt x="186" y="0"/>
                  </a:cubicBezTo>
                  <a:lnTo>
                    <a:pt x="186" y="0"/>
                  </a:lnTo>
                  <a:lnTo>
                    <a:pt x="186" y="0"/>
                  </a:lnTo>
                  <a:cubicBezTo>
                    <a:pt x="186" y="0"/>
                    <a:pt x="154" y="0"/>
                    <a:pt x="124" y="0"/>
                  </a:cubicBezTo>
                  <a:lnTo>
                    <a:pt x="124" y="0"/>
                  </a:lnTo>
                  <a:lnTo>
                    <a:pt x="124" y="0"/>
                  </a:lnTo>
                  <a:lnTo>
                    <a:pt x="124" y="0"/>
                  </a:lnTo>
                  <a:lnTo>
                    <a:pt x="124" y="0"/>
                  </a:lnTo>
                  <a:lnTo>
                    <a:pt x="93" y="0"/>
                  </a:lnTo>
                  <a:cubicBezTo>
                    <a:pt x="62" y="0"/>
                    <a:pt x="30" y="0"/>
                    <a:pt x="30" y="0"/>
                  </a:cubicBezTo>
                  <a:cubicBezTo>
                    <a:pt x="30" y="32"/>
                    <a:pt x="30" y="32"/>
                    <a:pt x="30" y="32"/>
                  </a:cubicBezTo>
                  <a:cubicBezTo>
                    <a:pt x="30" y="63"/>
                    <a:pt x="0" y="63"/>
                    <a:pt x="0" y="63"/>
                  </a:cubicBezTo>
                  <a:cubicBezTo>
                    <a:pt x="0" y="63"/>
                    <a:pt x="0" y="63"/>
                    <a:pt x="0" y="94"/>
                  </a:cubicBezTo>
                  <a:cubicBezTo>
                    <a:pt x="0" y="94"/>
                    <a:pt x="0" y="94"/>
                    <a:pt x="0" y="124"/>
                  </a:cubicBezTo>
                  <a:lnTo>
                    <a:pt x="0" y="124"/>
                  </a:lnTo>
                  <a:lnTo>
                    <a:pt x="0" y="124"/>
                  </a:lnTo>
                  <a:cubicBezTo>
                    <a:pt x="0" y="124"/>
                    <a:pt x="0" y="124"/>
                    <a:pt x="0" y="156"/>
                  </a:cubicBezTo>
                  <a:lnTo>
                    <a:pt x="0" y="156"/>
                  </a:lnTo>
                  <a:lnTo>
                    <a:pt x="0" y="156"/>
                  </a:lnTo>
                  <a:lnTo>
                    <a:pt x="0" y="156"/>
                  </a:lnTo>
                  <a:lnTo>
                    <a:pt x="0" y="156"/>
                  </a:lnTo>
                  <a:lnTo>
                    <a:pt x="0" y="187"/>
                  </a:lnTo>
                  <a:lnTo>
                    <a:pt x="0" y="187"/>
                  </a:lnTo>
                  <a:cubicBezTo>
                    <a:pt x="30" y="187"/>
                    <a:pt x="30" y="187"/>
                    <a:pt x="30" y="187"/>
                  </a:cubicBezTo>
                  <a:cubicBezTo>
                    <a:pt x="30" y="187"/>
                    <a:pt x="30" y="187"/>
                    <a:pt x="62" y="218"/>
                  </a:cubicBezTo>
                  <a:lnTo>
                    <a:pt x="62" y="218"/>
                  </a:lnTo>
                  <a:lnTo>
                    <a:pt x="62" y="218"/>
                  </a:lnTo>
                  <a:lnTo>
                    <a:pt x="62" y="218"/>
                  </a:lnTo>
                  <a:lnTo>
                    <a:pt x="62" y="218"/>
                  </a:lnTo>
                  <a:cubicBezTo>
                    <a:pt x="93" y="218"/>
                    <a:pt x="93" y="218"/>
                    <a:pt x="93" y="218"/>
                  </a:cubicBezTo>
                  <a:lnTo>
                    <a:pt x="93" y="248"/>
                  </a:lnTo>
                  <a:cubicBezTo>
                    <a:pt x="124" y="248"/>
                    <a:pt x="124" y="248"/>
                    <a:pt x="124" y="248"/>
                  </a:cubicBezTo>
                  <a:cubicBezTo>
                    <a:pt x="124" y="248"/>
                    <a:pt x="124" y="280"/>
                    <a:pt x="154" y="280"/>
                  </a:cubicBezTo>
                  <a:lnTo>
                    <a:pt x="186" y="280"/>
                  </a:lnTo>
                  <a:lnTo>
                    <a:pt x="186" y="311"/>
                  </a:lnTo>
                  <a:cubicBezTo>
                    <a:pt x="217" y="311"/>
                    <a:pt x="217" y="311"/>
                    <a:pt x="217" y="311"/>
                  </a:cubicBezTo>
                  <a:lnTo>
                    <a:pt x="217" y="311"/>
                  </a:lnTo>
                  <a:cubicBezTo>
                    <a:pt x="248" y="311"/>
                    <a:pt x="248" y="311"/>
                    <a:pt x="248" y="311"/>
                  </a:cubicBezTo>
                  <a:lnTo>
                    <a:pt x="248" y="311"/>
                  </a:lnTo>
                  <a:cubicBezTo>
                    <a:pt x="248" y="311"/>
                    <a:pt x="248" y="342"/>
                    <a:pt x="278" y="342"/>
                  </a:cubicBezTo>
                  <a:cubicBezTo>
                    <a:pt x="278" y="342"/>
                    <a:pt x="278" y="342"/>
                    <a:pt x="278" y="372"/>
                  </a:cubicBezTo>
                  <a:cubicBezTo>
                    <a:pt x="278" y="372"/>
                    <a:pt x="278" y="372"/>
                    <a:pt x="248" y="404"/>
                  </a:cubicBezTo>
                  <a:lnTo>
                    <a:pt x="248" y="404"/>
                  </a:lnTo>
                  <a:lnTo>
                    <a:pt x="248" y="404"/>
                  </a:lnTo>
                  <a:cubicBezTo>
                    <a:pt x="248" y="435"/>
                    <a:pt x="248" y="435"/>
                    <a:pt x="217" y="435"/>
                  </a:cubicBezTo>
                  <a:lnTo>
                    <a:pt x="217" y="435"/>
                  </a:lnTo>
                  <a:lnTo>
                    <a:pt x="217" y="435"/>
                  </a:lnTo>
                  <a:lnTo>
                    <a:pt x="217" y="466"/>
                  </a:lnTo>
                  <a:lnTo>
                    <a:pt x="217" y="466"/>
                  </a:lnTo>
                  <a:lnTo>
                    <a:pt x="217" y="466"/>
                  </a:lnTo>
                  <a:lnTo>
                    <a:pt x="217" y="466"/>
                  </a:lnTo>
                  <a:cubicBezTo>
                    <a:pt x="248" y="466"/>
                    <a:pt x="248" y="466"/>
                    <a:pt x="248" y="466"/>
                  </a:cubicBezTo>
                  <a:lnTo>
                    <a:pt x="248" y="466"/>
                  </a:lnTo>
                  <a:lnTo>
                    <a:pt x="248" y="466"/>
                  </a:lnTo>
                  <a:cubicBezTo>
                    <a:pt x="278" y="466"/>
                    <a:pt x="278" y="466"/>
                    <a:pt x="278" y="466"/>
                  </a:cubicBezTo>
                  <a:lnTo>
                    <a:pt x="278" y="466"/>
                  </a:lnTo>
                  <a:cubicBezTo>
                    <a:pt x="310" y="466"/>
                    <a:pt x="310" y="466"/>
                    <a:pt x="310" y="466"/>
                  </a:cubicBezTo>
                  <a:cubicBezTo>
                    <a:pt x="341" y="466"/>
                    <a:pt x="341" y="466"/>
                    <a:pt x="341" y="466"/>
                  </a:cubicBezTo>
                  <a:cubicBezTo>
                    <a:pt x="341" y="435"/>
                    <a:pt x="341" y="435"/>
                    <a:pt x="372" y="435"/>
                  </a:cubicBezTo>
                  <a:lnTo>
                    <a:pt x="372" y="435"/>
                  </a:lnTo>
                  <a:lnTo>
                    <a:pt x="372" y="435"/>
                  </a:lnTo>
                  <a:lnTo>
                    <a:pt x="372" y="435"/>
                  </a:lnTo>
                  <a:lnTo>
                    <a:pt x="372" y="435"/>
                  </a:lnTo>
                  <a:cubicBezTo>
                    <a:pt x="372" y="404"/>
                    <a:pt x="372" y="404"/>
                    <a:pt x="372" y="404"/>
                  </a:cubicBezTo>
                  <a:lnTo>
                    <a:pt x="372" y="404"/>
                  </a:lnTo>
                  <a:lnTo>
                    <a:pt x="372" y="404"/>
                  </a:lnTo>
                  <a:lnTo>
                    <a:pt x="372" y="372"/>
                  </a:lnTo>
                  <a:cubicBezTo>
                    <a:pt x="372" y="372"/>
                    <a:pt x="372" y="342"/>
                    <a:pt x="402" y="342"/>
                  </a:cubicBezTo>
                  <a:lnTo>
                    <a:pt x="402" y="311"/>
                  </a:lnTo>
                  <a:lnTo>
                    <a:pt x="402" y="311"/>
                  </a:lnTo>
                  <a:lnTo>
                    <a:pt x="402" y="311"/>
                  </a:lnTo>
                  <a:lnTo>
                    <a:pt x="402" y="311"/>
                  </a:lnTo>
                  <a:lnTo>
                    <a:pt x="402" y="311"/>
                  </a:lnTo>
                  <a:lnTo>
                    <a:pt x="372" y="311"/>
                  </a:lnTo>
                  <a:cubicBezTo>
                    <a:pt x="372" y="311"/>
                    <a:pt x="372" y="311"/>
                    <a:pt x="341" y="280"/>
                  </a:cubicBezTo>
                  <a:cubicBezTo>
                    <a:pt x="341" y="280"/>
                    <a:pt x="341" y="280"/>
                    <a:pt x="341" y="248"/>
                  </a:cubicBezTo>
                  <a:lnTo>
                    <a:pt x="341" y="248"/>
                  </a:lnTo>
                  <a:lnTo>
                    <a:pt x="341" y="248"/>
                  </a:lnTo>
                  <a:cubicBezTo>
                    <a:pt x="341" y="218"/>
                    <a:pt x="341" y="218"/>
                    <a:pt x="341" y="218"/>
                  </a:cubicBezTo>
                  <a:lnTo>
                    <a:pt x="341" y="187"/>
                  </a:lnTo>
                  <a:lnTo>
                    <a:pt x="310" y="187"/>
                  </a:lnTo>
                  <a:lnTo>
                    <a:pt x="310" y="187"/>
                  </a:lnTo>
                  <a:lnTo>
                    <a:pt x="310" y="187"/>
                  </a:lnTo>
                  <a:lnTo>
                    <a:pt x="310" y="187"/>
                  </a:lnTo>
                  <a:cubicBezTo>
                    <a:pt x="278" y="187"/>
                    <a:pt x="278" y="187"/>
                    <a:pt x="278" y="187"/>
                  </a:cubicBezTo>
                  <a:lnTo>
                    <a:pt x="278" y="187"/>
                  </a:lnTo>
                  <a:lnTo>
                    <a:pt x="278" y="187"/>
                  </a:lnTo>
                  <a:lnTo>
                    <a:pt x="278" y="187"/>
                  </a:lnTo>
                  <a:lnTo>
                    <a:pt x="278" y="187"/>
                  </a:lnTo>
                  <a:cubicBezTo>
                    <a:pt x="278" y="187"/>
                    <a:pt x="278" y="187"/>
                    <a:pt x="248" y="187"/>
                  </a:cubicBezTo>
                  <a:lnTo>
                    <a:pt x="248" y="187"/>
                  </a:lnTo>
                  <a:cubicBezTo>
                    <a:pt x="217" y="187"/>
                    <a:pt x="217" y="187"/>
                    <a:pt x="217" y="156"/>
                  </a:cubicBezTo>
                  <a:lnTo>
                    <a:pt x="217" y="156"/>
                  </a:lnTo>
                  <a:lnTo>
                    <a:pt x="217" y="156"/>
                  </a:lnTo>
                  <a:lnTo>
                    <a:pt x="186" y="156"/>
                  </a:lnTo>
                  <a:cubicBezTo>
                    <a:pt x="186" y="156"/>
                    <a:pt x="186" y="156"/>
                    <a:pt x="186"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0" name="Freeform 152"/>
            <p:cNvSpPr>
              <a:spLocks noChangeArrowheads="1"/>
            </p:cNvSpPr>
            <p:nvPr/>
          </p:nvSpPr>
          <p:spPr bwMode="auto">
            <a:xfrm>
              <a:off x="2062163" y="2627313"/>
              <a:ext cx="100012" cy="123825"/>
            </a:xfrm>
            <a:custGeom>
              <a:avLst/>
              <a:gdLst>
                <a:gd name="T0" fmla="*/ 62 w 280"/>
                <a:gd name="T1" fmla="*/ 186 h 342"/>
                <a:gd name="T2" fmla="*/ 62 w 280"/>
                <a:gd name="T3" fmla="*/ 186 h 342"/>
                <a:gd name="T4" fmla="*/ 62 w 280"/>
                <a:gd name="T5" fmla="*/ 248 h 342"/>
                <a:gd name="T6" fmla="*/ 62 w 280"/>
                <a:gd name="T7" fmla="*/ 248 h 342"/>
                <a:gd name="T8" fmla="*/ 31 w 280"/>
                <a:gd name="T9" fmla="*/ 279 h 342"/>
                <a:gd name="T10" fmla="*/ 31 w 280"/>
                <a:gd name="T11" fmla="*/ 279 h 342"/>
                <a:gd name="T12" fmla="*/ 31 w 280"/>
                <a:gd name="T13" fmla="*/ 310 h 342"/>
                <a:gd name="T14" fmla="*/ 31 w 280"/>
                <a:gd name="T15" fmla="*/ 310 h 342"/>
                <a:gd name="T16" fmla="*/ 31 w 280"/>
                <a:gd name="T17" fmla="*/ 310 h 342"/>
                <a:gd name="T18" fmla="*/ 31 w 280"/>
                <a:gd name="T19" fmla="*/ 310 h 342"/>
                <a:gd name="T20" fmla="*/ 31 w 280"/>
                <a:gd name="T21" fmla="*/ 310 h 342"/>
                <a:gd name="T22" fmla="*/ 62 w 280"/>
                <a:gd name="T23" fmla="*/ 341 h 342"/>
                <a:gd name="T24" fmla="*/ 62 w 280"/>
                <a:gd name="T25" fmla="*/ 341 h 342"/>
                <a:gd name="T26" fmla="*/ 92 w 280"/>
                <a:gd name="T27" fmla="*/ 341 h 342"/>
                <a:gd name="T28" fmla="*/ 124 w 280"/>
                <a:gd name="T29" fmla="*/ 248 h 342"/>
                <a:gd name="T30" fmla="*/ 186 w 280"/>
                <a:gd name="T31" fmla="*/ 186 h 342"/>
                <a:gd name="T32" fmla="*/ 248 w 280"/>
                <a:gd name="T33" fmla="*/ 155 h 342"/>
                <a:gd name="T34" fmla="*/ 248 w 280"/>
                <a:gd name="T35" fmla="*/ 155 h 342"/>
                <a:gd name="T36" fmla="*/ 248 w 280"/>
                <a:gd name="T37" fmla="*/ 155 h 342"/>
                <a:gd name="T38" fmla="*/ 248 w 280"/>
                <a:gd name="T39" fmla="*/ 155 h 342"/>
                <a:gd name="T40" fmla="*/ 248 w 280"/>
                <a:gd name="T41" fmla="*/ 155 h 342"/>
                <a:gd name="T42" fmla="*/ 248 w 280"/>
                <a:gd name="T43" fmla="*/ 155 h 342"/>
                <a:gd name="T44" fmla="*/ 248 w 280"/>
                <a:gd name="T45" fmla="*/ 124 h 342"/>
                <a:gd name="T46" fmla="*/ 248 w 280"/>
                <a:gd name="T47" fmla="*/ 124 h 342"/>
                <a:gd name="T48" fmla="*/ 279 w 280"/>
                <a:gd name="T49" fmla="*/ 124 h 342"/>
                <a:gd name="T50" fmla="*/ 279 w 280"/>
                <a:gd name="T51" fmla="*/ 93 h 342"/>
                <a:gd name="T52" fmla="*/ 248 w 280"/>
                <a:gd name="T53" fmla="*/ 93 h 342"/>
                <a:gd name="T54" fmla="*/ 248 w 280"/>
                <a:gd name="T55" fmla="*/ 93 h 342"/>
                <a:gd name="T56" fmla="*/ 248 w 280"/>
                <a:gd name="T57" fmla="*/ 93 h 342"/>
                <a:gd name="T58" fmla="*/ 248 w 280"/>
                <a:gd name="T59" fmla="*/ 93 h 342"/>
                <a:gd name="T60" fmla="*/ 248 w 280"/>
                <a:gd name="T61" fmla="*/ 62 h 342"/>
                <a:gd name="T62" fmla="*/ 248 w 280"/>
                <a:gd name="T63" fmla="*/ 62 h 342"/>
                <a:gd name="T64" fmla="*/ 217 w 280"/>
                <a:gd name="T65" fmla="*/ 93 h 342"/>
                <a:gd name="T66" fmla="*/ 186 w 280"/>
                <a:gd name="T67" fmla="*/ 62 h 342"/>
                <a:gd name="T68" fmla="*/ 186 w 280"/>
                <a:gd name="T69" fmla="*/ 62 h 342"/>
                <a:gd name="T70" fmla="*/ 186 w 280"/>
                <a:gd name="T71" fmla="*/ 62 h 342"/>
                <a:gd name="T72" fmla="*/ 155 w 280"/>
                <a:gd name="T73" fmla="*/ 62 h 342"/>
                <a:gd name="T74" fmla="*/ 155 w 280"/>
                <a:gd name="T75" fmla="*/ 62 h 342"/>
                <a:gd name="T76" fmla="*/ 124 w 280"/>
                <a:gd name="T77" fmla="*/ 31 h 342"/>
                <a:gd name="T78" fmla="*/ 92 w 280"/>
                <a:gd name="T79" fmla="*/ 31 h 342"/>
                <a:gd name="T80" fmla="*/ 92 w 280"/>
                <a:gd name="T81" fmla="*/ 0 h 342"/>
                <a:gd name="T82" fmla="*/ 92 w 280"/>
                <a:gd name="T83" fmla="*/ 0 h 342"/>
                <a:gd name="T84" fmla="*/ 62 w 280"/>
                <a:gd name="T85" fmla="*/ 31 h 342"/>
                <a:gd name="T86" fmla="*/ 31 w 280"/>
                <a:gd name="T87" fmla="*/ 31 h 342"/>
                <a:gd name="T88" fmla="*/ 31 w 280"/>
                <a:gd name="T89" fmla="*/ 62 h 342"/>
                <a:gd name="T90" fmla="*/ 31 w 280"/>
                <a:gd name="T91" fmla="*/ 62 h 342"/>
                <a:gd name="T92" fmla="*/ 31 w 280"/>
                <a:gd name="T93" fmla="*/ 93 h 342"/>
                <a:gd name="T94" fmla="*/ 31 w 280"/>
                <a:gd name="T95" fmla="*/ 93 h 342"/>
                <a:gd name="T96" fmla="*/ 0 w 280"/>
                <a:gd name="T97" fmla="*/ 155 h 342"/>
                <a:gd name="T98" fmla="*/ 0 w 280"/>
                <a:gd name="T99" fmla="*/ 186 h 342"/>
                <a:gd name="T100" fmla="*/ 0 w 280"/>
                <a:gd name="T101" fmla="*/ 186 h 342"/>
                <a:gd name="T102" fmla="*/ 31 w 280"/>
                <a:gd name="T103" fmla="*/ 186 h 342"/>
                <a:gd name="T104" fmla="*/ 62 w 280"/>
                <a:gd name="T105" fmla="*/ 18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342">
                  <a:moveTo>
                    <a:pt x="62" y="186"/>
                  </a:moveTo>
                  <a:lnTo>
                    <a:pt x="62" y="186"/>
                  </a:lnTo>
                  <a:cubicBezTo>
                    <a:pt x="62" y="217"/>
                    <a:pt x="62" y="217"/>
                    <a:pt x="62" y="248"/>
                  </a:cubicBezTo>
                  <a:lnTo>
                    <a:pt x="62" y="248"/>
                  </a:lnTo>
                  <a:cubicBezTo>
                    <a:pt x="31" y="248"/>
                    <a:pt x="31" y="248"/>
                    <a:pt x="31" y="279"/>
                  </a:cubicBezTo>
                  <a:lnTo>
                    <a:pt x="31" y="279"/>
                  </a:lnTo>
                  <a:cubicBezTo>
                    <a:pt x="31" y="310"/>
                    <a:pt x="31" y="310"/>
                    <a:pt x="31" y="310"/>
                  </a:cubicBezTo>
                  <a:lnTo>
                    <a:pt x="31" y="310"/>
                  </a:lnTo>
                  <a:lnTo>
                    <a:pt x="31" y="310"/>
                  </a:lnTo>
                  <a:lnTo>
                    <a:pt x="31" y="310"/>
                  </a:lnTo>
                  <a:lnTo>
                    <a:pt x="31" y="310"/>
                  </a:lnTo>
                  <a:cubicBezTo>
                    <a:pt x="62" y="310"/>
                    <a:pt x="62" y="341"/>
                    <a:pt x="62" y="341"/>
                  </a:cubicBezTo>
                  <a:lnTo>
                    <a:pt x="62" y="341"/>
                  </a:lnTo>
                  <a:cubicBezTo>
                    <a:pt x="62" y="341"/>
                    <a:pt x="62" y="341"/>
                    <a:pt x="92" y="341"/>
                  </a:cubicBezTo>
                  <a:cubicBezTo>
                    <a:pt x="92" y="310"/>
                    <a:pt x="92" y="279"/>
                    <a:pt x="124" y="248"/>
                  </a:cubicBezTo>
                  <a:cubicBezTo>
                    <a:pt x="124" y="217"/>
                    <a:pt x="155" y="217"/>
                    <a:pt x="186" y="186"/>
                  </a:cubicBezTo>
                  <a:cubicBezTo>
                    <a:pt x="217" y="186"/>
                    <a:pt x="217" y="186"/>
                    <a:pt x="248" y="155"/>
                  </a:cubicBezTo>
                  <a:lnTo>
                    <a:pt x="248" y="155"/>
                  </a:lnTo>
                  <a:lnTo>
                    <a:pt x="248" y="155"/>
                  </a:lnTo>
                  <a:lnTo>
                    <a:pt x="248" y="155"/>
                  </a:lnTo>
                  <a:lnTo>
                    <a:pt x="248" y="155"/>
                  </a:lnTo>
                  <a:lnTo>
                    <a:pt x="248" y="155"/>
                  </a:lnTo>
                  <a:lnTo>
                    <a:pt x="248" y="124"/>
                  </a:lnTo>
                  <a:lnTo>
                    <a:pt x="248" y="124"/>
                  </a:lnTo>
                  <a:cubicBezTo>
                    <a:pt x="248" y="124"/>
                    <a:pt x="248" y="124"/>
                    <a:pt x="279" y="124"/>
                  </a:cubicBezTo>
                  <a:cubicBezTo>
                    <a:pt x="279" y="124"/>
                    <a:pt x="279" y="124"/>
                    <a:pt x="279" y="93"/>
                  </a:cubicBezTo>
                  <a:lnTo>
                    <a:pt x="248" y="93"/>
                  </a:lnTo>
                  <a:lnTo>
                    <a:pt x="248" y="93"/>
                  </a:lnTo>
                  <a:lnTo>
                    <a:pt x="248" y="93"/>
                  </a:lnTo>
                  <a:lnTo>
                    <a:pt x="248" y="93"/>
                  </a:lnTo>
                  <a:lnTo>
                    <a:pt x="248" y="62"/>
                  </a:lnTo>
                  <a:lnTo>
                    <a:pt x="248" y="62"/>
                  </a:lnTo>
                  <a:cubicBezTo>
                    <a:pt x="217" y="62"/>
                    <a:pt x="217" y="93"/>
                    <a:pt x="217" y="93"/>
                  </a:cubicBezTo>
                  <a:cubicBezTo>
                    <a:pt x="217" y="93"/>
                    <a:pt x="186" y="93"/>
                    <a:pt x="186" y="62"/>
                  </a:cubicBezTo>
                  <a:lnTo>
                    <a:pt x="186" y="62"/>
                  </a:lnTo>
                  <a:lnTo>
                    <a:pt x="186" y="62"/>
                  </a:lnTo>
                  <a:cubicBezTo>
                    <a:pt x="155" y="62"/>
                    <a:pt x="155" y="62"/>
                    <a:pt x="155" y="62"/>
                  </a:cubicBezTo>
                  <a:lnTo>
                    <a:pt x="155" y="62"/>
                  </a:lnTo>
                  <a:cubicBezTo>
                    <a:pt x="155" y="62"/>
                    <a:pt x="124" y="62"/>
                    <a:pt x="124" y="31"/>
                  </a:cubicBezTo>
                  <a:cubicBezTo>
                    <a:pt x="124" y="31"/>
                    <a:pt x="124" y="31"/>
                    <a:pt x="92" y="31"/>
                  </a:cubicBezTo>
                  <a:lnTo>
                    <a:pt x="92" y="0"/>
                  </a:lnTo>
                  <a:lnTo>
                    <a:pt x="92" y="0"/>
                  </a:lnTo>
                  <a:cubicBezTo>
                    <a:pt x="62" y="0"/>
                    <a:pt x="62" y="0"/>
                    <a:pt x="62" y="31"/>
                  </a:cubicBezTo>
                  <a:lnTo>
                    <a:pt x="31" y="31"/>
                  </a:lnTo>
                  <a:cubicBezTo>
                    <a:pt x="31" y="31"/>
                    <a:pt x="31" y="31"/>
                    <a:pt x="31" y="62"/>
                  </a:cubicBezTo>
                  <a:lnTo>
                    <a:pt x="31" y="62"/>
                  </a:lnTo>
                  <a:cubicBezTo>
                    <a:pt x="31" y="93"/>
                    <a:pt x="31" y="93"/>
                    <a:pt x="31" y="93"/>
                  </a:cubicBezTo>
                  <a:lnTo>
                    <a:pt x="31" y="93"/>
                  </a:lnTo>
                  <a:cubicBezTo>
                    <a:pt x="31" y="124"/>
                    <a:pt x="0" y="124"/>
                    <a:pt x="0" y="155"/>
                  </a:cubicBezTo>
                  <a:cubicBezTo>
                    <a:pt x="0" y="155"/>
                    <a:pt x="0" y="155"/>
                    <a:pt x="0" y="186"/>
                  </a:cubicBezTo>
                  <a:lnTo>
                    <a:pt x="0" y="186"/>
                  </a:lnTo>
                  <a:lnTo>
                    <a:pt x="31" y="186"/>
                  </a:lnTo>
                  <a:cubicBezTo>
                    <a:pt x="31" y="155"/>
                    <a:pt x="31" y="186"/>
                    <a:pt x="62" y="18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1" name="Freeform 153"/>
            <p:cNvSpPr>
              <a:spLocks noChangeArrowheads="1"/>
            </p:cNvSpPr>
            <p:nvPr/>
          </p:nvSpPr>
          <p:spPr bwMode="auto">
            <a:xfrm>
              <a:off x="2106613" y="2393950"/>
              <a:ext cx="201612" cy="312738"/>
            </a:xfrm>
            <a:custGeom>
              <a:avLst/>
              <a:gdLst>
                <a:gd name="T0" fmla="*/ 62 w 558"/>
                <a:gd name="T1" fmla="*/ 310 h 869"/>
                <a:gd name="T2" fmla="*/ 62 w 558"/>
                <a:gd name="T3" fmla="*/ 403 h 869"/>
                <a:gd name="T4" fmla="*/ 62 w 558"/>
                <a:gd name="T5" fmla="*/ 434 h 869"/>
                <a:gd name="T6" fmla="*/ 62 w 558"/>
                <a:gd name="T7" fmla="*/ 527 h 869"/>
                <a:gd name="T8" fmla="*/ 0 w 558"/>
                <a:gd name="T9" fmla="*/ 589 h 869"/>
                <a:gd name="T10" fmla="*/ 0 w 558"/>
                <a:gd name="T11" fmla="*/ 589 h 869"/>
                <a:gd name="T12" fmla="*/ 0 w 558"/>
                <a:gd name="T13" fmla="*/ 620 h 869"/>
                <a:gd name="T14" fmla="*/ 62 w 558"/>
                <a:gd name="T15" fmla="*/ 651 h 869"/>
                <a:gd name="T16" fmla="*/ 93 w 558"/>
                <a:gd name="T17" fmla="*/ 682 h 869"/>
                <a:gd name="T18" fmla="*/ 124 w 558"/>
                <a:gd name="T19" fmla="*/ 651 h 869"/>
                <a:gd name="T20" fmla="*/ 155 w 558"/>
                <a:gd name="T21" fmla="*/ 682 h 869"/>
                <a:gd name="T22" fmla="*/ 155 w 558"/>
                <a:gd name="T23" fmla="*/ 682 h 869"/>
                <a:gd name="T24" fmla="*/ 217 w 558"/>
                <a:gd name="T25" fmla="*/ 713 h 869"/>
                <a:gd name="T26" fmla="*/ 248 w 558"/>
                <a:gd name="T27" fmla="*/ 775 h 869"/>
                <a:gd name="T28" fmla="*/ 279 w 558"/>
                <a:gd name="T29" fmla="*/ 806 h 869"/>
                <a:gd name="T30" fmla="*/ 309 w 558"/>
                <a:gd name="T31" fmla="*/ 837 h 869"/>
                <a:gd name="T32" fmla="*/ 309 w 558"/>
                <a:gd name="T33" fmla="*/ 837 h 869"/>
                <a:gd name="T34" fmla="*/ 341 w 558"/>
                <a:gd name="T35" fmla="*/ 837 h 869"/>
                <a:gd name="T36" fmla="*/ 433 w 558"/>
                <a:gd name="T37" fmla="*/ 837 h 869"/>
                <a:gd name="T38" fmla="*/ 433 w 558"/>
                <a:gd name="T39" fmla="*/ 744 h 869"/>
                <a:gd name="T40" fmla="*/ 433 w 558"/>
                <a:gd name="T41" fmla="*/ 713 h 869"/>
                <a:gd name="T42" fmla="*/ 433 w 558"/>
                <a:gd name="T43" fmla="*/ 682 h 869"/>
                <a:gd name="T44" fmla="*/ 433 w 558"/>
                <a:gd name="T45" fmla="*/ 651 h 869"/>
                <a:gd name="T46" fmla="*/ 433 w 558"/>
                <a:gd name="T47" fmla="*/ 589 h 869"/>
                <a:gd name="T48" fmla="*/ 465 w 558"/>
                <a:gd name="T49" fmla="*/ 558 h 869"/>
                <a:gd name="T50" fmla="*/ 527 w 558"/>
                <a:gd name="T51" fmla="*/ 589 h 869"/>
                <a:gd name="T52" fmla="*/ 527 w 558"/>
                <a:gd name="T53" fmla="*/ 589 h 869"/>
                <a:gd name="T54" fmla="*/ 557 w 558"/>
                <a:gd name="T55" fmla="*/ 558 h 869"/>
                <a:gd name="T56" fmla="*/ 557 w 558"/>
                <a:gd name="T57" fmla="*/ 527 h 869"/>
                <a:gd name="T58" fmla="*/ 557 w 558"/>
                <a:gd name="T59" fmla="*/ 434 h 869"/>
                <a:gd name="T60" fmla="*/ 557 w 558"/>
                <a:gd name="T61" fmla="*/ 403 h 869"/>
                <a:gd name="T62" fmla="*/ 557 w 558"/>
                <a:gd name="T63" fmla="*/ 372 h 869"/>
                <a:gd name="T64" fmla="*/ 527 w 558"/>
                <a:gd name="T65" fmla="*/ 341 h 869"/>
                <a:gd name="T66" fmla="*/ 496 w 558"/>
                <a:gd name="T67" fmla="*/ 341 h 869"/>
                <a:gd name="T68" fmla="*/ 465 w 558"/>
                <a:gd name="T69" fmla="*/ 310 h 869"/>
                <a:gd name="T70" fmla="*/ 403 w 558"/>
                <a:gd name="T71" fmla="*/ 280 h 869"/>
                <a:gd name="T72" fmla="*/ 341 w 558"/>
                <a:gd name="T73" fmla="*/ 280 h 869"/>
                <a:gd name="T74" fmla="*/ 279 w 558"/>
                <a:gd name="T75" fmla="*/ 217 h 869"/>
                <a:gd name="T76" fmla="*/ 309 w 558"/>
                <a:gd name="T77" fmla="*/ 186 h 869"/>
                <a:gd name="T78" fmla="*/ 279 w 558"/>
                <a:gd name="T79" fmla="*/ 156 h 869"/>
                <a:gd name="T80" fmla="*/ 248 w 558"/>
                <a:gd name="T81" fmla="*/ 124 h 869"/>
                <a:gd name="T82" fmla="*/ 248 w 558"/>
                <a:gd name="T83" fmla="*/ 124 h 869"/>
                <a:gd name="T84" fmla="*/ 279 w 558"/>
                <a:gd name="T85" fmla="*/ 93 h 869"/>
                <a:gd name="T86" fmla="*/ 279 w 558"/>
                <a:gd name="T87" fmla="*/ 0 h 869"/>
                <a:gd name="T88" fmla="*/ 248 w 558"/>
                <a:gd name="T89" fmla="*/ 0 h 869"/>
                <a:gd name="T90" fmla="*/ 185 w 558"/>
                <a:gd name="T91" fmla="*/ 32 h 869"/>
                <a:gd name="T92" fmla="*/ 155 w 558"/>
                <a:gd name="T93" fmla="*/ 93 h 869"/>
                <a:gd name="T94" fmla="*/ 93 w 558"/>
                <a:gd name="T95" fmla="*/ 186 h 869"/>
                <a:gd name="T96" fmla="*/ 93 w 558"/>
                <a:gd name="T97" fmla="*/ 186 h 869"/>
                <a:gd name="T98" fmla="*/ 62 w 558"/>
                <a:gd name="T99" fmla="*/ 24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8" h="869">
                  <a:moveTo>
                    <a:pt x="31" y="248"/>
                  </a:moveTo>
                  <a:lnTo>
                    <a:pt x="31" y="248"/>
                  </a:lnTo>
                  <a:lnTo>
                    <a:pt x="62" y="310"/>
                  </a:lnTo>
                  <a:cubicBezTo>
                    <a:pt x="93" y="341"/>
                    <a:pt x="62" y="372"/>
                    <a:pt x="62" y="372"/>
                  </a:cubicBezTo>
                  <a:lnTo>
                    <a:pt x="62" y="372"/>
                  </a:lnTo>
                  <a:lnTo>
                    <a:pt x="62" y="403"/>
                  </a:lnTo>
                  <a:lnTo>
                    <a:pt x="62" y="403"/>
                  </a:lnTo>
                  <a:lnTo>
                    <a:pt x="62" y="434"/>
                  </a:lnTo>
                  <a:lnTo>
                    <a:pt x="62" y="434"/>
                  </a:lnTo>
                  <a:cubicBezTo>
                    <a:pt x="93" y="465"/>
                    <a:pt x="62" y="496"/>
                    <a:pt x="62" y="496"/>
                  </a:cubicBezTo>
                  <a:lnTo>
                    <a:pt x="62" y="496"/>
                  </a:lnTo>
                  <a:cubicBezTo>
                    <a:pt x="62" y="527"/>
                    <a:pt x="62" y="527"/>
                    <a:pt x="62" y="527"/>
                  </a:cubicBezTo>
                  <a:cubicBezTo>
                    <a:pt x="62" y="558"/>
                    <a:pt x="31" y="558"/>
                    <a:pt x="31" y="558"/>
                  </a:cubicBezTo>
                  <a:cubicBezTo>
                    <a:pt x="31" y="558"/>
                    <a:pt x="31" y="589"/>
                    <a:pt x="0" y="589"/>
                  </a:cubicBezTo>
                  <a:lnTo>
                    <a:pt x="0" y="589"/>
                  </a:lnTo>
                  <a:lnTo>
                    <a:pt x="0" y="589"/>
                  </a:lnTo>
                  <a:lnTo>
                    <a:pt x="0" y="589"/>
                  </a:lnTo>
                  <a:lnTo>
                    <a:pt x="0" y="589"/>
                  </a:lnTo>
                  <a:lnTo>
                    <a:pt x="0" y="620"/>
                  </a:lnTo>
                  <a:lnTo>
                    <a:pt x="0" y="620"/>
                  </a:lnTo>
                  <a:lnTo>
                    <a:pt x="0" y="620"/>
                  </a:lnTo>
                  <a:cubicBezTo>
                    <a:pt x="31" y="620"/>
                    <a:pt x="31" y="651"/>
                    <a:pt x="31" y="651"/>
                  </a:cubicBezTo>
                  <a:cubicBezTo>
                    <a:pt x="31" y="651"/>
                    <a:pt x="31" y="651"/>
                    <a:pt x="62" y="651"/>
                  </a:cubicBezTo>
                  <a:lnTo>
                    <a:pt x="62" y="651"/>
                  </a:lnTo>
                  <a:cubicBezTo>
                    <a:pt x="62" y="651"/>
                    <a:pt x="62" y="651"/>
                    <a:pt x="62" y="682"/>
                  </a:cubicBezTo>
                  <a:lnTo>
                    <a:pt x="62" y="682"/>
                  </a:lnTo>
                  <a:lnTo>
                    <a:pt x="93" y="682"/>
                  </a:lnTo>
                  <a:cubicBezTo>
                    <a:pt x="93" y="651"/>
                    <a:pt x="93" y="651"/>
                    <a:pt x="93" y="651"/>
                  </a:cubicBezTo>
                  <a:cubicBezTo>
                    <a:pt x="124" y="651"/>
                    <a:pt x="124" y="651"/>
                    <a:pt x="124" y="651"/>
                  </a:cubicBezTo>
                  <a:lnTo>
                    <a:pt x="124" y="651"/>
                  </a:lnTo>
                  <a:lnTo>
                    <a:pt x="155" y="682"/>
                  </a:lnTo>
                  <a:lnTo>
                    <a:pt x="155" y="682"/>
                  </a:lnTo>
                  <a:lnTo>
                    <a:pt x="155" y="682"/>
                  </a:lnTo>
                  <a:lnTo>
                    <a:pt x="155" y="682"/>
                  </a:lnTo>
                  <a:lnTo>
                    <a:pt x="155" y="682"/>
                  </a:lnTo>
                  <a:lnTo>
                    <a:pt x="155" y="682"/>
                  </a:lnTo>
                  <a:cubicBezTo>
                    <a:pt x="185" y="682"/>
                    <a:pt x="185" y="682"/>
                    <a:pt x="185" y="682"/>
                  </a:cubicBezTo>
                  <a:lnTo>
                    <a:pt x="185" y="682"/>
                  </a:lnTo>
                  <a:cubicBezTo>
                    <a:pt x="185" y="713"/>
                    <a:pt x="185" y="713"/>
                    <a:pt x="217" y="713"/>
                  </a:cubicBezTo>
                  <a:cubicBezTo>
                    <a:pt x="217" y="713"/>
                    <a:pt x="217" y="713"/>
                    <a:pt x="217" y="744"/>
                  </a:cubicBezTo>
                  <a:lnTo>
                    <a:pt x="217" y="744"/>
                  </a:lnTo>
                  <a:cubicBezTo>
                    <a:pt x="248" y="744"/>
                    <a:pt x="248" y="775"/>
                    <a:pt x="248" y="775"/>
                  </a:cubicBezTo>
                  <a:cubicBezTo>
                    <a:pt x="279" y="775"/>
                    <a:pt x="279" y="775"/>
                    <a:pt x="279" y="775"/>
                  </a:cubicBezTo>
                  <a:lnTo>
                    <a:pt x="279" y="775"/>
                  </a:lnTo>
                  <a:cubicBezTo>
                    <a:pt x="279" y="806"/>
                    <a:pt x="279" y="806"/>
                    <a:pt x="279" y="806"/>
                  </a:cubicBezTo>
                  <a:cubicBezTo>
                    <a:pt x="309" y="806"/>
                    <a:pt x="309" y="837"/>
                    <a:pt x="309" y="837"/>
                  </a:cubicBezTo>
                  <a:lnTo>
                    <a:pt x="309" y="837"/>
                  </a:lnTo>
                  <a:lnTo>
                    <a:pt x="309" y="837"/>
                  </a:lnTo>
                  <a:lnTo>
                    <a:pt x="309" y="837"/>
                  </a:lnTo>
                  <a:lnTo>
                    <a:pt x="309" y="837"/>
                  </a:lnTo>
                  <a:lnTo>
                    <a:pt x="309" y="837"/>
                  </a:lnTo>
                  <a:lnTo>
                    <a:pt x="309" y="837"/>
                  </a:lnTo>
                  <a:cubicBezTo>
                    <a:pt x="341" y="837"/>
                    <a:pt x="341" y="837"/>
                    <a:pt x="341" y="837"/>
                  </a:cubicBezTo>
                  <a:lnTo>
                    <a:pt x="341" y="837"/>
                  </a:lnTo>
                  <a:cubicBezTo>
                    <a:pt x="372" y="837"/>
                    <a:pt x="372" y="837"/>
                    <a:pt x="372" y="837"/>
                  </a:cubicBezTo>
                  <a:lnTo>
                    <a:pt x="403" y="837"/>
                  </a:lnTo>
                  <a:cubicBezTo>
                    <a:pt x="433" y="837"/>
                    <a:pt x="433" y="837"/>
                    <a:pt x="433" y="837"/>
                  </a:cubicBezTo>
                  <a:cubicBezTo>
                    <a:pt x="433" y="837"/>
                    <a:pt x="433" y="868"/>
                    <a:pt x="465" y="868"/>
                  </a:cubicBezTo>
                  <a:cubicBezTo>
                    <a:pt x="465" y="837"/>
                    <a:pt x="465" y="806"/>
                    <a:pt x="465" y="775"/>
                  </a:cubicBezTo>
                  <a:cubicBezTo>
                    <a:pt x="465" y="775"/>
                    <a:pt x="433" y="775"/>
                    <a:pt x="433" y="744"/>
                  </a:cubicBezTo>
                  <a:cubicBezTo>
                    <a:pt x="433" y="744"/>
                    <a:pt x="433" y="744"/>
                    <a:pt x="433" y="713"/>
                  </a:cubicBezTo>
                  <a:lnTo>
                    <a:pt x="433" y="713"/>
                  </a:lnTo>
                  <a:lnTo>
                    <a:pt x="433" y="713"/>
                  </a:lnTo>
                  <a:lnTo>
                    <a:pt x="433" y="713"/>
                  </a:lnTo>
                  <a:cubicBezTo>
                    <a:pt x="433" y="682"/>
                    <a:pt x="433" y="682"/>
                    <a:pt x="433" y="682"/>
                  </a:cubicBezTo>
                  <a:lnTo>
                    <a:pt x="433" y="682"/>
                  </a:lnTo>
                  <a:lnTo>
                    <a:pt x="433" y="682"/>
                  </a:lnTo>
                  <a:lnTo>
                    <a:pt x="433" y="651"/>
                  </a:lnTo>
                  <a:lnTo>
                    <a:pt x="433" y="651"/>
                  </a:lnTo>
                  <a:lnTo>
                    <a:pt x="433" y="651"/>
                  </a:lnTo>
                  <a:cubicBezTo>
                    <a:pt x="433" y="620"/>
                    <a:pt x="433" y="620"/>
                    <a:pt x="433" y="620"/>
                  </a:cubicBezTo>
                  <a:cubicBezTo>
                    <a:pt x="433" y="620"/>
                    <a:pt x="433" y="620"/>
                    <a:pt x="433" y="589"/>
                  </a:cubicBezTo>
                  <a:lnTo>
                    <a:pt x="433" y="589"/>
                  </a:lnTo>
                  <a:lnTo>
                    <a:pt x="465" y="558"/>
                  </a:lnTo>
                  <a:lnTo>
                    <a:pt x="465" y="558"/>
                  </a:lnTo>
                  <a:cubicBezTo>
                    <a:pt x="465" y="558"/>
                    <a:pt x="465" y="558"/>
                    <a:pt x="496" y="589"/>
                  </a:cubicBezTo>
                  <a:lnTo>
                    <a:pt x="496" y="589"/>
                  </a:lnTo>
                  <a:lnTo>
                    <a:pt x="527" y="589"/>
                  </a:lnTo>
                  <a:lnTo>
                    <a:pt x="527" y="589"/>
                  </a:lnTo>
                  <a:lnTo>
                    <a:pt x="527" y="589"/>
                  </a:lnTo>
                  <a:lnTo>
                    <a:pt x="527" y="589"/>
                  </a:lnTo>
                  <a:cubicBezTo>
                    <a:pt x="527" y="558"/>
                    <a:pt x="557" y="558"/>
                    <a:pt x="557" y="558"/>
                  </a:cubicBezTo>
                  <a:lnTo>
                    <a:pt x="557" y="558"/>
                  </a:lnTo>
                  <a:lnTo>
                    <a:pt x="557" y="558"/>
                  </a:lnTo>
                  <a:lnTo>
                    <a:pt x="557" y="558"/>
                  </a:lnTo>
                  <a:lnTo>
                    <a:pt x="557" y="527"/>
                  </a:lnTo>
                  <a:lnTo>
                    <a:pt x="557" y="527"/>
                  </a:lnTo>
                  <a:lnTo>
                    <a:pt x="557" y="496"/>
                  </a:lnTo>
                  <a:lnTo>
                    <a:pt x="557" y="496"/>
                  </a:lnTo>
                  <a:cubicBezTo>
                    <a:pt x="557" y="465"/>
                    <a:pt x="557" y="434"/>
                    <a:pt x="557" y="434"/>
                  </a:cubicBezTo>
                  <a:lnTo>
                    <a:pt x="557" y="403"/>
                  </a:lnTo>
                  <a:lnTo>
                    <a:pt x="557" y="403"/>
                  </a:lnTo>
                  <a:lnTo>
                    <a:pt x="557" y="403"/>
                  </a:lnTo>
                  <a:lnTo>
                    <a:pt x="557" y="372"/>
                  </a:lnTo>
                  <a:lnTo>
                    <a:pt x="557" y="372"/>
                  </a:lnTo>
                  <a:lnTo>
                    <a:pt x="557" y="372"/>
                  </a:lnTo>
                  <a:cubicBezTo>
                    <a:pt x="557" y="341"/>
                    <a:pt x="557" y="341"/>
                    <a:pt x="557" y="341"/>
                  </a:cubicBezTo>
                  <a:cubicBezTo>
                    <a:pt x="557" y="341"/>
                    <a:pt x="557" y="341"/>
                    <a:pt x="527" y="341"/>
                  </a:cubicBezTo>
                  <a:lnTo>
                    <a:pt x="527" y="341"/>
                  </a:lnTo>
                  <a:lnTo>
                    <a:pt x="527" y="341"/>
                  </a:lnTo>
                  <a:lnTo>
                    <a:pt x="527" y="341"/>
                  </a:lnTo>
                  <a:cubicBezTo>
                    <a:pt x="496" y="341"/>
                    <a:pt x="496" y="341"/>
                    <a:pt x="496" y="341"/>
                  </a:cubicBezTo>
                  <a:lnTo>
                    <a:pt x="496" y="341"/>
                  </a:lnTo>
                  <a:cubicBezTo>
                    <a:pt x="465" y="341"/>
                    <a:pt x="465" y="341"/>
                    <a:pt x="465" y="341"/>
                  </a:cubicBezTo>
                  <a:cubicBezTo>
                    <a:pt x="465" y="341"/>
                    <a:pt x="465" y="341"/>
                    <a:pt x="465" y="310"/>
                  </a:cubicBezTo>
                  <a:cubicBezTo>
                    <a:pt x="465" y="310"/>
                    <a:pt x="465" y="310"/>
                    <a:pt x="433" y="310"/>
                  </a:cubicBezTo>
                  <a:lnTo>
                    <a:pt x="433" y="280"/>
                  </a:lnTo>
                  <a:lnTo>
                    <a:pt x="403" y="280"/>
                  </a:lnTo>
                  <a:lnTo>
                    <a:pt x="403" y="280"/>
                  </a:lnTo>
                  <a:lnTo>
                    <a:pt x="372" y="310"/>
                  </a:lnTo>
                  <a:cubicBezTo>
                    <a:pt x="341" y="310"/>
                    <a:pt x="341" y="280"/>
                    <a:pt x="341" y="280"/>
                  </a:cubicBezTo>
                  <a:cubicBezTo>
                    <a:pt x="309" y="280"/>
                    <a:pt x="309" y="280"/>
                    <a:pt x="309" y="248"/>
                  </a:cubicBezTo>
                  <a:cubicBezTo>
                    <a:pt x="309" y="248"/>
                    <a:pt x="279" y="248"/>
                    <a:pt x="279" y="217"/>
                  </a:cubicBezTo>
                  <a:lnTo>
                    <a:pt x="279" y="217"/>
                  </a:lnTo>
                  <a:lnTo>
                    <a:pt x="279" y="217"/>
                  </a:lnTo>
                  <a:cubicBezTo>
                    <a:pt x="279" y="217"/>
                    <a:pt x="279" y="217"/>
                    <a:pt x="309" y="217"/>
                  </a:cubicBezTo>
                  <a:cubicBezTo>
                    <a:pt x="309" y="186"/>
                    <a:pt x="309" y="186"/>
                    <a:pt x="309" y="186"/>
                  </a:cubicBezTo>
                  <a:cubicBezTo>
                    <a:pt x="279" y="186"/>
                    <a:pt x="279" y="186"/>
                    <a:pt x="279" y="156"/>
                  </a:cubicBezTo>
                  <a:lnTo>
                    <a:pt x="279" y="156"/>
                  </a:lnTo>
                  <a:lnTo>
                    <a:pt x="279" y="156"/>
                  </a:lnTo>
                  <a:lnTo>
                    <a:pt x="279" y="156"/>
                  </a:lnTo>
                  <a:cubicBezTo>
                    <a:pt x="248" y="156"/>
                    <a:pt x="248" y="124"/>
                    <a:pt x="248" y="124"/>
                  </a:cubicBezTo>
                  <a:lnTo>
                    <a:pt x="248" y="124"/>
                  </a:lnTo>
                  <a:lnTo>
                    <a:pt x="248" y="124"/>
                  </a:lnTo>
                  <a:lnTo>
                    <a:pt x="248" y="124"/>
                  </a:lnTo>
                  <a:lnTo>
                    <a:pt x="248" y="124"/>
                  </a:lnTo>
                  <a:lnTo>
                    <a:pt x="248" y="93"/>
                  </a:lnTo>
                  <a:lnTo>
                    <a:pt x="248" y="93"/>
                  </a:lnTo>
                  <a:cubicBezTo>
                    <a:pt x="248" y="93"/>
                    <a:pt x="248" y="93"/>
                    <a:pt x="279" y="93"/>
                  </a:cubicBezTo>
                  <a:lnTo>
                    <a:pt x="279" y="62"/>
                  </a:lnTo>
                  <a:cubicBezTo>
                    <a:pt x="279" y="62"/>
                    <a:pt x="279" y="32"/>
                    <a:pt x="279" y="0"/>
                  </a:cubicBezTo>
                  <a:lnTo>
                    <a:pt x="279" y="0"/>
                  </a:lnTo>
                  <a:lnTo>
                    <a:pt x="279" y="0"/>
                  </a:lnTo>
                  <a:lnTo>
                    <a:pt x="248" y="0"/>
                  </a:lnTo>
                  <a:lnTo>
                    <a:pt x="248" y="0"/>
                  </a:lnTo>
                  <a:cubicBezTo>
                    <a:pt x="217" y="124"/>
                    <a:pt x="217" y="124"/>
                    <a:pt x="217" y="124"/>
                  </a:cubicBezTo>
                  <a:cubicBezTo>
                    <a:pt x="185" y="32"/>
                    <a:pt x="185" y="32"/>
                    <a:pt x="185" y="32"/>
                  </a:cubicBezTo>
                  <a:lnTo>
                    <a:pt x="185" y="32"/>
                  </a:lnTo>
                  <a:lnTo>
                    <a:pt x="185" y="62"/>
                  </a:lnTo>
                  <a:lnTo>
                    <a:pt x="155" y="93"/>
                  </a:lnTo>
                  <a:lnTo>
                    <a:pt x="155" y="93"/>
                  </a:lnTo>
                  <a:cubicBezTo>
                    <a:pt x="155" y="124"/>
                    <a:pt x="155" y="124"/>
                    <a:pt x="155" y="156"/>
                  </a:cubicBezTo>
                  <a:lnTo>
                    <a:pt x="124" y="156"/>
                  </a:lnTo>
                  <a:cubicBezTo>
                    <a:pt x="93" y="156"/>
                    <a:pt x="93" y="156"/>
                    <a:pt x="93" y="186"/>
                  </a:cubicBezTo>
                  <a:lnTo>
                    <a:pt x="93" y="186"/>
                  </a:lnTo>
                  <a:lnTo>
                    <a:pt x="93" y="186"/>
                  </a:lnTo>
                  <a:lnTo>
                    <a:pt x="93" y="186"/>
                  </a:lnTo>
                  <a:cubicBezTo>
                    <a:pt x="93" y="217"/>
                    <a:pt x="93" y="217"/>
                    <a:pt x="93" y="217"/>
                  </a:cubicBezTo>
                  <a:lnTo>
                    <a:pt x="93" y="217"/>
                  </a:lnTo>
                  <a:cubicBezTo>
                    <a:pt x="93" y="248"/>
                    <a:pt x="62" y="248"/>
                    <a:pt x="62" y="248"/>
                  </a:cubicBezTo>
                  <a:cubicBezTo>
                    <a:pt x="62" y="248"/>
                    <a:pt x="62" y="248"/>
                    <a:pt x="31" y="248"/>
                  </a:cubicBezTo>
                </a:path>
              </a:pathLst>
            </a:custGeom>
            <a:solidFill>
              <a:schemeClr val="tx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2" name="Freeform 154"/>
            <p:cNvSpPr>
              <a:spLocks noChangeArrowheads="1"/>
            </p:cNvSpPr>
            <p:nvPr/>
          </p:nvSpPr>
          <p:spPr bwMode="auto">
            <a:xfrm>
              <a:off x="2228850" y="2393950"/>
              <a:ext cx="223838" cy="223838"/>
            </a:xfrm>
            <a:custGeom>
              <a:avLst/>
              <a:gdLst>
                <a:gd name="T0" fmla="*/ 62 w 621"/>
                <a:gd name="T1" fmla="*/ 124 h 621"/>
                <a:gd name="T2" fmla="*/ 0 w 621"/>
                <a:gd name="T3" fmla="*/ 124 h 621"/>
                <a:gd name="T4" fmla="*/ 0 w 621"/>
                <a:gd name="T5" fmla="*/ 186 h 621"/>
                <a:gd name="T6" fmla="*/ 0 w 621"/>
                <a:gd name="T7" fmla="*/ 217 h 621"/>
                <a:gd name="T8" fmla="*/ 31 w 621"/>
                <a:gd name="T9" fmla="*/ 248 h 621"/>
                <a:gd name="T10" fmla="*/ 92 w 621"/>
                <a:gd name="T11" fmla="*/ 248 h 621"/>
                <a:gd name="T12" fmla="*/ 155 w 621"/>
                <a:gd name="T13" fmla="*/ 280 h 621"/>
                <a:gd name="T14" fmla="*/ 186 w 621"/>
                <a:gd name="T15" fmla="*/ 280 h 621"/>
                <a:gd name="T16" fmla="*/ 248 w 621"/>
                <a:gd name="T17" fmla="*/ 280 h 621"/>
                <a:gd name="T18" fmla="*/ 279 w 621"/>
                <a:gd name="T19" fmla="*/ 310 h 621"/>
                <a:gd name="T20" fmla="*/ 279 w 621"/>
                <a:gd name="T21" fmla="*/ 341 h 621"/>
                <a:gd name="T22" fmla="*/ 248 w 621"/>
                <a:gd name="T23" fmla="*/ 403 h 621"/>
                <a:gd name="T24" fmla="*/ 279 w 621"/>
                <a:gd name="T25" fmla="*/ 465 h 621"/>
                <a:gd name="T26" fmla="*/ 279 w 621"/>
                <a:gd name="T27" fmla="*/ 527 h 621"/>
                <a:gd name="T28" fmla="*/ 279 w 621"/>
                <a:gd name="T29" fmla="*/ 527 h 621"/>
                <a:gd name="T30" fmla="*/ 279 w 621"/>
                <a:gd name="T31" fmla="*/ 589 h 621"/>
                <a:gd name="T32" fmla="*/ 310 w 621"/>
                <a:gd name="T33" fmla="*/ 620 h 621"/>
                <a:gd name="T34" fmla="*/ 310 w 621"/>
                <a:gd name="T35" fmla="*/ 620 h 621"/>
                <a:gd name="T36" fmla="*/ 372 w 621"/>
                <a:gd name="T37" fmla="*/ 620 h 621"/>
                <a:gd name="T38" fmla="*/ 372 w 621"/>
                <a:gd name="T39" fmla="*/ 620 h 621"/>
                <a:gd name="T40" fmla="*/ 434 w 621"/>
                <a:gd name="T41" fmla="*/ 558 h 621"/>
                <a:gd name="T42" fmla="*/ 403 w 621"/>
                <a:gd name="T43" fmla="*/ 496 h 621"/>
                <a:gd name="T44" fmla="*/ 403 w 621"/>
                <a:gd name="T45" fmla="*/ 465 h 621"/>
                <a:gd name="T46" fmla="*/ 403 w 621"/>
                <a:gd name="T47" fmla="*/ 434 h 621"/>
                <a:gd name="T48" fmla="*/ 434 w 621"/>
                <a:gd name="T49" fmla="*/ 403 h 621"/>
                <a:gd name="T50" fmla="*/ 464 w 621"/>
                <a:gd name="T51" fmla="*/ 403 h 621"/>
                <a:gd name="T52" fmla="*/ 464 w 621"/>
                <a:gd name="T53" fmla="*/ 434 h 621"/>
                <a:gd name="T54" fmla="*/ 527 w 621"/>
                <a:gd name="T55" fmla="*/ 434 h 621"/>
                <a:gd name="T56" fmla="*/ 527 w 621"/>
                <a:gd name="T57" fmla="*/ 434 h 621"/>
                <a:gd name="T58" fmla="*/ 558 w 621"/>
                <a:gd name="T59" fmla="*/ 434 h 621"/>
                <a:gd name="T60" fmla="*/ 588 w 621"/>
                <a:gd name="T61" fmla="*/ 403 h 621"/>
                <a:gd name="T62" fmla="*/ 588 w 621"/>
                <a:gd name="T63" fmla="*/ 403 h 621"/>
                <a:gd name="T64" fmla="*/ 588 w 621"/>
                <a:gd name="T65" fmla="*/ 403 h 621"/>
                <a:gd name="T66" fmla="*/ 588 w 621"/>
                <a:gd name="T67" fmla="*/ 372 h 621"/>
                <a:gd name="T68" fmla="*/ 558 w 621"/>
                <a:gd name="T69" fmla="*/ 310 h 621"/>
                <a:gd name="T70" fmla="*/ 588 w 621"/>
                <a:gd name="T71" fmla="*/ 280 h 621"/>
                <a:gd name="T72" fmla="*/ 620 w 621"/>
                <a:gd name="T73" fmla="*/ 217 h 621"/>
                <a:gd name="T74" fmla="*/ 588 w 621"/>
                <a:gd name="T75" fmla="*/ 156 h 621"/>
                <a:gd name="T76" fmla="*/ 588 w 621"/>
                <a:gd name="T77" fmla="*/ 124 h 621"/>
                <a:gd name="T78" fmla="*/ 496 w 621"/>
                <a:gd name="T79" fmla="*/ 62 h 621"/>
                <a:gd name="T80" fmla="*/ 464 w 621"/>
                <a:gd name="T81" fmla="*/ 62 h 621"/>
                <a:gd name="T82" fmla="*/ 403 w 621"/>
                <a:gd name="T83" fmla="*/ 93 h 621"/>
                <a:gd name="T84" fmla="*/ 310 w 621"/>
                <a:gd name="T85" fmla="*/ 62 h 621"/>
                <a:gd name="T86" fmla="*/ 248 w 621"/>
                <a:gd name="T87" fmla="*/ 62 h 621"/>
                <a:gd name="T88" fmla="*/ 186 w 621"/>
                <a:gd name="T89" fmla="*/ 0 h 621"/>
                <a:gd name="T90" fmla="*/ 92 w 621"/>
                <a:gd name="T91" fmla="*/ 0 h 621"/>
                <a:gd name="T92" fmla="*/ 62 w 621"/>
                <a:gd name="T93" fmla="*/ 32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1" h="621">
                  <a:moveTo>
                    <a:pt x="62" y="62"/>
                  </a:moveTo>
                  <a:lnTo>
                    <a:pt x="62" y="62"/>
                  </a:lnTo>
                  <a:cubicBezTo>
                    <a:pt x="62" y="93"/>
                    <a:pt x="62" y="124"/>
                    <a:pt x="62" y="124"/>
                  </a:cubicBezTo>
                  <a:lnTo>
                    <a:pt x="31" y="156"/>
                  </a:lnTo>
                  <a:lnTo>
                    <a:pt x="0" y="156"/>
                  </a:lnTo>
                  <a:cubicBezTo>
                    <a:pt x="0" y="156"/>
                    <a:pt x="0" y="156"/>
                    <a:pt x="0" y="124"/>
                  </a:cubicBezTo>
                  <a:cubicBezTo>
                    <a:pt x="0" y="156"/>
                    <a:pt x="0" y="156"/>
                    <a:pt x="0" y="156"/>
                  </a:cubicBezTo>
                  <a:lnTo>
                    <a:pt x="0" y="156"/>
                  </a:lnTo>
                  <a:cubicBezTo>
                    <a:pt x="0" y="186"/>
                    <a:pt x="0" y="186"/>
                    <a:pt x="0" y="186"/>
                  </a:cubicBezTo>
                  <a:lnTo>
                    <a:pt x="0" y="217"/>
                  </a:lnTo>
                  <a:lnTo>
                    <a:pt x="0" y="217"/>
                  </a:lnTo>
                  <a:lnTo>
                    <a:pt x="0" y="217"/>
                  </a:lnTo>
                  <a:cubicBezTo>
                    <a:pt x="0" y="217"/>
                    <a:pt x="0" y="248"/>
                    <a:pt x="31" y="248"/>
                  </a:cubicBezTo>
                  <a:lnTo>
                    <a:pt x="31" y="248"/>
                  </a:lnTo>
                  <a:lnTo>
                    <a:pt x="31" y="248"/>
                  </a:lnTo>
                  <a:cubicBezTo>
                    <a:pt x="62" y="217"/>
                    <a:pt x="62" y="217"/>
                    <a:pt x="62" y="217"/>
                  </a:cubicBezTo>
                  <a:cubicBezTo>
                    <a:pt x="62" y="217"/>
                    <a:pt x="92" y="217"/>
                    <a:pt x="92" y="248"/>
                  </a:cubicBezTo>
                  <a:lnTo>
                    <a:pt x="92" y="248"/>
                  </a:lnTo>
                  <a:cubicBezTo>
                    <a:pt x="124" y="248"/>
                    <a:pt x="155" y="280"/>
                    <a:pt x="155" y="280"/>
                  </a:cubicBezTo>
                  <a:lnTo>
                    <a:pt x="155" y="280"/>
                  </a:lnTo>
                  <a:lnTo>
                    <a:pt x="155" y="280"/>
                  </a:lnTo>
                  <a:lnTo>
                    <a:pt x="155" y="280"/>
                  </a:lnTo>
                  <a:lnTo>
                    <a:pt x="186" y="280"/>
                  </a:lnTo>
                  <a:lnTo>
                    <a:pt x="186" y="280"/>
                  </a:lnTo>
                  <a:lnTo>
                    <a:pt x="186" y="280"/>
                  </a:lnTo>
                  <a:cubicBezTo>
                    <a:pt x="216" y="280"/>
                    <a:pt x="216" y="280"/>
                    <a:pt x="216" y="280"/>
                  </a:cubicBezTo>
                  <a:cubicBezTo>
                    <a:pt x="216" y="280"/>
                    <a:pt x="216" y="280"/>
                    <a:pt x="248" y="280"/>
                  </a:cubicBezTo>
                  <a:lnTo>
                    <a:pt x="248" y="280"/>
                  </a:lnTo>
                  <a:lnTo>
                    <a:pt x="248" y="280"/>
                  </a:lnTo>
                  <a:cubicBezTo>
                    <a:pt x="248" y="280"/>
                    <a:pt x="279" y="280"/>
                    <a:pt x="279" y="310"/>
                  </a:cubicBezTo>
                  <a:lnTo>
                    <a:pt x="279" y="310"/>
                  </a:lnTo>
                  <a:cubicBezTo>
                    <a:pt x="279" y="341"/>
                    <a:pt x="279" y="341"/>
                    <a:pt x="279" y="341"/>
                  </a:cubicBezTo>
                  <a:lnTo>
                    <a:pt x="279" y="341"/>
                  </a:lnTo>
                  <a:cubicBezTo>
                    <a:pt x="279" y="372"/>
                    <a:pt x="248" y="372"/>
                    <a:pt x="248" y="372"/>
                  </a:cubicBezTo>
                  <a:lnTo>
                    <a:pt x="248" y="372"/>
                  </a:lnTo>
                  <a:lnTo>
                    <a:pt x="248" y="403"/>
                  </a:lnTo>
                  <a:lnTo>
                    <a:pt x="248" y="403"/>
                  </a:lnTo>
                  <a:cubicBezTo>
                    <a:pt x="248" y="403"/>
                    <a:pt x="248" y="403"/>
                    <a:pt x="248" y="434"/>
                  </a:cubicBezTo>
                  <a:cubicBezTo>
                    <a:pt x="248" y="434"/>
                    <a:pt x="279" y="434"/>
                    <a:pt x="279" y="465"/>
                  </a:cubicBezTo>
                  <a:lnTo>
                    <a:pt x="279" y="465"/>
                  </a:lnTo>
                  <a:cubicBezTo>
                    <a:pt x="279" y="496"/>
                    <a:pt x="279" y="496"/>
                    <a:pt x="279" y="496"/>
                  </a:cubicBezTo>
                  <a:lnTo>
                    <a:pt x="279" y="527"/>
                  </a:lnTo>
                  <a:lnTo>
                    <a:pt x="279" y="527"/>
                  </a:lnTo>
                  <a:lnTo>
                    <a:pt x="279" y="527"/>
                  </a:lnTo>
                  <a:lnTo>
                    <a:pt x="279" y="527"/>
                  </a:lnTo>
                  <a:cubicBezTo>
                    <a:pt x="279" y="558"/>
                    <a:pt x="279" y="558"/>
                    <a:pt x="279" y="558"/>
                  </a:cubicBezTo>
                  <a:cubicBezTo>
                    <a:pt x="279" y="558"/>
                    <a:pt x="279" y="558"/>
                    <a:pt x="279" y="589"/>
                  </a:cubicBezTo>
                  <a:lnTo>
                    <a:pt x="279" y="589"/>
                  </a:lnTo>
                  <a:lnTo>
                    <a:pt x="279" y="589"/>
                  </a:lnTo>
                  <a:cubicBezTo>
                    <a:pt x="310" y="589"/>
                    <a:pt x="310" y="589"/>
                    <a:pt x="310" y="620"/>
                  </a:cubicBezTo>
                  <a:lnTo>
                    <a:pt x="310" y="620"/>
                  </a:lnTo>
                  <a:lnTo>
                    <a:pt x="310" y="620"/>
                  </a:lnTo>
                  <a:lnTo>
                    <a:pt x="310" y="620"/>
                  </a:lnTo>
                  <a:lnTo>
                    <a:pt x="310" y="620"/>
                  </a:lnTo>
                  <a:cubicBezTo>
                    <a:pt x="340" y="620"/>
                    <a:pt x="340" y="620"/>
                    <a:pt x="340" y="620"/>
                  </a:cubicBezTo>
                  <a:lnTo>
                    <a:pt x="372" y="620"/>
                  </a:lnTo>
                  <a:lnTo>
                    <a:pt x="372" y="620"/>
                  </a:lnTo>
                  <a:lnTo>
                    <a:pt x="372" y="620"/>
                  </a:lnTo>
                  <a:lnTo>
                    <a:pt x="372" y="620"/>
                  </a:lnTo>
                  <a:lnTo>
                    <a:pt x="372" y="620"/>
                  </a:lnTo>
                  <a:cubicBezTo>
                    <a:pt x="403" y="589"/>
                    <a:pt x="403" y="589"/>
                    <a:pt x="403" y="589"/>
                  </a:cubicBezTo>
                  <a:lnTo>
                    <a:pt x="403" y="589"/>
                  </a:lnTo>
                  <a:cubicBezTo>
                    <a:pt x="434" y="589"/>
                    <a:pt x="434" y="589"/>
                    <a:pt x="434" y="558"/>
                  </a:cubicBezTo>
                  <a:cubicBezTo>
                    <a:pt x="434" y="558"/>
                    <a:pt x="403" y="558"/>
                    <a:pt x="403" y="527"/>
                  </a:cubicBezTo>
                  <a:lnTo>
                    <a:pt x="403" y="527"/>
                  </a:lnTo>
                  <a:cubicBezTo>
                    <a:pt x="403" y="527"/>
                    <a:pt x="403" y="527"/>
                    <a:pt x="403" y="496"/>
                  </a:cubicBezTo>
                  <a:lnTo>
                    <a:pt x="403" y="496"/>
                  </a:lnTo>
                  <a:cubicBezTo>
                    <a:pt x="403" y="496"/>
                    <a:pt x="403" y="496"/>
                    <a:pt x="403" y="465"/>
                  </a:cubicBezTo>
                  <a:lnTo>
                    <a:pt x="403" y="465"/>
                  </a:lnTo>
                  <a:cubicBezTo>
                    <a:pt x="403" y="465"/>
                    <a:pt x="372" y="465"/>
                    <a:pt x="372" y="434"/>
                  </a:cubicBezTo>
                  <a:lnTo>
                    <a:pt x="372" y="434"/>
                  </a:lnTo>
                  <a:lnTo>
                    <a:pt x="403" y="434"/>
                  </a:lnTo>
                  <a:cubicBezTo>
                    <a:pt x="403" y="403"/>
                    <a:pt x="403" y="403"/>
                    <a:pt x="403" y="403"/>
                  </a:cubicBezTo>
                  <a:lnTo>
                    <a:pt x="403" y="403"/>
                  </a:lnTo>
                  <a:lnTo>
                    <a:pt x="434" y="403"/>
                  </a:lnTo>
                  <a:lnTo>
                    <a:pt x="434" y="403"/>
                  </a:lnTo>
                  <a:cubicBezTo>
                    <a:pt x="434" y="434"/>
                    <a:pt x="434" y="434"/>
                    <a:pt x="434" y="434"/>
                  </a:cubicBezTo>
                  <a:cubicBezTo>
                    <a:pt x="434" y="434"/>
                    <a:pt x="434" y="403"/>
                    <a:pt x="464" y="403"/>
                  </a:cubicBezTo>
                  <a:lnTo>
                    <a:pt x="464" y="403"/>
                  </a:lnTo>
                  <a:lnTo>
                    <a:pt x="464" y="434"/>
                  </a:lnTo>
                  <a:lnTo>
                    <a:pt x="464" y="434"/>
                  </a:lnTo>
                  <a:lnTo>
                    <a:pt x="464" y="434"/>
                  </a:lnTo>
                  <a:cubicBezTo>
                    <a:pt x="496" y="434"/>
                    <a:pt x="496" y="434"/>
                    <a:pt x="496" y="434"/>
                  </a:cubicBezTo>
                  <a:lnTo>
                    <a:pt x="527" y="434"/>
                  </a:lnTo>
                  <a:lnTo>
                    <a:pt x="527" y="434"/>
                  </a:lnTo>
                  <a:lnTo>
                    <a:pt x="527" y="434"/>
                  </a:lnTo>
                  <a:lnTo>
                    <a:pt x="527" y="434"/>
                  </a:lnTo>
                  <a:cubicBezTo>
                    <a:pt x="527" y="434"/>
                    <a:pt x="527" y="434"/>
                    <a:pt x="558" y="434"/>
                  </a:cubicBezTo>
                  <a:lnTo>
                    <a:pt x="558" y="434"/>
                  </a:lnTo>
                  <a:lnTo>
                    <a:pt x="558" y="434"/>
                  </a:lnTo>
                  <a:lnTo>
                    <a:pt x="558" y="434"/>
                  </a:lnTo>
                  <a:cubicBezTo>
                    <a:pt x="558" y="403"/>
                    <a:pt x="588" y="403"/>
                    <a:pt x="588" y="403"/>
                  </a:cubicBezTo>
                  <a:lnTo>
                    <a:pt x="588" y="403"/>
                  </a:lnTo>
                  <a:lnTo>
                    <a:pt x="588" y="403"/>
                  </a:lnTo>
                  <a:lnTo>
                    <a:pt x="588" y="403"/>
                  </a:lnTo>
                  <a:lnTo>
                    <a:pt x="588" y="403"/>
                  </a:lnTo>
                  <a:cubicBezTo>
                    <a:pt x="588" y="403"/>
                    <a:pt x="588" y="403"/>
                    <a:pt x="620" y="403"/>
                  </a:cubicBezTo>
                  <a:cubicBezTo>
                    <a:pt x="588" y="403"/>
                    <a:pt x="588" y="403"/>
                    <a:pt x="588" y="403"/>
                  </a:cubicBezTo>
                  <a:lnTo>
                    <a:pt x="588" y="403"/>
                  </a:lnTo>
                  <a:lnTo>
                    <a:pt x="588" y="403"/>
                  </a:lnTo>
                  <a:cubicBezTo>
                    <a:pt x="588" y="403"/>
                    <a:pt x="588" y="403"/>
                    <a:pt x="588" y="372"/>
                  </a:cubicBezTo>
                  <a:lnTo>
                    <a:pt x="588" y="372"/>
                  </a:lnTo>
                  <a:cubicBezTo>
                    <a:pt x="588" y="341"/>
                    <a:pt x="558" y="341"/>
                    <a:pt x="558" y="341"/>
                  </a:cubicBezTo>
                  <a:cubicBezTo>
                    <a:pt x="558" y="341"/>
                    <a:pt x="558" y="341"/>
                    <a:pt x="558" y="310"/>
                  </a:cubicBezTo>
                  <a:lnTo>
                    <a:pt x="558" y="310"/>
                  </a:lnTo>
                  <a:cubicBezTo>
                    <a:pt x="558" y="310"/>
                    <a:pt x="558" y="310"/>
                    <a:pt x="588" y="280"/>
                  </a:cubicBezTo>
                  <a:lnTo>
                    <a:pt x="588" y="280"/>
                  </a:lnTo>
                  <a:lnTo>
                    <a:pt x="588" y="280"/>
                  </a:lnTo>
                  <a:cubicBezTo>
                    <a:pt x="588" y="280"/>
                    <a:pt x="588" y="248"/>
                    <a:pt x="620" y="248"/>
                  </a:cubicBezTo>
                  <a:lnTo>
                    <a:pt x="620" y="217"/>
                  </a:lnTo>
                  <a:lnTo>
                    <a:pt x="620" y="217"/>
                  </a:lnTo>
                  <a:lnTo>
                    <a:pt x="620" y="217"/>
                  </a:lnTo>
                  <a:cubicBezTo>
                    <a:pt x="620" y="186"/>
                    <a:pt x="620" y="186"/>
                    <a:pt x="620" y="186"/>
                  </a:cubicBezTo>
                  <a:cubicBezTo>
                    <a:pt x="620" y="186"/>
                    <a:pt x="588" y="186"/>
                    <a:pt x="588" y="156"/>
                  </a:cubicBezTo>
                  <a:cubicBezTo>
                    <a:pt x="558" y="186"/>
                    <a:pt x="558" y="186"/>
                    <a:pt x="558" y="186"/>
                  </a:cubicBezTo>
                  <a:cubicBezTo>
                    <a:pt x="588" y="124"/>
                    <a:pt x="588" y="124"/>
                    <a:pt x="588" y="124"/>
                  </a:cubicBezTo>
                  <a:lnTo>
                    <a:pt x="588" y="124"/>
                  </a:lnTo>
                  <a:lnTo>
                    <a:pt x="588" y="124"/>
                  </a:lnTo>
                  <a:cubicBezTo>
                    <a:pt x="558" y="124"/>
                    <a:pt x="527" y="93"/>
                    <a:pt x="527" y="93"/>
                  </a:cubicBezTo>
                  <a:cubicBezTo>
                    <a:pt x="496" y="93"/>
                    <a:pt x="496" y="62"/>
                    <a:pt x="496" y="62"/>
                  </a:cubicBezTo>
                  <a:lnTo>
                    <a:pt x="496" y="62"/>
                  </a:lnTo>
                  <a:cubicBezTo>
                    <a:pt x="496" y="62"/>
                    <a:pt x="496" y="62"/>
                    <a:pt x="464" y="62"/>
                  </a:cubicBezTo>
                  <a:lnTo>
                    <a:pt x="464" y="62"/>
                  </a:lnTo>
                  <a:lnTo>
                    <a:pt x="464" y="62"/>
                  </a:lnTo>
                  <a:cubicBezTo>
                    <a:pt x="403" y="93"/>
                    <a:pt x="403" y="93"/>
                    <a:pt x="403" y="93"/>
                  </a:cubicBezTo>
                  <a:lnTo>
                    <a:pt x="403" y="93"/>
                  </a:lnTo>
                  <a:cubicBezTo>
                    <a:pt x="403" y="93"/>
                    <a:pt x="372" y="62"/>
                    <a:pt x="340" y="62"/>
                  </a:cubicBezTo>
                  <a:cubicBezTo>
                    <a:pt x="340" y="62"/>
                    <a:pt x="340" y="62"/>
                    <a:pt x="310" y="62"/>
                  </a:cubicBezTo>
                  <a:lnTo>
                    <a:pt x="310" y="62"/>
                  </a:lnTo>
                  <a:cubicBezTo>
                    <a:pt x="279" y="62"/>
                    <a:pt x="279" y="62"/>
                    <a:pt x="248" y="62"/>
                  </a:cubicBezTo>
                  <a:lnTo>
                    <a:pt x="248" y="62"/>
                  </a:lnTo>
                  <a:lnTo>
                    <a:pt x="248" y="62"/>
                  </a:lnTo>
                  <a:cubicBezTo>
                    <a:pt x="216" y="62"/>
                    <a:pt x="216" y="62"/>
                    <a:pt x="216" y="62"/>
                  </a:cubicBezTo>
                  <a:cubicBezTo>
                    <a:pt x="216" y="62"/>
                    <a:pt x="186" y="62"/>
                    <a:pt x="186" y="32"/>
                  </a:cubicBezTo>
                  <a:cubicBezTo>
                    <a:pt x="186" y="32"/>
                    <a:pt x="186" y="32"/>
                    <a:pt x="186" y="0"/>
                  </a:cubicBezTo>
                  <a:cubicBezTo>
                    <a:pt x="186" y="0"/>
                    <a:pt x="155" y="0"/>
                    <a:pt x="124" y="0"/>
                  </a:cubicBezTo>
                  <a:lnTo>
                    <a:pt x="124" y="0"/>
                  </a:lnTo>
                  <a:lnTo>
                    <a:pt x="92" y="0"/>
                  </a:lnTo>
                  <a:lnTo>
                    <a:pt x="62" y="32"/>
                  </a:lnTo>
                  <a:lnTo>
                    <a:pt x="62" y="32"/>
                  </a:lnTo>
                  <a:lnTo>
                    <a:pt x="62" y="32"/>
                  </a:lnTo>
                  <a:lnTo>
                    <a:pt x="62" y="32"/>
                  </a:lnTo>
                  <a:lnTo>
                    <a:pt x="62"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3" name="Freeform 155"/>
            <p:cNvSpPr>
              <a:spLocks noChangeArrowheads="1"/>
            </p:cNvSpPr>
            <p:nvPr/>
          </p:nvSpPr>
          <p:spPr bwMode="auto">
            <a:xfrm>
              <a:off x="2486025" y="26050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4" name="Freeform 156"/>
            <p:cNvSpPr>
              <a:spLocks noChangeArrowheads="1"/>
            </p:cNvSpPr>
            <p:nvPr/>
          </p:nvSpPr>
          <p:spPr bwMode="auto">
            <a:xfrm>
              <a:off x="2452688" y="2471738"/>
              <a:ext cx="66675" cy="134937"/>
            </a:xfrm>
            <a:custGeom>
              <a:avLst/>
              <a:gdLst>
                <a:gd name="T0" fmla="*/ 31 w 187"/>
                <a:gd name="T1" fmla="*/ 0 h 373"/>
                <a:gd name="T2" fmla="*/ 62 w 187"/>
                <a:gd name="T3" fmla="*/ 63 h 373"/>
                <a:gd name="T4" fmla="*/ 31 w 187"/>
                <a:gd name="T5" fmla="*/ 93 h 373"/>
                <a:gd name="T6" fmla="*/ 31 w 187"/>
                <a:gd name="T7" fmla="*/ 93 h 373"/>
                <a:gd name="T8" fmla="*/ 0 w 187"/>
                <a:gd name="T9" fmla="*/ 93 h 373"/>
                <a:gd name="T10" fmla="*/ 0 w 187"/>
                <a:gd name="T11" fmla="*/ 93 h 373"/>
                <a:gd name="T12" fmla="*/ 31 w 187"/>
                <a:gd name="T13" fmla="*/ 124 h 373"/>
                <a:gd name="T14" fmla="*/ 31 w 187"/>
                <a:gd name="T15" fmla="*/ 124 h 373"/>
                <a:gd name="T16" fmla="*/ 92 w 187"/>
                <a:gd name="T17" fmla="*/ 155 h 373"/>
                <a:gd name="T18" fmla="*/ 62 w 187"/>
                <a:gd name="T19" fmla="*/ 186 h 373"/>
                <a:gd name="T20" fmla="*/ 92 w 187"/>
                <a:gd name="T21" fmla="*/ 248 h 373"/>
                <a:gd name="T22" fmla="*/ 62 w 187"/>
                <a:gd name="T23" fmla="*/ 279 h 373"/>
                <a:gd name="T24" fmla="*/ 92 w 187"/>
                <a:gd name="T25" fmla="*/ 310 h 373"/>
                <a:gd name="T26" fmla="*/ 92 w 187"/>
                <a:gd name="T27" fmla="*/ 372 h 373"/>
                <a:gd name="T28" fmla="*/ 92 w 187"/>
                <a:gd name="T29" fmla="*/ 372 h 373"/>
                <a:gd name="T30" fmla="*/ 92 w 187"/>
                <a:gd name="T31" fmla="*/ 372 h 373"/>
                <a:gd name="T32" fmla="*/ 124 w 187"/>
                <a:gd name="T33" fmla="*/ 372 h 373"/>
                <a:gd name="T34" fmla="*/ 155 w 187"/>
                <a:gd name="T35" fmla="*/ 372 h 373"/>
                <a:gd name="T36" fmla="*/ 186 w 187"/>
                <a:gd name="T37" fmla="*/ 341 h 373"/>
                <a:gd name="T38" fmla="*/ 186 w 187"/>
                <a:gd name="T39" fmla="*/ 341 h 373"/>
                <a:gd name="T40" fmla="*/ 155 w 187"/>
                <a:gd name="T41" fmla="*/ 310 h 373"/>
                <a:gd name="T42" fmla="*/ 124 w 187"/>
                <a:gd name="T43" fmla="*/ 248 h 373"/>
                <a:gd name="T44" fmla="*/ 124 w 187"/>
                <a:gd name="T45" fmla="*/ 186 h 373"/>
                <a:gd name="T46" fmla="*/ 124 w 187"/>
                <a:gd name="T47" fmla="*/ 186 h 373"/>
                <a:gd name="T48" fmla="*/ 124 w 187"/>
                <a:gd name="T49" fmla="*/ 186 h 373"/>
                <a:gd name="T50" fmla="*/ 155 w 187"/>
                <a:gd name="T51" fmla="*/ 155 h 373"/>
                <a:gd name="T52" fmla="*/ 186 w 187"/>
                <a:gd name="T53" fmla="*/ 155 h 373"/>
                <a:gd name="T54" fmla="*/ 186 w 187"/>
                <a:gd name="T55" fmla="*/ 124 h 373"/>
                <a:gd name="T56" fmla="*/ 186 w 187"/>
                <a:gd name="T57" fmla="*/ 124 h 373"/>
                <a:gd name="T58" fmla="*/ 186 w 187"/>
                <a:gd name="T59" fmla="*/ 124 h 373"/>
                <a:gd name="T60" fmla="*/ 155 w 187"/>
                <a:gd name="T61" fmla="*/ 93 h 373"/>
                <a:gd name="T62" fmla="*/ 92 w 187"/>
                <a:gd name="T63" fmla="*/ 31 h 373"/>
                <a:gd name="T64" fmla="*/ 62 w 187"/>
                <a:gd name="T65" fmla="*/ 0 h 373"/>
                <a:gd name="T66" fmla="*/ 62 w 187"/>
                <a:gd name="T67"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3">
                  <a:moveTo>
                    <a:pt x="31" y="0"/>
                  </a:moveTo>
                  <a:lnTo>
                    <a:pt x="31" y="0"/>
                  </a:lnTo>
                  <a:cubicBezTo>
                    <a:pt x="62" y="31"/>
                    <a:pt x="62" y="31"/>
                    <a:pt x="62" y="63"/>
                  </a:cubicBezTo>
                  <a:lnTo>
                    <a:pt x="62" y="63"/>
                  </a:lnTo>
                  <a:lnTo>
                    <a:pt x="62" y="63"/>
                  </a:lnTo>
                  <a:cubicBezTo>
                    <a:pt x="31" y="93"/>
                    <a:pt x="31" y="93"/>
                    <a:pt x="31" y="93"/>
                  </a:cubicBezTo>
                  <a:lnTo>
                    <a:pt x="31" y="93"/>
                  </a:lnTo>
                  <a:lnTo>
                    <a:pt x="31" y="93"/>
                  </a:lnTo>
                  <a:lnTo>
                    <a:pt x="0" y="93"/>
                  </a:lnTo>
                  <a:lnTo>
                    <a:pt x="0" y="93"/>
                  </a:lnTo>
                  <a:lnTo>
                    <a:pt x="0" y="93"/>
                  </a:lnTo>
                  <a:lnTo>
                    <a:pt x="0" y="93"/>
                  </a:lnTo>
                  <a:cubicBezTo>
                    <a:pt x="0" y="124"/>
                    <a:pt x="0" y="124"/>
                    <a:pt x="0" y="124"/>
                  </a:cubicBezTo>
                  <a:cubicBezTo>
                    <a:pt x="31" y="124"/>
                    <a:pt x="31" y="124"/>
                    <a:pt x="31" y="124"/>
                  </a:cubicBezTo>
                  <a:lnTo>
                    <a:pt x="31" y="124"/>
                  </a:lnTo>
                  <a:lnTo>
                    <a:pt x="31" y="124"/>
                  </a:lnTo>
                  <a:cubicBezTo>
                    <a:pt x="62" y="124"/>
                    <a:pt x="62" y="124"/>
                    <a:pt x="62" y="155"/>
                  </a:cubicBezTo>
                  <a:cubicBezTo>
                    <a:pt x="92" y="155"/>
                    <a:pt x="92" y="155"/>
                    <a:pt x="92" y="155"/>
                  </a:cubicBezTo>
                  <a:cubicBezTo>
                    <a:pt x="92" y="186"/>
                    <a:pt x="92" y="186"/>
                    <a:pt x="92" y="186"/>
                  </a:cubicBezTo>
                  <a:lnTo>
                    <a:pt x="62" y="186"/>
                  </a:lnTo>
                  <a:cubicBezTo>
                    <a:pt x="92" y="217"/>
                    <a:pt x="92" y="217"/>
                    <a:pt x="92" y="248"/>
                  </a:cubicBezTo>
                  <a:lnTo>
                    <a:pt x="92" y="248"/>
                  </a:lnTo>
                  <a:lnTo>
                    <a:pt x="92" y="248"/>
                  </a:lnTo>
                  <a:cubicBezTo>
                    <a:pt x="92" y="248"/>
                    <a:pt x="92" y="279"/>
                    <a:pt x="62" y="279"/>
                  </a:cubicBezTo>
                  <a:lnTo>
                    <a:pt x="62" y="279"/>
                  </a:lnTo>
                  <a:cubicBezTo>
                    <a:pt x="62" y="310"/>
                    <a:pt x="92" y="310"/>
                    <a:pt x="92" y="310"/>
                  </a:cubicBezTo>
                  <a:cubicBezTo>
                    <a:pt x="92" y="310"/>
                    <a:pt x="62" y="310"/>
                    <a:pt x="62" y="341"/>
                  </a:cubicBezTo>
                  <a:cubicBezTo>
                    <a:pt x="92" y="341"/>
                    <a:pt x="92" y="372"/>
                    <a:pt x="92" y="372"/>
                  </a:cubicBezTo>
                  <a:lnTo>
                    <a:pt x="92" y="372"/>
                  </a:lnTo>
                  <a:lnTo>
                    <a:pt x="92" y="372"/>
                  </a:lnTo>
                  <a:lnTo>
                    <a:pt x="92" y="372"/>
                  </a:lnTo>
                  <a:lnTo>
                    <a:pt x="92" y="372"/>
                  </a:lnTo>
                  <a:cubicBezTo>
                    <a:pt x="124" y="372"/>
                    <a:pt x="124" y="372"/>
                    <a:pt x="124" y="372"/>
                  </a:cubicBezTo>
                  <a:lnTo>
                    <a:pt x="124" y="372"/>
                  </a:lnTo>
                  <a:lnTo>
                    <a:pt x="124" y="372"/>
                  </a:lnTo>
                  <a:cubicBezTo>
                    <a:pt x="155" y="372"/>
                    <a:pt x="155" y="372"/>
                    <a:pt x="155" y="372"/>
                  </a:cubicBezTo>
                  <a:lnTo>
                    <a:pt x="155" y="372"/>
                  </a:lnTo>
                  <a:cubicBezTo>
                    <a:pt x="155" y="372"/>
                    <a:pt x="155" y="341"/>
                    <a:pt x="186" y="341"/>
                  </a:cubicBezTo>
                  <a:lnTo>
                    <a:pt x="186" y="341"/>
                  </a:lnTo>
                  <a:lnTo>
                    <a:pt x="186" y="341"/>
                  </a:lnTo>
                  <a:lnTo>
                    <a:pt x="155" y="310"/>
                  </a:lnTo>
                  <a:lnTo>
                    <a:pt x="155" y="310"/>
                  </a:lnTo>
                  <a:lnTo>
                    <a:pt x="155" y="279"/>
                  </a:lnTo>
                  <a:cubicBezTo>
                    <a:pt x="124" y="279"/>
                    <a:pt x="124" y="248"/>
                    <a:pt x="124" y="248"/>
                  </a:cubicBezTo>
                  <a:cubicBezTo>
                    <a:pt x="124" y="217"/>
                    <a:pt x="124" y="217"/>
                    <a:pt x="124" y="217"/>
                  </a:cubicBezTo>
                  <a:cubicBezTo>
                    <a:pt x="124" y="217"/>
                    <a:pt x="124" y="217"/>
                    <a:pt x="124" y="186"/>
                  </a:cubicBezTo>
                  <a:lnTo>
                    <a:pt x="124" y="186"/>
                  </a:lnTo>
                  <a:lnTo>
                    <a:pt x="124" y="186"/>
                  </a:lnTo>
                  <a:lnTo>
                    <a:pt x="124" y="186"/>
                  </a:lnTo>
                  <a:lnTo>
                    <a:pt x="124" y="186"/>
                  </a:lnTo>
                  <a:lnTo>
                    <a:pt x="155" y="155"/>
                  </a:lnTo>
                  <a:lnTo>
                    <a:pt x="155" y="155"/>
                  </a:lnTo>
                  <a:cubicBezTo>
                    <a:pt x="155" y="155"/>
                    <a:pt x="155" y="155"/>
                    <a:pt x="186" y="155"/>
                  </a:cubicBezTo>
                  <a:lnTo>
                    <a:pt x="186" y="155"/>
                  </a:lnTo>
                  <a:lnTo>
                    <a:pt x="186" y="155"/>
                  </a:lnTo>
                  <a:cubicBezTo>
                    <a:pt x="186" y="124"/>
                    <a:pt x="186" y="124"/>
                    <a:pt x="186" y="124"/>
                  </a:cubicBezTo>
                  <a:lnTo>
                    <a:pt x="186" y="124"/>
                  </a:lnTo>
                  <a:lnTo>
                    <a:pt x="186" y="124"/>
                  </a:lnTo>
                  <a:lnTo>
                    <a:pt x="186" y="124"/>
                  </a:lnTo>
                  <a:lnTo>
                    <a:pt x="186" y="124"/>
                  </a:lnTo>
                  <a:cubicBezTo>
                    <a:pt x="155" y="93"/>
                    <a:pt x="155" y="93"/>
                    <a:pt x="155" y="93"/>
                  </a:cubicBezTo>
                  <a:lnTo>
                    <a:pt x="155" y="93"/>
                  </a:lnTo>
                  <a:cubicBezTo>
                    <a:pt x="124" y="93"/>
                    <a:pt x="124" y="93"/>
                    <a:pt x="124" y="93"/>
                  </a:cubicBezTo>
                  <a:cubicBezTo>
                    <a:pt x="92" y="63"/>
                    <a:pt x="92" y="63"/>
                    <a:pt x="92" y="31"/>
                  </a:cubicBezTo>
                  <a:cubicBezTo>
                    <a:pt x="92" y="31"/>
                    <a:pt x="92" y="0"/>
                    <a:pt x="62" y="0"/>
                  </a:cubicBezTo>
                  <a:lnTo>
                    <a:pt x="62" y="0"/>
                  </a:lnTo>
                  <a:lnTo>
                    <a:pt x="62" y="0"/>
                  </a:lnTo>
                  <a:lnTo>
                    <a:pt x="62" y="0"/>
                  </a:lnTo>
                  <a:lnTo>
                    <a:pt x="31"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5" name="Freeform 157"/>
            <p:cNvSpPr>
              <a:spLocks noChangeArrowheads="1"/>
            </p:cNvSpPr>
            <p:nvPr/>
          </p:nvSpPr>
          <p:spPr bwMode="auto">
            <a:xfrm>
              <a:off x="2519363" y="2527300"/>
              <a:ext cx="100012" cy="66675"/>
            </a:xfrm>
            <a:custGeom>
              <a:avLst/>
              <a:gdLst>
                <a:gd name="T0" fmla="*/ 0 w 279"/>
                <a:gd name="T1" fmla="*/ 62 h 187"/>
                <a:gd name="T2" fmla="*/ 0 w 279"/>
                <a:gd name="T3" fmla="*/ 62 h 187"/>
                <a:gd name="T4" fmla="*/ 0 w 279"/>
                <a:gd name="T5" fmla="*/ 62 h 187"/>
                <a:gd name="T6" fmla="*/ 0 w 279"/>
                <a:gd name="T7" fmla="*/ 93 h 187"/>
                <a:gd name="T8" fmla="*/ 0 w 279"/>
                <a:gd name="T9" fmla="*/ 93 h 187"/>
                <a:gd name="T10" fmla="*/ 30 w 279"/>
                <a:gd name="T11" fmla="*/ 93 h 187"/>
                <a:gd name="T12" fmla="*/ 30 w 279"/>
                <a:gd name="T13" fmla="*/ 93 h 187"/>
                <a:gd name="T14" fmla="*/ 30 w 279"/>
                <a:gd name="T15" fmla="*/ 155 h 187"/>
                <a:gd name="T16" fmla="*/ 30 w 279"/>
                <a:gd name="T17" fmla="*/ 155 h 187"/>
                <a:gd name="T18" fmla="*/ 30 w 279"/>
                <a:gd name="T19" fmla="*/ 155 h 187"/>
                <a:gd name="T20" fmla="*/ 30 w 279"/>
                <a:gd name="T21" fmla="*/ 155 h 187"/>
                <a:gd name="T22" fmla="*/ 30 w 279"/>
                <a:gd name="T23" fmla="*/ 155 h 187"/>
                <a:gd name="T24" fmla="*/ 30 w 279"/>
                <a:gd name="T25" fmla="*/ 155 h 187"/>
                <a:gd name="T26" fmla="*/ 62 w 279"/>
                <a:gd name="T27" fmla="*/ 155 h 187"/>
                <a:gd name="T28" fmla="*/ 62 w 279"/>
                <a:gd name="T29" fmla="*/ 155 h 187"/>
                <a:gd name="T30" fmla="*/ 93 w 279"/>
                <a:gd name="T31" fmla="*/ 155 h 187"/>
                <a:gd name="T32" fmla="*/ 93 w 279"/>
                <a:gd name="T33" fmla="*/ 155 h 187"/>
                <a:gd name="T34" fmla="*/ 124 w 279"/>
                <a:gd name="T35" fmla="*/ 155 h 187"/>
                <a:gd name="T36" fmla="*/ 154 w 279"/>
                <a:gd name="T37" fmla="*/ 155 h 187"/>
                <a:gd name="T38" fmla="*/ 154 w 279"/>
                <a:gd name="T39" fmla="*/ 155 h 187"/>
                <a:gd name="T40" fmla="*/ 154 w 279"/>
                <a:gd name="T41" fmla="*/ 155 h 187"/>
                <a:gd name="T42" fmla="*/ 186 w 279"/>
                <a:gd name="T43" fmla="*/ 186 h 187"/>
                <a:gd name="T44" fmla="*/ 186 w 279"/>
                <a:gd name="T45" fmla="*/ 186 h 187"/>
                <a:gd name="T46" fmla="*/ 186 w 279"/>
                <a:gd name="T47" fmla="*/ 186 h 187"/>
                <a:gd name="T48" fmla="*/ 217 w 279"/>
                <a:gd name="T49" fmla="*/ 186 h 187"/>
                <a:gd name="T50" fmla="*/ 248 w 279"/>
                <a:gd name="T51" fmla="*/ 186 h 187"/>
                <a:gd name="T52" fmla="*/ 248 w 279"/>
                <a:gd name="T53" fmla="*/ 186 h 187"/>
                <a:gd name="T54" fmla="*/ 248 w 279"/>
                <a:gd name="T55" fmla="*/ 186 h 187"/>
                <a:gd name="T56" fmla="*/ 248 w 279"/>
                <a:gd name="T57" fmla="*/ 155 h 187"/>
                <a:gd name="T58" fmla="*/ 248 w 279"/>
                <a:gd name="T59" fmla="*/ 155 h 187"/>
                <a:gd name="T60" fmla="*/ 248 w 279"/>
                <a:gd name="T61" fmla="*/ 155 h 187"/>
                <a:gd name="T62" fmla="*/ 278 w 279"/>
                <a:gd name="T63" fmla="*/ 93 h 187"/>
                <a:gd name="T64" fmla="*/ 278 w 279"/>
                <a:gd name="T65" fmla="*/ 93 h 187"/>
                <a:gd name="T66" fmla="*/ 278 w 279"/>
                <a:gd name="T67" fmla="*/ 93 h 187"/>
                <a:gd name="T68" fmla="*/ 278 w 279"/>
                <a:gd name="T69" fmla="*/ 62 h 187"/>
                <a:gd name="T70" fmla="*/ 278 w 279"/>
                <a:gd name="T71" fmla="*/ 62 h 187"/>
                <a:gd name="T72" fmla="*/ 278 w 279"/>
                <a:gd name="T73" fmla="*/ 62 h 187"/>
                <a:gd name="T74" fmla="*/ 278 w 279"/>
                <a:gd name="T75" fmla="*/ 31 h 187"/>
                <a:gd name="T76" fmla="*/ 248 w 279"/>
                <a:gd name="T77" fmla="*/ 31 h 187"/>
                <a:gd name="T78" fmla="*/ 248 w 279"/>
                <a:gd name="T79" fmla="*/ 31 h 187"/>
                <a:gd name="T80" fmla="*/ 217 w 279"/>
                <a:gd name="T81" fmla="*/ 31 h 187"/>
                <a:gd name="T82" fmla="*/ 154 w 279"/>
                <a:gd name="T83" fmla="*/ 62 h 187"/>
                <a:gd name="T84" fmla="*/ 154 w 279"/>
                <a:gd name="T85" fmla="*/ 31 h 187"/>
                <a:gd name="T86" fmla="*/ 124 w 279"/>
                <a:gd name="T87" fmla="*/ 0 h 187"/>
                <a:gd name="T88" fmla="*/ 124 w 279"/>
                <a:gd name="T89" fmla="*/ 0 h 187"/>
                <a:gd name="T90" fmla="*/ 93 w 279"/>
                <a:gd name="T91" fmla="*/ 0 h 187"/>
                <a:gd name="T92" fmla="*/ 62 w 279"/>
                <a:gd name="T93" fmla="*/ 0 h 187"/>
                <a:gd name="T94" fmla="*/ 30 w 279"/>
                <a:gd name="T95" fmla="*/ 0 h 187"/>
                <a:gd name="T96" fmla="*/ 30 w 279"/>
                <a:gd name="T97" fmla="*/ 0 h 187"/>
                <a:gd name="T98" fmla="*/ 30 w 279"/>
                <a:gd name="T99" fmla="*/ 31 h 187"/>
                <a:gd name="T100" fmla="*/ 0 w 279"/>
                <a:gd name="T101" fmla="*/ 6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9" h="187">
                  <a:moveTo>
                    <a:pt x="0" y="62"/>
                  </a:moveTo>
                  <a:lnTo>
                    <a:pt x="0" y="62"/>
                  </a:lnTo>
                  <a:lnTo>
                    <a:pt x="0" y="62"/>
                  </a:lnTo>
                  <a:cubicBezTo>
                    <a:pt x="0" y="93"/>
                    <a:pt x="0" y="93"/>
                    <a:pt x="0" y="93"/>
                  </a:cubicBezTo>
                  <a:lnTo>
                    <a:pt x="0" y="93"/>
                  </a:lnTo>
                  <a:cubicBezTo>
                    <a:pt x="0" y="93"/>
                    <a:pt x="0" y="93"/>
                    <a:pt x="30" y="93"/>
                  </a:cubicBezTo>
                  <a:lnTo>
                    <a:pt x="30" y="93"/>
                  </a:lnTo>
                  <a:cubicBezTo>
                    <a:pt x="30" y="124"/>
                    <a:pt x="30" y="124"/>
                    <a:pt x="30" y="155"/>
                  </a:cubicBezTo>
                  <a:lnTo>
                    <a:pt x="30" y="155"/>
                  </a:lnTo>
                  <a:lnTo>
                    <a:pt x="30" y="155"/>
                  </a:lnTo>
                  <a:lnTo>
                    <a:pt x="30" y="155"/>
                  </a:lnTo>
                  <a:lnTo>
                    <a:pt x="30" y="155"/>
                  </a:lnTo>
                  <a:lnTo>
                    <a:pt x="30" y="155"/>
                  </a:lnTo>
                  <a:lnTo>
                    <a:pt x="62" y="155"/>
                  </a:lnTo>
                  <a:lnTo>
                    <a:pt x="62" y="155"/>
                  </a:lnTo>
                  <a:lnTo>
                    <a:pt x="93" y="155"/>
                  </a:lnTo>
                  <a:lnTo>
                    <a:pt x="93" y="155"/>
                  </a:lnTo>
                  <a:cubicBezTo>
                    <a:pt x="124" y="155"/>
                    <a:pt x="124" y="155"/>
                    <a:pt x="124" y="155"/>
                  </a:cubicBezTo>
                  <a:lnTo>
                    <a:pt x="154" y="155"/>
                  </a:lnTo>
                  <a:lnTo>
                    <a:pt x="154" y="155"/>
                  </a:lnTo>
                  <a:lnTo>
                    <a:pt x="154" y="155"/>
                  </a:lnTo>
                  <a:cubicBezTo>
                    <a:pt x="154" y="155"/>
                    <a:pt x="186" y="155"/>
                    <a:pt x="186" y="186"/>
                  </a:cubicBezTo>
                  <a:lnTo>
                    <a:pt x="186" y="186"/>
                  </a:lnTo>
                  <a:lnTo>
                    <a:pt x="186" y="186"/>
                  </a:lnTo>
                  <a:cubicBezTo>
                    <a:pt x="217" y="186"/>
                    <a:pt x="217" y="186"/>
                    <a:pt x="217" y="186"/>
                  </a:cubicBezTo>
                  <a:lnTo>
                    <a:pt x="248" y="186"/>
                  </a:lnTo>
                  <a:lnTo>
                    <a:pt x="248" y="186"/>
                  </a:lnTo>
                  <a:lnTo>
                    <a:pt x="248" y="186"/>
                  </a:lnTo>
                  <a:cubicBezTo>
                    <a:pt x="248" y="155"/>
                    <a:pt x="248" y="155"/>
                    <a:pt x="248" y="155"/>
                  </a:cubicBezTo>
                  <a:lnTo>
                    <a:pt x="248" y="155"/>
                  </a:lnTo>
                  <a:lnTo>
                    <a:pt x="248" y="155"/>
                  </a:lnTo>
                  <a:cubicBezTo>
                    <a:pt x="248" y="124"/>
                    <a:pt x="278" y="124"/>
                    <a:pt x="278" y="93"/>
                  </a:cubicBezTo>
                  <a:lnTo>
                    <a:pt x="278" y="93"/>
                  </a:lnTo>
                  <a:lnTo>
                    <a:pt x="278" y="93"/>
                  </a:lnTo>
                  <a:lnTo>
                    <a:pt x="278" y="62"/>
                  </a:lnTo>
                  <a:lnTo>
                    <a:pt x="278" y="62"/>
                  </a:lnTo>
                  <a:lnTo>
                    <a:pt x="278" y="62"/>
                  </a:lnTo>
                  <a:cubicBezTo>
                    <a:pt x="278" y="31"/>
                    <a:pt x="278" y="31"/>
                    <a:pt x="278" y="31"/>
                  </a:cubicBezTo>
                  <a:cubicBezTo>
                    <a:pt x="248" y="31"/>
                    <a:pt x="248" y="31"/>
                    <a:pt x="248" y="31"/>
                  </a:cubicBezTo>
                  <a:lnTo>
                    <a:pt x="248" y="31"/>
                  </a:lnTo>
                  <a:lnTo>
                    <a:pt x="217" y="31"/>
                  </a:lnTo>
                  <a:cubicBezTo>
                    <a:pt x="154" y="62"/>
                    <a:pt x="154" y="62"/>
                    <a:pt x="154" y="62"/>
                  </a:cubicBezTo>
                  <a:cubicBezTo>
                    <a:pt x="154" y="31"/>
                    <a:pt x="154" y="31"/>
                    <a:pt x="154" y="31"/>
                  </a:cubicBezTo>
                  <a:cubicBezTo>
                    <a:pt x="154" y="0"/>
                    <a:pt x="154" y="0"/>
                    <a:pt x="124" y="0"/>
                  </a:cubicBezTo>
                  <a:lnTo>
                    <a:pt x="124" y="0"/>
                  </a:lnTo>
                  <a:cubicBezTo>
                    <a:pt x="124" y="0"/>
                    <a:pt x="124" y="0"/>
                    <a:pt x="93" y="0"/>
                  </a:cubicBezTo>
                  <a:cubicBezTo>
                    <a:pt x="93" y="0"/>
                    <a:pt x="93" y="0"/>
                    <a:pt x="62" y="0"/>
                  </a:cubicBezTo>
                  <a:cubicBezTo>
                    <a:pt x="62" y="0"/>
                    <a:pt x="62" y="0"/>
                    <a:pt x="30" y="0"/>
                  </a:cubicBezTo>
                  <a:lnTo>
                    <a:pt x="30" y="0"/>
                  </a:lnTo>
                  <a:lnTo>
                    <a:pt x="30" y="31"/>
                  </a:lnTo>
                  <a:lnTo>
                    <a:pt x="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6" name="Freeform 158"/>
            <p:cNvSpPr>
              <a:spLocks noChangeArrowheads="1"/>
            </p:cNvSpPr>
            <p:nvPr/>
          </p:nvSpPr>
          <p:spPr bwMode="auto">
            <a:xfrm>
              <a:off x="2286000" y="2884488"/>
              <a:ext cx="223838" cy="279400"/>
            </a:xfrm>
            <a:custGeom>
              <a:avLst/>
              <a:gdLst>
                <a:gd name="T0" fmla="*/ 185 w 621"/>
                <a:gd name="T1" fmla="*/ 31 h 776"/>
                <a:gd name="T2" fmla="*/ 185 w 621"/>
                <a:gd name="T3" fmla="*/ 0 h 776"/>
                <a:gd name="T4" fmla="*/ 124 w 621"/>
                <a:gd name="T5" fmla="*/ 31 h 776"/>
                <a:gd name="T6" fmla="*/ 93 w 621"/>
                <a:gd name="T7" fmla="*/ 62 h 776"/>
                <a:gd name="T8" fmla="*/ 61 w 621"/>
                <a:gd name="T9" fmla="*/ 93 h 776"/>
                <a:gd name="T10" fmla="*/ 31 w 621"/>
                <a:gd name="T11" fmla="*/ 93 h 776"/>
                <a:gd name="T12" fmla="*/ 61 w 621"/>
                <a:gd name="T13" fmla="*/ 154 h 776"/>
                <a:gd name="T14" fmla="*/ 31 w 621"/>
                <a:gd name="T15" fmla="*/ 217 h 776"/>
                <a:gd name="T16" fmla="*/ 31 w 621"/>
                <a:gd name="T17" fmla="*/ 248 h 776"/>
                <a:gd name="T18" fmla="*/ 31 w 621"/>
                <a:gd name="T19" fmla="*/ 310 h 776"/>
                <a:gd name="T20" fmla="*/ 31 w 621"/>
                <a:gd name="T21" fmla="*/ 341 h 776"/>
                <a:gd name="T22" fmla="*/ 31 w 621"/>
                <a:gd name="T23" fmla="*/ 403 h 776"/>
                <a:gd name="T24" fmla="*/ 0 w 621"/>
                <a:gd name="T25" fmla="*/ 465 h 776"/>
                <a:gd name="T26" fmla="*/ 0 w 621"/>
                <a:gd name="T27" fmla="*/ 465 h 776"/>
                <a:gd name="T28" fmla="*/ 61 w 621"/>
                <a:gd name="T29" fmla="*/ 558 h 776"/>
                <a:gd name="T30" fmla="*/ 61 w 621"/>
                <a:gd name="T31" fmla="*/ 619 h 776"/>
                <a:gd name="T32" fmla="*/ 61 w 621"/>
                <a:gd name="T33" fmla="*/ 651 h 776"/>
                <a:gd name="T34" fmla="*/ 61 w 621"/>
                <a:gd name="T35" fmla="*/ 651 h 776"/>
                <a:gd name="T36" fmla="*/ 93 w 621"/>
                <a:gd name="T37" fmla="*/ 743 h 776"/>
                <a:gd name="T38" fmla="*/ 93 w 621"/>
                <a:gd name="T39" fmla="*/ 775 h 776"/>
                <a:gd name="T40" fmla="*/ 124 w 621"/>
                <a:gd name="T41" fmla="*/ 743 h 776"/>
                <a:gd name="T42" fmla="*/ 155 w 621"/>
                <a:gd name="T43" fmla="*/ 743 h 776"/>
                <a:gd name="T44" fmla="*/ 185 w 621"/>
                <a:gd name="T45" fmla="*/ 743 h 776"/>
                <a:gd name="T46" fmla="*/ 217 w 621"/>
                <a:gd name="T47" fmla="*/ 743 h 776"/>
                <a:gd name="T48" fmla="*/ 217 w 621"/>
                <a:gd name="T49" fmla="*/ 743 h 776"/>
                <a:gd name="T50" fmla="*/ 309 w 621"/>
                <a:gd name="T51" fmla="*/ 743 h 776"/>
                <a:gd name="T52" fmla="*/ 341 w 621"/>
                <a:gd name="T53" fmla="*/ 743 h 776"/>
                <a:gd name="T54" fmla="*/ 372 w 621"/>
                <a:gd name="T55" fmla="*/ 713 h 776"/>
                <a:gd name="T56" fmla="*/ 372 w 621"/>
                <a:gd name="T57" fmla="*/ 682 h 776"/>
                <a:gd name="T58" fmla="*/ 372 w 621"/>
                <a:gd name="T59" fmla="*/ 651 h 776"/>
                <a:gd name="T60" fmla="*/ 403 w 621"/>
                <a:gd name="T61" fmla="*/ 589 h 776"/>
                <a:gd name="T62" fmla="*/ 496 w 621"/>
                <a:gd name="T63" fmla="*/ 558 h 776"/>
                <a:gd name="T64" fmla="*/ 589 w 621"/>
                <a:gd name="T65" fmla="*/ 558 h 776"/>
                <a:gd name="T66" fmla="*/ 620 w 621"/>
                <a:gd name="T67" fmla="*/ 527 h 776"/>
                <a:gd name="T68" fmla="*/ 620 w 621"/>
                <a:gd name="T69" fmla="*/ 495 h 776"/>
                <a:gd name="T70" fmla="*/ 557 w 621"/>
                <a:gd name="T71" fmla="*/ 434 h 776"/>
                <a:gd name="T72" fmla="*/ 527 w 621"/>
                <a:gd name="T73" fmla="*/ 434 h 776"/>
                <a:gd name="T74" fmla="*/ 496 w 621"/>
                <a:gd name="T75" fmla="*/ 434 h 776"/>
                <a:gd name="T76" fmla="*/ 465 w 621"/>
                <a:gd name="T77" fmla="*/ 341 h 776"/>
                <a:gd name="T78" fmla="*/ 465 w 621"/>
                <a:gd name="T79" fmla="*/ 310 h 776"/>
                <a:gd name="T80" fmla="*/ 465 w 621"/>
                <a:gd name="T81" fmla="*/ 279 h 776"/>
                <a:gd name="T82" fmla="*/ 465 w 621"/>
                <a:gd name="T83" fmla="*/ 248 h 776"/>
                <a:gd name="T84" fmla="*/ 403 w 621"/>
                <a:gd name="T85" fmla="*/ 248 h 776"/>
                <a:gd name="T86" fmla="*/ 341 w 621"/>
                <a:gd name="T87" fmla="*/ 186 h 776"/>
                <a:gd name="T88" fmla="*/ 279 w 621"/>
                <a:gd name="T89" fmla="*/ 186 h 776"/>
                <a:gd name="T90" fmla="*/ 279 w 621"/>
                <a:gd name="T91" fmla="*/ 186 h 776"/>
                <a:gd name="T92" fmla="*/ 248 w 621"/>
                <a:gd name="T93" fmla="*/ 154 h 776"/>
                <a:gd name="T94" fmla="*/ 217 w 621"/>
                <a:gd name="T95" fmla="*/ 12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1" h="776">
                  <a:moveTo>
                    <a:pt x="185" y="62"/>
                  </a:moveTo>
                  <a:lnTo>
                    <a:pt x="185" y="62"/>
                  </a:lnTo>
                  <a:cubicBezTo>
                    <a:pt x="185" y="31"/>
                    <a:pt x="185" y="31"/>
                    <a:pt x="185" y="31"/>
                  </a:cubicBezTo>
                  <a:lnTo>
                    <a:pt x="185" y="31"/>
                  </a:lnTo>
                  <a:lnTo>
                    <a:pt x="185" y="0"/>
                  </a:lnTo>
                  <a:lnTo>
                    <a:pt x="185" y="0"/>
                  </a:lnTo>
                  <a:cubicBezTo>
                    <a:pt x="185" y="0"/>
                    <a:pt x="185" y="0"/>
                    <a:pt x="155" y="0"/>
                  </a:cubicBezTo>
                  <a:lnTo>
                    <a:pt x="155" y="0"/>
                  </a:lnTo>
                  <a:cubicBezTo>
                    <a:pt x="155" y="0"/>
                    <a:pt x="155" y="31"/>
                    <a:pt x="124" y="31"/>
                  </a:cubicBezTo>
                  <a:lnTo>
                    <a:pt x="124" y="31"/>
                  </a:lnTo>
                  <a:cubicBezTo>
                    <a:pt x="93" y="62"/>
                    <a:pt x="93" y="62"/>
                    <a:pt x="93" y="62"/>
                  </a:cubicBezTo>
                  <a:lnTo>
                    <a:pt x="93" y="62"/>
                  </a:lnTo>
                  <a:cubicBezTo>
                    <a:pt x="93" y="62"/>
                    <a:pt x="93" y="62"/>
                    <a:pt x="61" y="62"/>
                  </a:cubicBezTo>
                  <a:lnTo>
                    <a:pt x="61" y="62"/>
                  </a:lnTo>
                  <a:lnTo>
                    <a:pt x="61" y="93"/>
                  </a:lnTo>
                  <a:cubicBezTo>
                    <a:pt x="61" y="93"/>
                    <a:pt x="61" y="93"/>
                    <a:pt x="31" y="93"/>
                  </a:cubicBezTo>
                  <a:lnTo>
                    <a:pt x="31" y="93"/>
                  </a:lnTo>
                  <a:lnTo>
                    <a:pt x="31" y="93"/>
                  </a:lnTo>
                  <a:cubicBezTo>
                    <a:pt x="31" y="93"/>
                    <a:pt x="31" y="93"/>
                    <a:pt x="31" y="124"/>
                  </a:cubicBezTo>
                  <a:cubicBezTo>
                    <a:pt x="31" y="124"/>
                    <a:pt x="61" y="124"/>
                    <a:pt x="61" y="154"/>
                  </a:cubicBezTo>
                  <a:lnTo>
                    <a:pt x="61" y="154"/>
                  </a:lnTo>
                  <a:cubicBezTo>
                    <a:pt x="61" y="154"/>
                    <a:pt x="61" y="186"/>
                    <a:pt x="31" y="186"/>
                  </a:cubicBezTo>
                  <a:lnTo>
                    <a:pt x="31" y="186"/>
                  </a:lnTo>
                  <a:cubicBezTo>
                    <a:pt x="31" y="217"/>
                    <a:pt x="31" y="217"/>
                    <a:pt x="31" y="217"/>
                  </a:cubicBezTo>
                  <a:lnTo>
                    <a:pt x="31" y="248"/>
                  </a:lnTo>
                  <a:lnTo>
                    <a:pt x="31" y="248"/>
                  </a:lnTo>
                  <a:lnTo>
                    <a:pt x="31" y="248"/>
                  </a:lnTo>
                  <a:cubicBezTo>
                    <a:pt x="31" y="248"/>
                    <a:pt x="31" y="248"/>
                    <a:pt x="31" y="279"/>
                  </a:cubicBezTo>
                  <a:lnTo>
                    <a:pt x="31" y="310"/>
                  </a:lnTo>
                  <a:lnTo>
                    <a:pt x="31" y="310"/>
                  </a:lnTo>
                  <a:lnTo>
                    <a:pt x="31" y="341"/>
                  </a:lnTo>
                  <a:lnTo>
                    <a:pt x="31" y="341"/>
                  </a:lnTo>
                  <a:lnTo>
                    <a:pt x="31" y="341"/>
                  </a:lnTo>
                  <a:cubicBezTo>
                    <a:pt x="31" y="341"/>
                    <a:pt x="31" y="341"/>
                    <a:pt x="31" y="371"/>
                  </a:cubicBezTo>
                  <a:cubicBezTo>
                    <a:pt x="31" y="371"/>
                    <a:pt x="31" y="371"/>
                    <a:pt x="31" y="403"/>
                  </a:cubicBezTo>
                  <a:lnTo>
                    <a:pt x="31" y="403"/>
                  </a:lnTo>
                  <a:cubicBezTo>
                    <a:pt x="31" y="403"/>
                    <a:pt x="31" y="403"/>
                    <a:pt x="31" y="434"/>
                  </a:cubicBezTo>
                  <a:lnTo>
                    <a:pt x="31" y="434"/>
                  </a:lnTo>
                  <a:cubicBezTo>
                    <a:pt x="31" y="434"/>
                    <a:pt x="31" y="434"/>
                    <a:pt x="0" y="465"/>
                  </a:cubicBezTo>
                  <a:lnTo>
                    <a:pt x="0" y="465"/>
                  </a:lnTo>
                  <a:lnTo>
                    <a:pt x="0" y="465"/>
                  </a:lnTo>
                  <a:lnTo>
                    <a:pt x="0" y="465"/>
                  </a:lnTo>
                  <a:cubicBezTo>
                    <a:pt x="0" y="495"/>
                    <a:pt x="31" y="495"/>
                    <a:pt x="31" y="495"/>
                  </a:cubicBezTo>
                  <a:cubicBezTo>
                    <a:pt x="31" y="527"/>
                    <a:pt x="31" y="527"/>
                    <a:pt x="31" y="558"/>
                  </a:cubicBezTo>
                  <a:cubicBezTo>
                    <a:pt x="31" y="558"/>
                    <a:pt x="31" y="558"/>
                    <a:pt x="61" y="558"/>
                  </a:cubicBezTo>
                  <a:lnTo>
                    <a:pt x="61" y="558"/>
                  </a:lnTo>
                  <a:lnTo>
                    <a:pt x="61" y="589"/>
                  </a:lnTo>
                  <a:cubicBezTo>
                    <a:pt x="61" y="589"/>
                    <a:pt x="61" y="589"/>
                    <a:pt x="61" y="619"/>
                  </a:cubicBezTo>
                  <a:cubicBezTo>
                    <a:pt x="61" y="619"/>
                    <a:pt x="61" y="619"/>
                    <a:pt x="61" y="651"/>
                  </a:cubicBezTo>
                  <a:lnTo>
                    <a:pt x="61" y="651"/>
                  </a:lnTo>
                  <a:lnTo>
                    <a:pt x="61" y="651"/>
                  </a:lnTo>
                  <a:lnTo>
                    <a:pt x="61" y="651"/>
                  </a:lnTo>
                  <a:lnTo>
                    <a:pt x="61" y="651"/>
                  </a:lnTo>
                  <a:lnTo>
                    <a:pt x="61" y="651"/>
                  </a:lnTo>
                  <a:cubicBezTo>
                    <a:pt x="61" y="682"/>
                    <a:pt x="61" y="682"/>
                    <a:pt x="61" y="713"/>
                  </a:cubicBezTo>
                  <a:lnTo>
                    <a:pt x="61" y="713"/>
                  </a:lnTo>
                  <a:cubicBezTo>
                    <a:pt x="93" y="713"/>
                    <a:pt x="93" y="743"/>
                    <a:pt x="93" y="743"/>
                  </a:cubicBezTo>
                  <a:lnTo>
                    <a:pt x="93" y="775"/>
                  </a:lnTo>
                  <a:lnTo>
                    <a:pt x="93" y="775"/>
                  </a:lnTo>
                  <a:lnTo>
                    <a:pt x="93" y="775"/>
                  </a:lnTo>
                  <a:lnTo>
                    <a:pt x="93" y="775"/>
                  </a:lnTo>
                  <a:lnTo>
                    <a:pt x="93" y="775"/>
                  </a:lnTo>
                  <a:cubicBezTo>
                    <a:pt x="124" y="775"/>
                    <a:pt x="124" y="743"/>
                    <a:pt x="124" y="743"/>
                  </a:cubicBezTo>
                  <a:cubicBezTo>
                    <a:pt x="124" y="743"/>
                    <a:pt x="124" y="743"/>
                    <a:pt x="155" y="743"/>
                  </a:cubicBezTo>
                  <a:lnTo>
                    <a:pt x="155" y="743"/>
                  </a:lnTo>
                  <a:lnTo>
                    <a:pt x="155" y="743"/>
                  </a:lnTo>
                  <a:cubicBezTo>
                    <a:pt x="185" y="713"/>
                    <a:pt x="185" y="713"/>
                    <a:pt x="185" y="713"/>
                  </a:cubicBezTo>
                  <a:cubicBezTo>
                    <a:pt x="185" y="743"/>
                    <a:pt x="185" y="743"/>
                    <a:pt x="185" y="743"/>
                  </a:cubicBezTo>
                  <a:lnTo>
                    <a:pt x="185" y="743"/>
                  </a:lnTo>
                  <a:cubicBezTo>
                    <a:pt x="185" y="743"/>
                    <a:pt x="185" y="743"/>
                    <a:pt x="217" y="743"/>
                  </a:cubicBezTo>
                  <a:lnTo>
                    <a:pt x="217" y="743"/>
                  </a:lnTo>
                  <a:lnTo>
                    <a:pt x="217" y="743"/>
                  </a:lnTo>
                  <a:lnTo>
                    <a:pt x="217" y="743"/>
                  </a:lnTo>
                  <a:lnTo>
                    <a:pt x="217" y="743"/>
                  </a:lnTo>
                  <a:lnTo>
                    <a:pt x="217" y="743"/>
                  </a:lnTo>
                  <a:cubicBezTo>
                    <a:pt x="248" y="743"/>
                    <a:pt x="248" y="743"/>
                    <a:pt x="279" y="743"/>
                  </a:cubicBezTo>
                  <a:cubicBezTo>
                    <a:pt x="279" y="743"/>
                    <a:pt x="279" y="743"/>
                    <a:pt x="309" y="743"/>
                  </a:cubicBezTo>
                  <a:lnTo>
                    <a:pt x="309" y="743"/>
                  </a:lnTo>
                  <a:lnTo>
                    <a:pt x="309" y="743"/>
                  </a:lnTo>
                  <a:lnTo>
                    <a:pt x="309" y="743"/>
                  </a:lnTo>
                  <a:lnTo>
                    <a:pt x="341" y="743"/>
                  </a:lnTo>
                  <a:lnTo>
                    <a:pt x="341" y="713"/>
                  </a:lnTo>
                  <a:lnTo>
                    <a:pt x="341" y="713"/>
                  </a:lnTo>
                  <a:lnTo>
                    <a:pt x="372" y="713"/>
                  </a:lnTo>
                  <a:lnTo>
                    <a:pt x="372" y="713"/>
                  </a:lnTo>
                  <a:cubicBezTo>
                    <a:pt x="372" y="682"/>
                    <a:pt x="372" y="682"/>
                    <a:pt x="372" y="682"/>
                  </a:cubicBezTo>
                  <a:lnTo>
                    <a:pt x="372" y="682"/>
                  </a:lnTo>
                  <a:cubicBezTo>
                    <a:pt x="372" y="651"/>
                    <a:pt x="372" y="651"/>
                    <a:pt x="372" y="651"/>
                  </a:cubicBezTo>
                  <a:lnTo>
                    <a:pt x="372" y="651"/>
                  </a:lnTo>
                  <a:lnTo>
                    <a:pt x="372" y="651"/>
                  </a:lnTo>
                  <a:cubicBezTo>
                    <a:pt x="372" y="619"/>
                    <a:pt x="372" y="619"/>
                    <a:pt x="372" y="619"/>
                  </a:cubicBezTo>
                  <a:lnTo>
                    <a:pt x="372" y="619"/>
                  </a:lnTo>
                  <a:lnTo>
                    <a:pt x="403" y="589"/>
                  </a:lnTo>
                  <a:cubicBezTo>
                    <a:pt x="433" y="589"/>
                    <a:pt x="465" y="558"/>
                    <a:pt x="496" y="558"/>
                  </a:cubicBezTo>
                  <a:lnTo>
                    <a:pt x="496" y="558"/>
                  </a:lnTo>
                  <a:lnTo>
                    <a:pt x="496" y="558"/>
                  </a:lnTo>
                  <a:lnTo>
                    <a:pt x="527" y="558"/>
                  </a:lnTo>
                  <a:lnTo>
                    <a:pt x="527" y="558"/>
                  </a:lnTo>
                  <a:cubicBezTo>
                    <a:pt x="557" y="558"/>
                    <a:pt x="589" y="558"/>
                    <a:pt x="589" y="558"/>
                  </a:cubicBezTo>
                  <a:lnTo>
                    <a:pt x="589" y="558"/>
                  </a:lnTo>
                  <a:cubicBezTo>
                    <a:pt x="620" y="558"/>
                    <a:pt x="620" y="527"/>
                    <a:pt x="620" y="527"/>
                  </a:cubicBezTo>
                  <a:lnTo>
                    <a:pt x="620" y="527"/>
                  </a:lnTo>
                  <a:cubicBezTo>
                    <a:pt x="620" y="495"/>
                    <a:pt x="620" y="495"/>
                    <a:pt x="620" y="495"/>
                  </a:cubicBezTo>
                  <a:lnTo>
                    <a:pt x="620" y="495"/>
                  </a:lnTo>
                  <a:lnTo>
                    <a:pt x="620" y="495"/>
                  </a:lnTo>
                  <a:lnTo>
                    <a:pt x="589" y="495"/>
                  </a:lnTo>
                  <a:cubicBezTo>
                    <a:pt x="589" y="495"/>
                    <a:pt x="557" y="465"/>
                    <a:pt x="557" y="434"/>
                  </a:cubicBezTo>
                  <a:lnTo>
                    <a:pt x="557" y="434"/>
                  </a:lnTo>
                  <a:lnTo>
                    <a:pt x="557" y="434"/>
                  </a:lnTo>
                  <a:lnTo>
                    <a:pt x="557" y="434"/>
                  </a:lnTo>
                  <a:lnTo>
                    <a:pt x="527" y="434"/>
                  </a:lnTo>
                  <a:lnTo>
                    <a:pt x="527" y="434"/>
                  </a:lnTo>
                  <a:cubicBezTo>
                    <a:pt x="527" y="434"/>
                    <a:pt x="527" y="434"/>
                    <a:pt x="496" y="434"/>
                  </a:cubicBezTo>
                  <a:lnTo>
                    <a:pt x="496" y="434"/>
                  </a:lnTo>
                  <a:cubicBezTo>
                    <a:pt x="496" y="434"/>
                    <a:pt x="496" y="434"/>
                    <a:pt x="465" y="403"/>
                  </a:cubicBezTo>
                  <a:lnTo>
                    <a:pt x="465" y="371"/>
                  </a:lnTo>
                  <a:cubicBezTo>
                    <a:pt x="465" y="341"/>
                    <a:pt x="465" y="341"/>
                    <a:pt x="465" y="341"/>
                  </a:cubicBezTo>
                  <a:lnTo>
                    <a:pt x="465" y="341"/>
                  </a:lnTo>
                  <a:lnTo>
                    <a:pt x="465" y="341"/>
                  </a:lnTo>
                  <a:lnTo>
                    <a:pt x="465" y="310"/>
                  </a:lnTo>
                  <a:lnTo>
                    <a:pt x="465" y="310"/>
                  </a:lnTo>
                  <a:cubicBezTo>
                    <a:pt x="465" y="279"/>
                    <a:pt x="465" y="279"/>
                    <a:pt x="465" y="279"/>
                  </a:cubicBezTo>
                  <a:lnTo>
                    <a:pt x="465" y="279"/>
                  </a:lnTo>
                  <a:lnTo>
                    <a:pt x="465" y="279"/>
                  </a:lnTo>
                  <a:cubicBezTo>
                    <a:pt x="465" y="248"/>
                    <a:pt x="465" y="248"/>
                    <a:pt x="465" y="248"/>
                  </a:cubicBezTo>
                  <a:lnTo>
                    <a:pt x="465" y="248"/>
                  </a:lnTo>
                  <a:lnTo>
                    <a:pt x="465" y="248"/>
                  </a:lnTo>
                  <a:lnTo>
                    <a:pt x="433" y="248"/>
                  </a:lnTo>
                  <a:cubicBezTo>
                    <a:pt x="433" y="248"/>
                    <a:pt x="433" y="248"/>
                    <a:pt x="403" y="248"/>
                  </a:cubicBezTo>
                  <a:cubicBezTo>
                    <a:pt x="403" y="248"/>
                    <a:pt x="372" y="248"/>
                    <a:pt x="372" y="217"/>
                  </a:cubicBezTo>
                  <a:cubicBezTo>
                    <a:pt x="372" y="217"/>
                    <a:pt x="372" y="217"/>
                    <a:pt x="341" y="217"/>
                  </a:cubicBezTo>
                  <a:cubicBezTo>
                    <a:pt x="341" y="186"/>
                    <a:pt x="341" y="186"/>
                    <a:pt x="341" y="186"/>
                  </a:cubicBezTo>
                  <a:lnTo>
                    <a:pt x="341" y="186"/>
                  </a:lnTo>
                  <a:lnTo>
                    <a:pt x="341" y="186"/>
                  </a:lnTo>
                  <a:cubicBezTo>
                    <a:pt x="309" y="186"/>
                    <a:pt x="309" y="186"/>
                    <a:pt x="279" y="186"/>
                  </a:cubicBezTo>
                  <a:lnTo>
                    <a:pt x="279" y="186"/>
                  </a:lnTo>
                  <a:lnTo>
                    <a:pt x="279" y="186"/>
                  </a:lnTo>
                  <a:lnTo>
                    <a:pt x="279" y="186"/>
                  </a:lnTo>
                  <a:lnTo>
                    <a:pt x="279" y="186"/>
                  </a:lnTo>
                  <a:lnTo>
                    <a:pt x="279" y="186"/>
                  </a:lnTo>
                  <a:cubicBezTo>
                    <a:pt x="279" y="186"/>
                    <a:pt x="248" y="186"/>
                    <a:pt x="248" y="154"/>
                  </a:cubicBezTo>
                  <a:lnTo>
                    <a:pt x="248" y="154"/>
                  </a:lnTo>
                  <a:cubicBezTo>
                    <a:pt x="217" y="154"/>
                    <a:pt x="217" y="154"/>
                    <a:pt x="217" y="124"/>
                  </a:cubicBezTo>
                  <a:lnTo>
                    <a:pt x="217" y="124"/>
                  </a:lnTo>
                  <a:cubicBezTo>
                    <a:pt x="185" y="124"/>
                    <a:pt x="185" y="93"/>
                    <a:pt x="185"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7" name="Freeform 159"/>
            <p:cNvSpPr>
              <a:spLocks noChangeArrowheads="1"/>
            </p:cNvSpPr>
            <p:nvPr/>
          </p:nvSpPr>
          <p:spPr bwMode="auto">
            <a:xfrm>
              <a:off x="2195513" y="3632200"/>
              <a:ext cx="1587" cy="11113"/>
            </a:xfrm>
            <a:custGeom>
              <a:avLst/>
              <a:gdLst>
                <a:gd name="T0" fmla="*/ 0 w 1"/>
                <a:gd name="T1" fmla="*/ 0 h 32"/>
                <a:gd name="T2" fmla="*/ 0 w 1"/>
                <a:gd name="T3" fmla="*/ 0 h 32"/>
                <a:gd name="T4" fmla="*/ 0 w 1"/>
                <a:gd name="T5" fmla="*/ 31 h 32"/>
                <a:gd name="T6" fmla="*/ 0 w 1"/>
                <a:gd name="T7" fmla="*/ 31 h 32"/>
                <a:gd name="T8" fmla="*/ 0 w 1"/>
                <a:gd name="T9" fmla="*/ 31 h 32"/>
                <a:gd name="T10" fmla="*/ 0 w 1"/>
                <a:gd name="T11" fmla="*/ 0 h 32"/>
              </a:gdLst>
              <a:ahLst/>
              <a:cxnLst>
                <a:cxn ang="0">
                  <a:pos x="T0" y="T1"/>
                </a:cxn>
                <a:cxn ang="0">
                  <a:pos x="T2" y="T3"/>
                </a:cxn>
                <a:cxn ang="0">
                  <a:pos x="T4" y="T5"/>
                </a:cxn>
                <a:cxn ang="0">
                  <a:pos x="T6" y="T7"/>
                </a:cxn>
                <a:cxn ang="0">
                  <a:pos x="T8" y="T9"/>
                </a:cxn>
                <a:cxn ang="0">
                  <a:pos x="T10" y="T11"/>
                </a:cxn>
              </a:cxnLst>
              <a:rect l="0" t="0" r="r" b="b"/>
              <a:pathLst>
                <a:path w="1" h="32">
                  <a:moveTo>
                    <a:pt x="0" y="0"/>
                  </a:moveTo>
                  <a:lnTo>
                    <a:pt x="0" y="0"/>
                  </a:lnTo>
                  <a:lnTo>
                    <a:pt x="0" y="31"/>
                  </a:lnTo>
                  <a:lnTo>
                    <a:pt x="0" y="31"/>
                  </a:lnTo>
                  <a:lnTo>
                    <a:pt x="0" y="31"/>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8" name="Freeform 160"/>
            <p:cNvSpPr>
              <a:spLocks noChangeArrowheads="1"/>
            </p:cNvSpPr>
            <p:nvPr/>
          </p:nvSpPr>
          <p:spPr bwMode="auto">
            <a:xfrm>
              <a:off x="2062163" y="2673350"/>
              <a:ext cx="257175" cy="938213"/>
            </a:xfrm>
            <a:custGeom>
              <a:avLst/>
              <a:gdLst>
                <a:gd name="T0" fmla="*/ 465 w 714"/>
                <a:gd name="T1" fmla="*/ 2511 h 2605"/>
                <a:gd name="T2" fmla="*/ 465 w 714"/>
                <a:gd name="T3" fmla="*/ 2448 h 2605"/>
                <a:gd name="T4" fmla="*/ 496 w 714"/>
                <a:gd name="T5" fmla="*/ 2356 h 2605"/>
                <a:gd name="T6" fmla="*/ 496 w 714"/>
                <a:gd name="T7" fmla="*/ 2293 h 2605"/>
                <a:gd name="T8" fmla="*/ 527 w 714"/>
                <a:gd name="T9" fmla="*/ 2232 h 2605"/>
                <a:gd name="T10" fmla="*/ 557 w 714"/>
                <a:gd name="T11" fmla="*/ 2108 h 2605"/>
                <a:gd name="T12" fmla="*/ 527 w 714"/>
                <a:gd name="T13" fmla="*/ 1984 h 2605"/>
                <a:gd name="T14" fmla="*/ 527 w 714"/>
                <a:gd name="T15" fmla="*/ 1922 h 2605"/>
                <a:gd name="T16" fmla="*/ 557 w 714"/>
                <a:gd name="T17" fmla="*/ 1828 h 2605"/>
                <a:gd name="T18" fmla="*/ 589 w 714"/>
                <a:gd name="T19" fmla="*/ 1704 h 2605"/>
                <a:gd name="T20" fmla="*/ 620 w 714"/>
                <a:gd name="T21" fmla="*/ 1674 h 2605"/>
                <a:gd name="T22" fmla="*/ 651 w 714"/>
                <a:gd name="T23" fmla="*/ 1612 h 2605"/>
                <a:gd name="T24" fmla="*/ 651 w 714"/>
                <a:gd name="T25" fmla="*/ 1550 h 2605"/>
                <a:gd name="T26" fmla="*/ 713 w 714"/>
                <a:gd name="T27" fmla="*/ 1456 h 2605"/>
                <a:gd name="T28" fmla="*/ 681 w 714"/>
                <a:gd name="T29" fmla="*/ 1395 h 2605"/>
                <a:gd name="T30" fmla="*/ 651 w 714"/>
                <a:gd name="T31" fmla="*/ 1302 h 2605"/>
                <a:gd name="T32" fmla="*/ 620 w 714"/>
                <a:gd name="T33" fmla="*/ 1208 h 2605"/>
                <a:gd name="T34" fmla="*/ 620 w 714"/>
                <a:gd name="T35" fmla="*/ 1178 h 2605"/>
                <a:gd name="T36" fmla="*/ 589 w 714"/>
                <a:gd name="T37" fmla="*/ 1116 h 2605"/>
                <a:gd name="T38" fmla="*/ 557 w 714"/>
                <a:gd name="T39" fmla="*/ 1054 h 2605"/>
                <a:gd name="T40" fmla="*/ 620 w 714"/>
                <a:gd name="T41" fmla="*/ 992 h 2605"/>
                <a:gd name="T42" fmla="*/ 589 w 714"/>
                <a:gd name="T43" fmla="*/ 930 h 2605"/>
                <a:gd name="T44" fmla="*/ 620 w 714"/>
                <a:gd name="T45" fmla="*/ 868 h 2605"/>
                <a:gd name="T46" fmla="*/ 620 w 714"/>
                <a:gd name="T47" fmla="*/ 775 h 2605"/>
                <a:gd name="T48" fmla="*/ 620 w 714"/>
                <a:gd name="T49" fmla="*/ 743 h 2605"/>
                <a:gd name="T50" fmla="*/ 589 w 714"/>
                <a:gd name="T51" fmla="*/ 682 h 2605"/>
                <a:gd name="T52" fmla="*/ 557 w 714"/>
                <a:gd name="T53" fmla="*/ 682 h 2605"/>
                <a:gd name="T54" fmla="*/ 465 w 714"/>
                <a:gd name="T55" fmla="*/ 620 h 2605"/>
                <a:gd name="T56" fmla="*/ 433 w 714"/>
                <a:gd name="T57" fmla="*/ 589 h 2605"/>
                <a:gd name="T58" fmla="*/ 372 w 714"/>
                <a:gd name="T59" fmla="*/ 527 h 2605"/>
                <a:gd name="T60" fmla="*/ 341 w 714"/>
                <a:gd name="T61" fmla="*/ 465 h 2605"/>
                <a:gd name="T62" fmla="*/ 341 w 714"/>
                <a:gd name="T63" fmla="*/ 403 h 2605"/>
                <a:gd name="T64" fmla="*/ 372 w 714"/>
                <a:gd name="T65" fmla="*/ 341 h 2605"/>
                <a:gd name="T66" fmla="*/ 372 w 714"/>
                <a:gd name="T67" fmla="*/ 310 h 2605"/>
                <a:gd name="T68" fmla="*/ 403 w 714"/>
                <a:gd name="T69" fmla="*/ 248 h 2605"/>
                <a:gd name="T70" fmla="*/ 527 w 714"/>
                <a:gd name="T71" fmla="*/ 186 h 2605"/>
                <a:gd name="T72" fmla="*/ 527 w 714"/>
                <a:gd name="T73" fmla="*/ 124 h 2605"/>
                <a:gd name="T74" fmla="*/ 433 w 714"/>
                <a:gd name="T75" fmla="*/ 124 h 2605"/>
                <a:gd name="T76" fmla="*/ 372 w 714"/>
                <a:gd name="T77" fmla="*/ 31 h 2605"/>
                <a:gd name="T78" fmla="*/ 309 w 714"/>
                <a:gd name="T79" fmla="*/ 31 h 2605"/>
                <a:gd name="T80" fmla="*/ 186 w 714"/>
                <a:gd name="T81" fmla="*/ 124 h 2605"/>
                <a:gd name="T82" fmla="*/ 92 w 714"/>
                <a:gd name="T83" fmla="*/ 310 h 2605"/>
                <a:gd name="T84" fmla="*/ 31 w 714"/>
                <a:gd name="T85" fmla="*/ 248 h 2605"/>
                <a:gd name="T86" fmla="*/ 0 w 714"/>
                <a:gd name="T87" fmla="*/ 279 h 2605"/>
                <a:gd name="T88" fmla="*/ 62 w 714"/>
                <a:gd name="T89" fmla="*/ 434 h 2605"/>
                <a:gd name="T90" fmla="*/ 124 w 714"/>
                <a:gd name="T91" fmla="*/ 558 h 2605"/>
                <a:gd name="T92" fmla="*/ 186 w 714"/>
                <a:gd name="T93" fmla="*/ 682 h 2605"/>
                <a:gd name="T94" fmla="*/ 279 w 714"/>
                <a:gd name="T95" fmla="*/ 868 h 2605"/>
                <a:gd name="T96" fmla="*/ 433 w 714"/>
                <a:gd name="T97" fmla="*/ 992 h 2605"/>
                <a:gd name="T98" fmla="*/ 557 w 714"/>
                <a:gd name="T99" fmla="*/ 1116 h 2605"/>
                <a:gd name="T100" fmla="*/ 589 w 714"/>
                <a:gd name="T101" fmla="*/ 1271 h 2605"/>
                <a:gd name="T102" fmla="*/ 557 w 714"/>
                <a:gd name="T103" fmla="*/ 1426 h 2605"/>
                <a:gd name="T104" fmla="*/ 557 w 714"/>
                <a:gd name="T105" fmla="*/ 1550 h 2605"/>
                <a:gd name="T106" fmla="*/ 527 w 714"/>
                <a:gd name="T107" fmla="*/ 1736 h 2605"/>
                <a:gd name="T108" fmla="*/ 527 w 714"/>
                <a:gd name="T109" fmla="*/ 1828 h 2605"/>
                <a:gd name="T110" fmla="*/ 496 w 714"/>
                <a:gd name="T111" fmla="*/ 1952 h 2605"/>
                <a:gd name="T112" fmla="*/ 496 w 714"/>
                <a:gd name="T113" fmla="*/ 2139 h 2605"/>
                <a:gd name="T114" fmla="*/ 433 w 714"/>
                <a:gd name="T115" fmla="*/ 2293 h 2605"/>
                <a:gd name="T116" fmla="*/ 403 w 714"/>
                <a:gd name="T117" fmla="*/ 2356 h 2605"/>
                <a:gd name="T118" fmla="*/ 372 w 714"/>
                <a:gd name="T119" fmla="*/ 2572 h 2605"/>
                <a:gd name="T120" fmla="*/ 433 w 714"/>
                <a:gd name="T121" fmla="*/ 2572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4" h="2605">
                  <a:moveTo>
                    <a:pt x="433" y="2541"/>
                  </a:moveTo>
                  <a:lnTo>
                    <a:pt x="433" y="2541"/>
                  </a:lnTo>
                  <a:lnTo>
                    <a:pt x="433" y="2541"/>
                  </a:lnTo>
                  <a:cubicBezTo>
                    <a:pt x="433" y="2541"/>
                    <a:pt x="433" y="2541"/>
                    <a:pt x="465" y="2511"/>
                  </a:cubicBezTo>
                  <a:lnTo>
                    <a:pt x="465" y="2511"/>
                  </a:lnTo>
                  <a:lnTo>
                    <a:pt x="465" y="2511"/>
                  </a:lnTo>
                  <a:lnTo>
                    <a:pt x="465" y="2511"/>
                  </a:lnTo>
                  <a:lnTo>
                    <a:pt x="465" y="2480"/>
                  </a:lnTo>
                  <a:lnTo>
                    <a:pt x="465" y="2480"/>
                  </a:lnTo>
                  <a:cubicBezTo>
                    <a:pt x="465" y="2480"/>
                    <a:pt x="465" y="2480"/>
                    <a:pt x="465" y="2448"/>
                  </a:cubicBezTo>
                  <a:lnTo>
                    <a:pt x="465" y="2448"/>
                  </a:lnTo>
                  <a:lnTo>
                    <a:pt x="465" y="2448"/>
                  </a:lnTo>
                  <a:cubicBezTo>
                    <a:pt x="465" y="2417"/>
                    <a:pt x="465" y="2417"/>
                    <a:pt x="496" y="2417"/>
                  </a:cubicBezTo>
                  <a:lnTo>
                    <a:pt x="496" y="2387"/>
                  </a:lnTo>
                  <a:cubicBezTo>
                    <a:pt x="496" y="2387"/>
                    <a:pt x="496" y="2387"/>
                    <a:pt x="496" y="2356"/>
                  </a:cubicBezTo>
                  <a:lnTo>
                    <a:pt x="496" y="2356"/>
                  </a:lnTo>
                  <a:cubicBezTo>
                    <a:pt x="496" y="2356"/>
                    <a:pt x="496" y="2356"/>
                    <a:pt x="496" y="2324"/>
                  </a:cubicBezTo>
                  <a:lnTo>
                    <a:pt x="496" y="2324"/>
                  </a:lnTo>
                  <a:lnTo>
                    <a:pt x="496" y="2324"/>
                  </a:lnTo>
                  <a:lnTo>
                    <a:pt x="496" y="2293"/>
                  </a:lnTo>
                  <a:lnTo>
                    <a:pt x="496" y="2293"/>
                  </a:lnTo>
                  <a:cubicBezTo>
                    <a:pt x="496" y="2263"/>
                    <a:pt x="496" y="2263"/>
                    <a:pt x="496" y="2263"/>
                  </a:cubicBezTo>
                  <a:cubicBezTo>
                    <a:pt x="496" y="2263"/>
                    <a:pt x="527" y="2263"/>
                    <a:pt x="527" y="2232"/>
                  </a:cubicBezTo>
                  <a:lnTo>
                    <a:pt x="527" y="2232"/>
                  </a:lnTo>
                  <a:lnTo>
                    <a:pt x="527" y="2232"/>
                  </a:lnTo>
                  <a:lnTo>
                    <a:pt x="527" y="2232"/>
                  </a:lnTo>
                  <a:lnTo>
                    <a:pt x="527" y="2200"/>
                  </a:lnTo>
                  <a:cubicBezTo>
                    <a:pt x="527" y="2200"/>
                    <a:pt x="527" y="2200"/>
                    <a:pt x="527" y="2169"/>
                  </a:cubicBezTo>
                  <a:cubicBezTo>
                    <a:pt x="527" y="2169"/>
                    <a:pt x="527" y="2169"/>
                    <a:pt x="557" y="2169"/>
                  </a:cubicBezTo>
                  <a:cubicBezTo>
                    <a:pt x="557" y="2169"/>
                    <a:pt x="557" y="2139"/>
                    <a:pt x="557" y="2108"/>
                  </a:cubicBezTo>
                  <a:lnTo>
                    <a:pt x="557" y="2108"/>
                  </a:lnTo>
                  <a:lnTo>
                    <a:pt x="557" y="2076"/>
                  </a:lnTo>
                  <a:cubicBezTo>
                    <a:pt x="557" y="2076"/>
                    <a:pt x="557" y="2076"/>
                    <a:pt x="557" y="2046"/>
                  </a:cubicBezTo>
                  <a:cubicBezTo>
                    <a:pt x="557" y="2046"/>
                    <a:pt x="527" y="2046"/>
                    <a:pt x="527" y="2015"/>
                  </a:cubicBezTo>
                  <a:cubicBezTo>
                    <a:pt x="527" y="2015"/>
                    <a:pt x="527" y="2015"/>
                    <a:pt x="527" y="1984"/>
                  </a:cubicBezTo>
                  <a:lnTo>
                    <a:pt x="527" y="1984"/>
                  </a:lnTo>
                  <a:lnTo>
                    <a:pt x="527" y="1952"/>
                  </a:lnTo>
                  <a:lnTo>
                    <a:pt x="527" y="1952"/>
                  </a:lnTo>
                  <a:cubicBezTo>
                    <a:pt x="527" y="1922"/>
                    <a:pt x="527" y="1922"/>
                    <a:pt x="527" y="1922"/>
                  </a:cubicBezTo>
                  <a:lnTo>
                    <a:pt x="527" y="1922"/>
                  </a:lnTo>
                  <a:lnTo>
                    <a:pt x="527" y="1922"/>
                  </a:lnTo>
                  <a:cubicBezTo>
                    <a:pt x="557" y="1891"/>
                    <a:pt x="557" y="1891"/>
                    <a:pt x="557" y="1891"/>
                  </a:cubicBezTo>
                  <a:lnTo>
                    <a:pt x="557" y="1860"/>
                  </a:lnTo>
                  <a:lnTo>
                    <a:pt x="557" y="1860"/>
                  </a:lnTo>
                  <a:cubicBezTo>
                    <a:pt x="557" y="1828"/>
                    <a:pt x="557" y="1828"/>
                    <a:pt x="557" y="1828"/>
                  </a:cubicBezTo>
                  <a:lnTo>
                    <a:pt x="557" y="1828"/>
                  </a:lnTo>
                  <a:lnTo>
                    <a:pt x="557" y="1798"/>
                  </a:lnTo>
                  <a:lnTo>
                    <a:pt x="557" y="1798"/>
                  </a:lnTo>
                  <a:lnTo>
                    <a:pt x="557" y="1798"/>
                  </a:lnTo>
                  <a:cubicBezTo>
                    <a:pt x="557" y="1767"/>
                    <a:pt x="589" y="1736"/>
                    <a:pt x="589" y="1704"/>
                  </a:cubicBezTo>
                  <a:cubicBezTo>
                    <a:pt x="620" y="1704"/>
                    <a:pt x="620" y="1674"/>
                    <a:pt x="620" y="1674"/>
                  </a:cubicBezTo>
                  <a:lnTo>
                    <a:pt x="620" y="1674"/>
                  </a:lnTo>
                  <a:lnTo>
                    <a:pt x="620" y="1674"/>
                  </a:lnTo>
                  <a:lnTo>
                    <a:pt x="620" y="1674"/>
                  </a:lnTo>
                  <a:lnTo>
                    <a:pt x="620" y="1674"/>
                  </a:lnTo>
                  <a:cubicBezTo>
                    <a:pt x="620" y="1643"/>
                    <a:pt x="620" y="1643"/>
                    <a:pt x="620" y="1643"/>
                  </a:cubicBezTo>
                  <a:lnTo>
                    <a:pt x="651" y="1643"/>
                  </a:lnTo>
                  <a:lnTo>
                    <a:pt x="651" y="1643"/>
                  </a:lnTo>
                  <a:lnTo>
                    <a:pt x="651" y="1612"/>
                  </a:lnTo>
                  <a:lnTo>
                    <a:pt x="651" y="1612"/>
                  </a:lnTo>
                  <a:lnTo>
                    <a:pt x="651" y="1612"/>
                  </a:lnTo>
                  <a:lnTo>
                    <a:pt x="651" y="1580"/>
                  </a:lnTo>
                  <a:lnTo>
                    <a:pt x="620" y="1580"/>
                  </a:lnTo>
                  <a:lnTo>
                    <a:pt x="651" y="1550"/>
                  </a:lnTo>
                  <a:lnTo>
                    <a:pt x="651" y="1550"/>
                  </a:lnTo>
                  <a:lnTo>
                    <a:pt x="620" y="1519"/>
                  </a:lnTo>
                  <a:lnTo>
                    <a:pt x="651" y="1488"/>
                  </a:lnTo>
                  <a:lnTo>
                    <a:pt x="651" y="1488"/>
                  </a:lnTo>
                  <a:cubicBezTo>
                    <a:pt x="681" y="1488"/>
                    <a:pt x="681" y="1456"/>
                    <a:pt x="713" y="1456"/>
                  </a:cubicBezTo>
                  <a:lnTo>
                    <a:pt x="713" y="1456"/>
                  </a:lnTo>
                  <a:lnTo>
                    <a:pt x="713" y="1456"/>
                  </a:lnTo>
                  <a:lnTo>
                    <a:pt x="713" y="1426"/>
                  </a:lnTo>
                  <a:lnTo>
                    <a:pt x="713" y="1426"/>
                  </a:lnTo>
                  <a:lnTo>
                    <a:pt x="713" y="1426"/>
                  </a:lnTo>
                  <a:cubicBezTo>
                    <a:pt x="681" y="1426"/>
                    <a:pt x="681" y="1426"/>
                    <a:pt x="681" y="1395"/>
                  </a:cubicBezTo>
                  <a:lnTo>
                    <a:pt x="681" y="1395"/>
                  </a:lnTo>
                  <a:cubicBezTo>
                    <a:pt x="681" y="1364"/>
                    <a:pt x="681" y="1364"/>
                    <a:pt x="681" y="1364"/>
                  </a:cubicBezTo>
                  <a:lnTo>
                    <a:pt x="681" y="1364"/>
                  </a:lnTo>
                  <a:cubicBezTo>
                    <a:pt x="651" y="1364"/>
                    <a:pt x="651" y="1332"/>
                    <a:pt x="651" y="1302"/>
                  </a:cubicBezTo>
                  <a:lnTo>
                    <a:pt x="651" y="1302"/>
                  </a:lnTo>
                  <a:lnTo>
                    <a:pt x="651" y="1302"/>
                  </a:lnTo>
                  <a:lnTo>
                    <a:pt x="651" y="1302"/>
                  </a:lnTo>
                  <a:cubicBezTo>
                    <a:pt x="620" y="1271"/>
                    <a:pt x="620" y="1240"/>
                    <a:pt x="620" y="1240"/>
                  </a:cubicBezTo>
                  <a:lnTo>
                    <a:pt x="620" y="1240"/>
                  </a:lnTo>
                  <a:lnTo>
                    <a:pt x="620" y="1208"/>
                  </a:lnTo>
                  <a:lnTo>
                    <a:pt x="620" y="1208"/>
                  </a:lnTo>
                  <a:lnTo>
                    <a:pt x="620" y="1178"/>
                  </a:lnTo>
                  <a:lnTo>
                    <a:pt x="620" y="1178"/>
                  </a:lnTo>
                  <a:lnTo>
                    <a:pt x="620" y="1178"/>
                  </a:lnTo>
                  <a:lnTo>
                    <a:pt x="620" y="1178"/>
                  </a:lnTo>
                  <a:lnTo>
                    <a:pt x="620" y="1178"/>
                  </a:lnTo>
                  <a:lnTo>
                    <a:pt x="620" y="1147"/>
                  </a:lnTo>
                  <a:lnTo>
                    <a:pt x="620" y="1147"/>
                  </a:lnTo>
                  <a:lnTo>
                    <a:pt x="620" y="1116"/>
                  </a:lnTo>
                  <a:lnTo>
                    <a:pt x="589" y="1116"/>
                  </a:lnTo>
                  <a:lnTo>
                    <a:pt x="589" y="1116"/>
                  </a:lnTo>
                  <a:cubicBezTo>
                    <a:pt x="589" y="1116"/>
                    <a:pt x="589" y="1116"/>
                    <a:pt x="589" y="1084"/>
                  </a:cubicBezTo>
                  <a:lnTo>
                    <a:pt x="589" y="1084"/>
                  </a:lnTo>
                  <a:lnTo>
                    <a:pt x="557" y="1054"/>
                  </a:lnTo>
                  <a:lnTo>
                    <a:pt x="557" y="1054"/>
                  </a:lnTo>
                  <a:cubicBezTo>
                    <a:pt x="557" y="1054"/>
                    <a:pt x="557" y="1054"/>
                    <a:pt x="589" y="1023"/>
                  </a:cubicBezTo>
                  <a:cubicBezTo>
                    <a:pt x="589" y="1023"/>
                    <a:pt x="589" y="1023"/>
                    <a:pt x="589" y="992"/>
                  </a:cubicBezTo>
                  <a:lnTo>
                    <a:pt x="589" y="992"/>
                  </a:lnTo>
                  <a:lnTo>
                    <a:pt x="620" y="992"/>
                  </a:lnTo>
                  <a:lnTo>
                    <a:pt x="620" y="992"/>
                  </a:lnTo>
                  <a:lnTo>
                    <a:pt x="620" y="992"/>
                  </a:lnTo>
                  <a:cubicBezTo>
                    <a:pt x="589" y="992"/>
                    <a:pt x="589" y="960"/>
                    <a:pt x="589" y="930"/>
                  </a:cubicBezTo>
                  <a:lnTo>
                    <a:pt x="589" y="930"/>
                  </a:lnTo>
                  <a:lnTo>
                    <a:pt x="589" y="930"/>
                  </a:lnTo>
                  <a:lnTo>
                    <a:pt x="589" y="930"/>
                  </a:lnTo>
                  <a:cubicBezTo>
                    <a:pt x="589" y="899"/>
                    <a:pt x="589" y="899"/>
                    <a:pt x="589" y="899"/>
                  </a:cubicBezTo>
                  <a:lnTo>
                    <a:pt x="589" y="899"/>
                  </a:lnTo>
                  <a:cubicBezTo>
                    <a:pt x="589" y="868"/>
                    <a:pt x="589" y="868"/>
                    <a:pt x="589" y="868"/>
                  </a:cubicBezTo>
                  <a:lnTo>
                    <a:pt x="620" y="868"/>
                  </a:lnTo>
                  <a:lnTo>
                    <a:pt x="620" y="868"/>
                  </a:lnTo>
                  <a:cubicBezTo>
                    <a:pt x="620" y="868"/>
                    <a:pt x="620" y="868"/>
                    <a:pt x="620" y="837"/>
                  </a:cubicBezTo>
                  <a:lnTo>
                    <a:pt x="589" y="837"/>
                  </a:lnTo>
                  <a:cubicBezTo>
                    <a:pt x="589" y="806"/>
                    <a:pt x="589" y="806"/>
                    <a:pt x="620" y="806"/>
                  </a:cubicBezTo>
                  <a:lnTo>
                    <a:pt x="620" y="806"/>
                  </a:lnTo>
                  <a:cubicBezTo>
                    <a:pt x="620" y="775"/>
                    <a:pt x="620" y="775"/>
                    <a:pt x="620" y="775"/>
                  </a:cubicBezTo>
                  <a:lnTo>
                    <a:pt x="620" y="775"/>
                  </a:lnTo>
                  <a:lnTo>
                    <a:pt x="620" y="775"/>
                  </a:lnTo>
                  <a:lnTo>
                    <a:pt x="620" y="775"/>
                  </a:lnTo>
                  <a:lnTo>
                    <a:pt x="620" y="775"/>
                  </a:lnTo>
                  <a:cubicBezTo>
                    <a:pt x="620" y="743"/>
                    <a:pt x="620" y="743"/>
                    <a:pt x="620" y="743"/>
                  </a:cubicBezTo>
                  <a:lnTo>
                    <a:pt x="620" y="743"/>
                  </a:lnTo>
                  <a:cubicBezTo>
                    <a:pt x="620" y="713"/>
                    <a:pt x="589" y="682"/>
                    <a:pt x="589" y="682"/>
                  </a:cubicBezTo>
                  <a:lnTo>
                    <a:pt x="589" y="682"/>
                  </a:lnTo>
                  <a:lnTo>
                    <a:pt x="589" y="682"/>
                  </a:lnTo>
                  <a:lnTo>
                    <a:pt x="589" y="682"/>
                  </a:lnTo>
                  <a:cubicBezTo>
                    <a:pt x="557" y="682"/>
                    <a:pt x="557" y="682"/>
                    <a:pt x="557" y="682"/>
                  </a:cubicBezTo>
                  <a:lnTo>
                    <a:pt x="557" y="682"/>
                  </a:lnTo>
                  <a:lnTo>
                    <a:pt x="557" y="682"/>
                  </a:lnTo>
                  <a:lnTo>
                    <a:pt x="557" y="682"/>
                  </a:lnTo>
                  <a:lnTo>
                    <a:pt x="557" y="682"/>
                  </a:lnTo>
                  <a:cubicBezTo>
                    <a:pt x="527" y="682"/>
                    <a:pt x="527" y="651"/>
                    <a:pt x="527" y="620"/>
                  </a:cubicBezTo>
                  <a:lnTo>
                    <a:pt x="527" y="620"/>
                  </a:lnTo>
                  <a:lnTo>
                    <a:pt x="527" y="620"/>
                  </a:lnTo>
                  <a:cubicBezTo>
                    <a:pt x="496" y="620"/>
                    <a:pt x="496" y="620"/>
                    <a:pt x="496" y="620"/>
                  </a:cubicBezTo>
                  <a:cubicBezTo>
                    <a:pt x="496" y="620"/>
                    <a:pt x="496" y="620"/>
                    <a:pt x="465" y="620"/>
                  </a:cubicBezTo>
                  <a:lnTo>
                    <a:pt x="465" y="620"/>
                  </a:lnTo>
                  <a:lnTo>
                    <a:pt x="465" y="620"/>
                  </a:lnTo>
                  <a:lnTo>
                    <a:pt x="465" y="620"/>
                  </a:lnTo>
                  <a:lnTo>
                    <a:pt x="465" y="620"/>
                  </a:lnTo>
                  <a:cubicBezTo>
                    <a:pt x="465" y="620"/>
                    <a:pt x="433" y="620"/>
                    <a:pt x="433" y="589"/>
                  </a:cubicBezTo>
                  <a:lnTo>
                    <a:pt x="433" y="589"/>
                  </a:lnTo>
                  <a:lnTo>
                    <a:pt x="433" y="589"/>
                  </a:lnTo>
                  <a:cubicBezTo>
                    <a:pt x="403" y="589"/>
                    <a:pt x="403" y="589"/>
                    <a:pt x="403" y="558"/>
                  </a:cubicBezTo>
                  <a:cubicBezTo>
                    <a:pt x="403" y="558"/>
                    <a:pt x="372" y="558"/>
                    <a:pt x="372" y="527"/>
                  </a:cubicBezTo>
                  <a:lnTo>
                    <a:pt x="372" y="527"/>
                  </a:lnTo>
                  <a:lnTo>
                    <a:pt x="372" y="527"/>
                  </a:lnTo>
                  <a:lnTo>
                    <a:pt x="372" y="527"/>
                  </a:lnTo>
                  <a:cubicBezTo>
                    <a:pt x="372" y="527"/>
                    <a:pt x="372" y="527"/>
                    <a:pt x="372" y="496"/>
                  </a:cubicBezTo>
                  <a:lnTo>
                    <a:pt x="372" y="496"/>
                  </a:lnTo>
                  <a:lnTo>
                    <a:pt x="341" y="465"/>
                  </a:lnTo>
                  <a:cubicBezTo>
                    <a:pt x="341" y="434"/>
                    <a:pt x="341" y="434"/>
                    <a:pt x="341" y="434"/>
                  </a:cubicBezTo>
                  <a:lnTo>
                    <a:pt x="341" y="434"/>
                  </a:lnTo>
                  <a:cubicBezTo>
                    <a:pt x="341" y="403"/>
                    <a:pt x="341" y="403"/>
                    <a:pt x="341" y="403"/>
                  </a:cubicBezTo>
                  <a:lnTo>
                    <a:pt x="341" y="403"/>
                  </a:lnTo>
                  <a:lnTo>
                    <a:pt x="341" y="403"/>
                  </a:lnTo>
                  <a:lnTo>
                    <a:pt x="341" y="372"/>
                  </a:lnTo>
                  <a:lnTo>
                    <a:pt x="341" y="372"/>
                  </a:lnTo>
                  <a:lnTo>
                    <a:pt x="341" y="372"/>
                  </a:lnTo>
                  <a:lnTo>
                    <a:pt x="372" y="341"/>
                  </a:lnTo>
                  <a:lnTo>
                    <a:pt x="372" y="341"/>
                  </a:lnTo>
                  <a:lnTo>
                    <a:pt x="372" y="341"/>
                  </a:lnTo>
                  <a:lnTo>
                    <a:pt x="372" y="341"/>
                  </a:lnTo>
                  <a:lnTo>
                    <a:pt x="372" y="341"/>
                  </a:lnTo>
                  <a:lnTo>
                    <a:pt x="372" y="341"/>
                  </a:lnTo>
                  <a:cubicBezTo>
                    <a:pt x="372" y="310"/>
                    <a:pt x="372" y="310"/>
                    <a:pt x="372" y="310"/>
                  </a:cubicBezTo>
                  <a:lnTo>
                    <a:pt x="372" y="310"/>
                  </a:lnTo>
                  <a:cubicBezTo>
                    <a:pt x="372" y="279"/>
                    <a:pt x="372" y="279"/>
                    <a:pt x="372" y="279"/>
                  </a:cubicBezTo>
                  <a:cubicBezTo>
                    <a:pt x="403" y="248"/>
                    <a:pt x="403" y="248"/>
                    <a:pt x="403" y="248"/>
                  </a:cubicBezTo>
                  <a:lnTo>
                    <a:pt x="403" y="248"/>
                  </a:lnTo>
                  <a:lnTo>
                    <a:pt x="403" y="248"/>
                  </a:lnTo>
                  <a:cubicBezTo>
                    <a:pt x="433" y="248"/>
                    <a:pt x="433" y="248"/>
                    <a:pt x="433" y="217"/>
                  </a:cubicBezTo>
                  <a:cubicBezTo>
                    <a:pt x="433" y="217"/>
                    <a:pt x="465" y="217"/>
                    <a:pt x="465" y="186"/>
                  </a:cubicBezTo>
                  <a:lnTo>
                    <a:pt x="496" y="186"/>
                  </a:lnTo>
                  <a:lnTo>
                    <a:pt x="496" y="186"/>
                  </a:lnTo>
                  <a:lnTo>
                    <a:pt x="527" y="186"/>
                  </a:lnTo>
                  <a:lnTo>
                    <a:pt x="527" y="186"/>
                  </a:lnTo>
                  <a:lnTo>
                    <a:pt x="527" y="186"/>
                  </a:lnTo>
                  <a:cubicBezTo>
                    <a:pt x="527" y="155"/>
                    <a:pt x="527" y="155"/>
                    <a:pt x="527" y="155"/>
                  </a:cubicBezTo>
                  <a:lnTo>
                    <a:pt x="527" y="124"/>
                  </a:lnTo>
                  <a:lnTo>
                    <a:pt x="527" y="124"/>
                  </a:lnTo>
                  <a:lnTo>
                    <a:pt x="527" y="124"/>
                  </a:lnTo>
                  <a:lnTo>
                    <a:pt x="527" y="124"/>
                  </a:lnTo>
                  <a:lnTo>
                    <a:pt x="496" y="124"/>
                  </a:lnTo>
                  <a:lnTo>
                    <a:pt x="465" y="124"/>
                  </a:lnTo>
                  <a:cubicBezTo>
                    <a:pt x="465" y="124"/>
                    <a:pt x="465" y="124"/>
                    <a:pt x="433" y="124"/>
                  </a:cubicBezTo>
                  <a:lnTo>
                    <a:pt x="433" y="124"/>
                  </a:lnTo>
                  <a:cubicBezTo>
                    <a:pt x="403" y="124"/>
                    <a:pt x="372" y="124"/>
                    <a:pt x="372" y="93"/>
                  </a:cubicBezTo>
                  <a:lnTo>
                    <a:pt x="372" y="62"/>
                  </a:lnTo>
                  <a:lnTo>
                    <a:pt x="372" y="62"/>
                  </a:lnTo>
                  <a:lnTo>
                    <a:pt x="372" y="31"/>
                  </a:lnTo>
                  <a:lnTo>
                    <a:pt x="372" y="31"/>
                  </a:lnTo>
                  <a:lnTo>
                    <a:pt x="341" y="31"/>
                  </a:lnTo>
                  <a:cubicBezTo>
                    <a:pt x="341" y="31"/>
                    <a:pt x="309" y="31"/>
                    <a:pt x="309" y="0"/>
                  </a:cubicBezTo>
                  <a:lnTo>
                    <a:pt x="309" y="0"/>
                  </a:lnTo>
                  <a:lnTo>
                    <a:pt x="309" y="31"/>
                  </a:lnTo>
                  <a:cubicBezTo>
                    <a:pt x="309" y="31"/>
                    <a:pt x="309" y="31"/>
                    <a:pt x="279" y="31"/>
                  </a:cubicBezTo>
                  <a:cubicBezTo>
                    <a:pt x="279" y="62"/>
                    <a:pt x="279" y="62"/>
                    <a:pt x="279" y="62"/>
                  </a:cubicBezTo>
                  <a:lnTo>
                    <a:pt x="279" y="62"/>
                  </a:lnTo>
                  <a:lnTo>
                    <a:pt x="279" y="62"/>
                  </a:lnTo>
                  <a:cubicBezTo>
                    <a:pt x="279" y="93"/>
                    <a:pt x="248" y="124"/>
                    <a:pt x="186" y="124"/>
                  </a:cubicBezTo>
                  <a:cubicBezTo>
                    <a:pt x="155" y="124"/>
                    <a:pt x="155" y="155"/>
                    <a:pt x="155" y="155"/>
                  </a:cubicBezTo>
                  <a:cubicBezTo>
                    <a:pt x="155" y="186"/>
                    <a:pt x="124" y="217"/>
                    <a:pt x="124" y="248"/>
                  </a:cubicBezTo>
                  <a:cubicBezTo>
                    <a:pt x="124" y="248"/>
                    <a:pt x="124" y="248"/>
                    <a:pt x="124" y="279"/>
                  </a:cubicBezTo>
                  <a:lnTo>
                    <a:pt x="92" y="279"/>
                  </a:lnTo>
                  <a:cubicBezTo>
                    <a:pt x="92" y="310"/>
                    <a:pt x="92" y="310"/>
                    <a:pt x="92" y="310"/>
                  </a:cubicBezTo>
                  <a:cubicBezTo>
                    <a:pt x="62" y="310"/>
                    <a:pt x="62" y="310"/>
                    <a:pt x="62" y="310"/>
                  </a:cubicBezTo>
                  <a:lnTo>
                    <a:pt x="62" y="310"/>
                  </a:lnTo>
                  <a:cubicBezTo>
                    <a:pt x="62" y="279"/>
                    <a:pt x="31" y="279"/>
                    <a:pt x="31" y="248"/>
                  </a:cubicBezTo>
                  <a:lnTo>
                    <a:pt x="31" y="248"/>
                  </a:lnTo>
                  <a:lnTo>
                    <a:pt x="31" y="248"/>
                  </a:lnTo>
                  <a:lnTo>
                    <a:pt x="31" y="248"/>
                  </a:lnTo>
                  <a:cubicBezTo>
                    <a:pt x="31" y="248"/>
                    <a:pt x="31" y="248"/>
                    <a:pt x="0" y="248"/>
                  </a:cubicBezTo>
                  <a:lnTo>
                    <a:pt x="0" y="248"/>
                  </a:lnTo>
                  <a:cubicBezTo>
                    <a:pt x="0" y="279"/>
                    <a:pt x="0" y="279"/>
                    <a:pt x="0" y="279"/>
                  </a:cubicBezTo>
                  <a:lnTo>
                    <a:pt x="0" y="279"/>
                  </a:lnTo>
                  <a:lnTo>
                    <a:pt x="0" y="310"/>
                  </a:lnTo>
                  <a:lnTo>
                    <a:pt x="0" y="310"/>
                  </a:lnTo>
                  <a:cubicBezTo>
                    <a:pt x="0" y="310"/>
                    <a:pt x="31" y="341"/>
                    <a:pt x="62" y="372"/>
                  </a:cubicBezTo>
                  <a:lnTo>
                    <a:pt x="62" y="372"/>
                  </a:lnTo>
                  <a:cubicBezTo>
                    <a:pt x="62" y="403"/>
                    <a:pt x="62" y="403"/>
                    <a:pt x="62" y="434"/>
                  </a:cubicBezTo>
                  <a:lnTo>
                    <a:pt x="92" y="434"/>
                  </a:lnTo>
                  <a:lnTo>
                    <a:pt x="92" y="465"/>
                  </a:lnTo>
                  <a:cubicBezTo>
                    <a:pt x="92" y="465"/>
                    <a:pt x="92" y="465"/>
                    <a:pt x="124" y="465"/>
                  </a:cubicBezTo>
                  <a:cubicBezTo>
                    <a:pt x="124" y="496"/>
                    <a:pt x="124" y="527"/>
                    <a:pt x="124" y="527"/>
                  </a:cubicBezTo>
                  <a:cubicBezTo>
                    <a:pt x="124" y="527"/>
                    <a:pt x="124" y="527"/>
                    <a:pt x="124" y="558"/>
                  </a:cubicBezTo>
                  <a:lnTo>
                    <a:pt x="155" y="589"/>
                  </a:lnTo>
                  <a:cubicBezTo>
                    <a:pt x="186" y="620"/>
                    <a:pt x="186" y="620"/>
                    <a:pt x="186" y="651"/>
                  </a:cubicBezTo>
                  <a:cubicBezTo>
                    <a:pt x="186" y="682"/>
                    <a:pt x="186" y="682"/>
                    <a:pt x="186" y="682"/>
                  </a:cubicBezTo>
                  <a:lnTo>
                    <a:pt x="186" y="682"/>
                  </a:lnTo>
                  <a:lnTo>
                    <a:pt x="186" y="682"/>
                  </a:lnTo>
                  <a:cubicBezTo>
                    <a:pt x="186" y="682"/>
                    <a:pt x="186" y="682"/>
                    <a:pt x="217" y="713"/>
                  </a:cubicBezTo>
                  <a:cubicBezTo>
                    <a:pt x="217" y="713"/>
                    <a:pt x="217" y="743"/>
                    <a:pt x="248" y="743"/>
                  </a:cubicBezTo>
                  <a:cubicBezTo>
                    <a:pt x="248" y="775"/>
                    <a:pt x="248" y="806"/>
                    <a:pt x="248" y="806"/>
                  </a:cubicBezTo>
                  <a:cubicBezTo>
                    <a:pt x="248" y="837"/>
                    <a:pt x="248" y="837"/>
                    <a:pt x="248" y="837"/>
                  </a:cubicBezTo>
                  <a:cubicBezTo>
                    <a:pt x="248" y="868"/>
                    <a:pt x="248" y="868"/>
                    <a:pt x="279" y="868"/>
                  </a:cubicBezTo>
                  <a:lnTo>
                    <a:pt x="279" y="868"/>
                  </a:lnTo>
                  <a:lnTo>
                    <a:pt x="309" y="899"/>
                  </a:lnTo>
                  <a:cubicBezTo>
                    <a:pt x="341" y="899"/>
                    <a:pt x="341" y="930"/>
                    <a:pt x="341" y="930"/>
                  </a:cubicBezTo>
                  <a:cubicBezTo>
                    <a:pt x="372" y="930"/>
                    <a:pt x="372" y="960"/>
                    <a:pt x="372" y="960"/>
                  </a:cubicBezTo>
                  <a:cubicBezTo>
                    <a:pt x="403" y="960"/>
                    <a:pt x="433" y="992"/>
                    <a:pt x="433" y="992"/>
                  </a:cubicBezTo>
                  <a:cubicBezTo>
                    <a:pt x="433" y="992"/>
                    <a:pt x="433" y="992"/>
                    <a:pt x="465" y="992"/>
                  </a:cubicBezTo>
                  <a:lnTo>
                    <a:pt x="496" y="1023"/>
                  </a:lnTo>
                  <a:cubicBezTo>
                    <a:pt x="496" y="1054"/>
                    <a:pt x="496" y="1054"/>
                    <a:pt x="527" y="1054"/>
                  </a:cubicBezTo>
                  <a:lnTo>
                    <a:pt x="527" y="1054"/>
                  </a:lnTo>
                  <a:cubicBezTo>
                    <a:pt x="557" y="1084"/>
                    <a:pt x="557" y="1084"/>
                    <a:pt x="557" y="1116"/>
                  </a:cubicBezTo>
                  <a:cubicBezTo>
                    <a:pt x="589" y="1116"/>
                    <a:pt x="589" y="1147"/>
                    <a:pt x="589" y="1208"/>
                  </a:cubicBezTo>
                  <a:lnTo>
                    <a:pt x="589" y="1208"/>
                  </a:lnTo>
                  <a:lnTo>
                    <a:pt x="589" y="1240"/>
                  </a:lnTo>
                  <a:lnTo>
                    <a:pt x="589" y="1271"/>
                  </a:lnTo>
                  <a:lnTo>
                    <a:pt x="589" y="1271"/>
                  </a:lnTo>
                  <a:lnTo>
                    <a:pt x="589" y="1271"/>
                  </a:lnTo>
                  <a:cubicBezTo>
                    <a:pt x="589" y="1271"/>
                    <a:pt x="589" y="1302"/>
                    <a:pt x="589" y="1332"/>
                  </a:cubicBezTo>
                  <a:cubicBezTo>
                    <a:pt x="589" y="1364"/>
                    <a:pt x="589" y="1364"/>
                    <a:pt x="589" y="1395"/>
                  </a:cubicBezTo>
                  <a:lnTo>
                    <a:pt x="589" y="1395"/>
                  </a:lnTo>
                  <a:cubicBezTo>
                    <a:pt x="589" y="1426"/>
                    <a:pt x="589" y="1426"/>
                    <a:pt x="557" y="1426"/>
                  </a:cubicBezTo>
                  <a:cubicBezTo>
                    <a:pt x="557" y="1456"/>
                    <a:pt x="557" y="1456"/>
                    <a:pt x="557" y="1456"/>
                  </a:cubicBezTo>
                  <a:cubicBezTo>
                    <a:pt x="589" y="1456"/>
                    <a:pt x="557" y="1488"/>
                    <a:pt x="557" y="1519"/>
                  </a:cubicBezTo>
                  <a:lnTo>
                    <a:pt x="557" y="1519"/>
                  </a:lnTo>
                  <a:cubicBezTo>
                    <a:pt x="557" y="1519"/>
                    <a:pt x="557" y="1519"/>
                    <a:pt x="557" y="1550"/>
                  </a:cubicBezTo>
                  <a:lnTo>
                    <a:pt x="557" y="1550"/>
                  </a:lnTo>
                  <a:cubicBezTo>
                    <a:pt x="557" y="1580"/>
                    <a:pt x="557" y="1580"/>
                    <a:pt x="557" y="1612"/>
                  </a:cubicBezTo>
                  <a:lnTo>
                    <a:pt x="557" y="1643"/>
                  </a:lnTo>
                  <a:cubicBezTo>
                    <a:pt x="557" y="1643"/>
                    <a:pt x="557" y="1643"/>
                    <a:pt x="557" y="1674"/>
                  </a:cubicBezTo>
                  <a:lnTo>
                    <a:pt x="557" y="1704"/>
                  </a:lnTo>
                  <a:cubicBezTo>
                    <a:pt x="557" y="1704"/>
                    <a:pt x="557" y="1736"/>
                    <a:pt x="527" y="1736"/>
                  </a:cubicBezTo>
                  <a:lnTo>
                    <a:pt x="527" y="1767"/>
                  </a:lnTo>
                  <a:cubicBezTo>
                    <a:pt x="527" y="1798"/>
                    <a:pt x="527" y="1798"/>
                    <a:pt x="527" y="1798"/>
                  </a:cubicBezTo>
                  <a:lnTo>
                    <a:pt x="527" y="1798"/>
                  </a:lnTo>
                  <a:lnTo>
                    <a:pt x="527" y="1798"/>
                  </a:lnTo>
                  <a:lnTo>
                    <a:pt x="527" y="1828"/>
                  </a:lnTo>
                  <a:lnTo>
                    <a:pt x="527" y="1828"/>
                  </a:lnTo>
                  <a:cubicBezTo>
                    <a:pt x="527" y="1828"/>
                    <a:pt x="527" y="1828"/>
                    <a:pt x="527" y="1860"/>
                  </a:cubicBezTo>
                  <a:cubicBezTo>
                    <a:pt x="527" y="1860"/>
                    <a:pt x="527" y="1891"/>
                    <a:pt x="496" y="1891"/>
                  </a:cubicBezTo>
                  <a:lnTo>
                    <a:pt x="496" y="1922"/>
                  </a:lnTo>
                  <a:cubicBezTo>
                    <a:pt x="496" y="1922"/>
                    <a:pt x="496" y="1922"/>
                    <a:pt x="496" y="1952"/>
                  </a:cubicBezTo>
                  <a:cubicBezTo>
                    <a:pt x="496" y="1952"/>
                    <a:pt x="496" y="1952"/>
                    <a:pt x="496" y="1984"/>
                  </a:cubicBezTo>
                  <a:cubicBezTo>
                    <a:pt x="527" y="1984"/>
                    <a:pt x="496" y="2046"/>
                    <a:pt x="496" y="2046"/>
                  </a:cubicBezTo>
                  <a:lnTo>
                    <a:pt x="496" y="2076"/>
                  </a:lnTo>
                  <a:cubicBezTo>
                    <a:pt x="496" y="2076"/>
                    <a:pt x="496" y="2108"/>
                    <a:pt x="496" y="2139"/>
                  </a:cubicBezTo>
                  <a:lnTo>
                    <a:pt x="496" y="2139"/>
                  </a:lnTo>
                  <a:cubicBezTo>
                    <a:pt x="496" y="2139"/>
                    <a:pt x="496" y="2139"/>
                    <a:pt x="496" y="2169"/>
                  </a:cubicBezTo>
                  <a:cubicBezTo>
                    <a:pt x="496" y="2169"/>
                    <a:pt x="496" y="2200"/>
                    <a:pt x="465" y="2232"/>
                  </a:cubicBezTo>
                  <a:lnTo>
                    <a:pt x="433" y="2263"/>
                  </a:lnTo>
                  <a:lnTo>
                    <a:pt x="433" y="2293"/>
                  </a:lnTo>
                  <a:lnTo>
                    <a:pt x="433" y="2293"/>
                  </a:lnTo>
                  <a:cubicBezTo>
                    <a:pt x="433" y="2293"/>
                    <a:pt x="433" y="2293"/>
                    <a:pt x="433" y="2324"/>
                  </a:cubicBezTo>
                  <a:lnTo>
                    <a:pt x="403" y="2324"/>
                  </a:lnTo>
                  <a:lnTo>
                    <a:pt x="403" y="2324"/>
                  </a:lnTo>
                  <a:cubicBezTo>
                    <a:pt x="403" y="2356"/>
                    <a:pt x="403" y="2356"/>
                    <a:pt x="403" y="2356"/>
                  </a:cubicBezTo>
                  <a:lnTo>
                    <a:pt x="403" y="2356"/>
                  </a:lnTo>
                  <a:cubicBezTo>
                    <a:pt x="403" y="2387"/>
                    <a:pt x="403" y="2387"/>
                    <a:pt x="403" y="2417"/>
                  </a:cubicBezTo>
                  <a:lnTo>
                    <a:pt x="403" y="2417"/>
                  </a:lnTo>
                  <a:lnTo>
                    <a:pt x="403" y="2448"/>
                  </a:lnTo>
                  <a:cubicBezTo>
                    <a:pt x="403" y="2448"/>
                    <a:pt x="433" y="2480"/>
                    <a:pt x="403" y="2511"/>
                  </a:cubicBezTo>
                  <a:cubicBezTo>
                    <a:pt x="403" y="2541"/>
                    <a:pt x="372" y="2572"/>
                    <a:pt x="372" y="2572"/>
                  </a:cubicBezTo>
                  <a:lnTo>
                    <a:pt x="372" y="2572"/>
                  </a:lnTo>
                  <a:cubicBezTo>
                    <a:pt x="403" y="2572"/>
                    <a:pt x="403" y="2572"/>
                    <a:pt x="403" y="2572"/>
                  </a:cubicBezTo>
                  <a:lnTo>
                    <a:pt x="433" y="2572"/>
                  </a:lnTo>
                  <a:lnTo>
                    <a:pt x="433" y="2572"/>
                  </a:lnTo>
                  <a:lnTo>
                    <a:pt x="433" y="2572"/>
                  </a:lnTo>
                  <a:lnTo>
                    <a:pt x="433" y="2572"/>
                  </a:lnTo>
                  <a:cubicBezTo>
                    <a:pt x="465" y="2604"/>
                    <a:pt x="465" y="2604"/>
                    <a:pt x="465" y="2604"/>
                  </a:cubicBezTo>
                  <a:cubicBezTo>
                    <a:pt x="465" y="2604"/>
                    <a:pt x="433" y="2572"/>
                    <a:pt x="433" y="254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9" name="Freeform 161"/>
            <p:cNvSpPr>
              <a:spLocks noChangeArrowheads="1"/>
            </p:cNvSpPr>
            <p:nvPr/>
          </p:nvSpPr>
          <p:spPr bwMode="auto">
            <a:xfrm>
              <a:off x="2184400" y="3810000"/>
              <a:ext cx="33338" cy="34925"/>
            </a:xfrm>
            <a:custGeom>
              <a:avLst/>
              <a:gdLst>
                <a:gd name="T0" fmla="*/ 92 w 93"/>
                <a:gd name="T1" fmla="*/ 63 h 95"/>
                <a:gd name="T2" fmla="*/ 92 w 93"/>
                <a:gd name="T3" fmla="*/ 63 h 95"/>
                <a:gd name="T4" fmla="*/ 31 w 93"/>
                <a:gd name="T5" fmla="*/ 31 h 95"/>
                <a:gd name="T6" fmla="*/ 31 w 93"/>
                <a:gd name="T7" fmla="*/ 0 h 95"/>
                <a:gd name="T8" fmla="*/ 31 w 93"/>
                <a:gd name="T9" fmla="*/ 0 h 95"/>
                <a:gd name="T10" fmla="*/ 31 w 93"/>
                <a:gd name="T11" fmla="*/ 0 h 95"/>
                <a:gd name="T12" fmla="*/ 0 w 93"/>
                <a:gd name="T13" fmla="*/ 0 h 95"/>
                <a:gd name="T14" fmla="*/ 0 w 93"/>
                <a:gd name="T15" fmla="*/ 0 h 95"/>
                <a:gd name="T16" fmla="*/ 31 w 93"/>
                <a:gd name="T17" fmla="*/ 63 h 95"/>
                <a:gd name="T18" fmla="*/ 31 w 93"/>
                <a:gd name="T19" fmla="*/ 94 h 95"/>
                <a:gd name="T20" fmla="*/ 31 w 93"/>
                <a:gd name="T21" fmla="*/ 94 h 95"/>
                <a:gd name="T22" fmla="*/ 62 w 93"/>
                <a:gd name="T23" fmla="*/ 94 h 95"/>
                <a:gd name="T24" fmla="*/ 92 w 93"/>
                <a:gd name="T25" fmla="*/ 94 h 95"/>
                <a:gd name="T26" fmla="*/ 92 w 93"/>
                <a:gd name="T27" fmla="*/ 94 h 95"/>
                <a:gd name="T28" fmla="*/ 92 w 93"/>
                <a:gd name="T29" fmla="*/ 94 h 95"/>
                <a:gd name="T30" fmla="*/ 92 w 93"/>
                <a:gd name="T3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95">
                  <a:moveTo>
                    <a:pt x="92" y="63"/>
                  </a:moveTo>
                  <a:lnTo>
                    <a:pt x="92" y="63"/>
                  </a:lnTo>
                  <a:cubicBezTo>
                    <a:pt x="62" y="63"/>
                    <a:pt x="62" y="63"/>
                    <a:pt x="31" y="31"/>
                  </a:cubicBezTo>
                  <a:cubicBezTo>
                    <a:pt x="31" y="31"/>
                    <a:pt x="31" y="31"/>
                    <a:pt x="31" y="0"/>
                  </a:cubicBezTo>
                  <a:lnTo>
                    <a:pt x="31" y="0"/>
                  </a:lnTo>
                  <a:lnTo>
                    <a:pt x="31" y="0"/>
                  </a:lnTo>
                  <a:cubicBezTo>
                    <a:pt x="0" y="0"/>
                    <a:pt x="0" y="0"/>
                    <a:pt x="0" y="0"/>
                  </a:cubicBezTo>
                  <a:lnTo>
                    <a:pt x="0" y="0"/>
                  </a:lnTo>
                  <a:cubicBezTo>
                    <a:pt x="31" y="0"/>
                    <a:pt x="31" y="31"/>
                    <a:pt x="31" y="63"/>
                  </a:cubicBezTo>
                  <a:cubicBezTo>
                    <a:pt x="31" y="63"/>
                    <a:pt x="31" y="63"/>
                    <a:pt x="31" y="94"/>
                  </a:cubicBezTo>
                  <a:lnTo>
                    <a:pt x="31" y="94"/>
                  </a:lnTo>
                  <a:lnTo>
                    <a:pt x="62" y="94"/>
                  </a:lnTo>
                  <a:cubicBezTo>
                    <a:pt x="92" y="94"/>
                    <a:pt x="92" y="94"/>
                    <a:pt x="92" y="94"/>
                  </a:cubicBezTo>
                  <a:lnTo>
                    <a:pt x="92" y="94"/>
                  </a:lnTo>
                  <a:lnTo>
                    <a:pt x="92" y="94"/>
                  </a:lnTo>
                  <a:cubicBezTo>
                    <a:pt x="92" y="63"/>
                    <a:pt x="92" y="63"/>
                    <a:pt x="92"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0" name="Freeform 162"/>
            <p:cNvSpPr>
              <a:spLocks noChangeArrowheads="1"/>
            </p:cNvSpPr>
            <p:nvPr/>
          </p:nvSpPr>
          <p:spPr bwMode="auto">
            <a:xfrm>
              <a:off x="2051050" y="2751138"/>
              <a:ext cx="1588" cy="11112"/>
            </a:xfrm>
            <a:custGeom>
              <a:avLst/>
              <a:gdLst>
                <a:gd name="T0" fmla="*/ 0 w 1"/>
                <a:gd name="T1" fmla="*/ 31 h 32"/>
                <a:gd name="T2" fmla="*/ 0 w 1"/>
                <a:gd name="T3" fmla="*/ 31 h 32"/>
                <a:gd name="T4" fmla="*/ 0 w 1"/>
                <a:gd name="T5" fmla="*/ 31 h 32"/>
                <a:gd name="T6" fmla="*/ 0 w 1"/>
                <a:gd name="T7" fmla="*/ 0 h 32"/>
                <a:gd name="T8" fmla="*/ 0 w 1"/>
                <a:gd name="T9" fmla="*/ 0 h 32"/>
                <a:gd name="T10" fmla="*/ 0 w 1"/>
                <a:gd name="T11" fmla="*/ 0 h 32"/>
                <a:gd name="T12" fmla="*/ 0 w 1"/>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 h="32">
                  <a:moveTo>
                    <a:pt x="0" y="31"/>
                  </a:moveTo>
                  <a:lnTo>
                    <a:pt x="0" y="31"/>
                  </a:lnTo>
                  <a:lnTo>
                    <a:pt x="0" y="31"/>
                  </a:lnTo>
                  <a:lnTo>
                    <a:pt x="0" y="0"/>
                  </a:lnTo>
                  <a:lnTo>
                    <a:pt x="0" y="0"/>
                  </a:lnTo>
                  <a:lnTo>
                    <a:pt x="0" y="0"/>
                  </a:lnTo>
                  <a:lnTo>
                    <a:pt x="0"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1" name="Freeform 163"/>
            <p:cNvSpPr>
              <a:spLocks noChangeArrowheads="1"/>
            </p:cNvSpPr>
            <p:nvPr/>
          </p:nvSpPr>
          <p:spPr bwMode="auto">
            <a:xfrm>
              <a:off x="2239963" y="3867150"/>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2" name="Freeform 164"/>
            <p:cNvSpPr>
              <a:spLocks noChangeArrowheads="1"/>
            </p:cNvSpPr>
            <p:nvPr/>
          </p:nvSpPr>
          <p:spPr bwMode="auto">
            <a:xfrm>
              <a:off x="2217738" y="3654425"/>
              <a:ext cx="11112" cy="22225"/>
            </a:xfrm>
            <a:custGeom>
              <a:avLst/>
              <a:gdLst>
                <a:gd name="T0" fmla="*/ 0 w 33"/>
                <a:gd name="T1" fmla="*/ 31 h 62"/>
                <a:gd name="T2" fmla="*/ 0 w 33"/>
                <a:gd name="T3" fmla="*/ 31 h 62"/>
                <a:gd name="T4" fmla="*/ 32 w 33"/>
                <a:gd name="T5" fmla="*/ 61 h 62"/>
                <a:gd name="T6" fmla="*/ 32 w 33"/>
                <a:gd name="T7" fmla="*/ 61 h 62"/>
                <a:gd name="T8" fmla="*/ 32 w 33"/>
                <a:gd name="T9" fmla="*/ 61 h 62"/>
                <a:gd name="T10" fmla="*/ 32 w 33"/>
                <a:gd name="T11" fmla="*/ 31 h 62"/>
                <a:gd name="T12" fmla="*/ 32 w 33"/>
                <a:gd name="T13" fmla="*/ 31 h 62"/>
                <a:gd name="T14" fmla="*/ 32 w 33"/>
                <a:gd name="T15" fmla="*/ 31 h 62"/>
                <a:gd name="T16" fmla="*/ 0 w 33"/>
                <a:gd name="T17" fmla="*/ 0 h 62"/>
                <a:gd name="T18" fmla="*/ 0 w 33"/>
                <a:gd name="T19" fmla="*/ 0 h 62"/>
                <a:gd name="T20" fmla="*/ 0 w 33"/>
                <a:gd name="T21" fmla="*/ 0 h 62"/>
                <a:gd name="T22" fmla="*/ 0 w 33"/>
                <a:gd name="T23" fmla="*/ 0 h 62"/>
                <a:gd name="T24" fmla="*/ 0 w 33"/>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31"/>
                  </a:moveTo>
                  <a:lnTo>
                    <a:pt x="0" y="31"/>
                  </a:lnTo>
                  <a:lnTo>
                    <a:pt x="32" y="61"/>
                  </a:lnTo>
                  <a:lnTo>
                    <a:pt x="32" y="61"/>
                  </a:lnTo>
                  <a:lnTo>
                    <a:pt x="32" y="61"/>
                  </a:lnTo>
                  <a:cubicBezTo>
                    <a:pt x="32" y="61"/>
                    <a:pt x="32" y="61"/>
                    <a:pt x="32" y="31"/>
                  </a:cubicBezTo>
                  <a:lnTo>
                    <a:pt x="32" y="31"/>
                  </a:lnTo>
                  <a:lnTo>
                    <a:pt x="32" y="31"/>
                  </a:lnTo>
                  <a:cubicBezTo>
                    <a:pt x="0" y="31"/>
                    <a:pt x="0" y="0"/>
                    <a:pt x="0" y="0"/>
                  </a:cubicBezTo>
                  <a:lnTo>
                    <a:pt x="0" y="0"/>
                  </a:lnTo>
                  <a:lnTo>
                    <a:pt x="0" y="0"/>
                  </a:lnTo>
                  <a:lnTo>
                    <a:pt x="0" y="0"/>
                  </a:lnTo>
                  <a:cubicBezTo>
                    <a:pt x="0" y="31"/>
                    <a:pt x="0" y="31"/>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3" name="Freeform 165"/>
            <p:cNvSpPr>
              <a:spLocks noChangeArrowheads="1"/>
            </p:cNvSpPr>
            <p:nvPr/>
          </p:nvSpPr>
          <p:spPr bwMode="auto">
            <a:xfrm>
              <a:off x="2173288" y="3687763"/>
              <a:ext cx="57150" cy="88900"/>
            </a:xfrm>
            <a:custGeom>
              <a:avLst/>
              <a:gdLst>
                <a:gd name="T0" fmla="*/ 63 w 157"/>
                <a:gd name="T1" fmla="*/ 248 h 249"/>
                <a:gd name="T2" fmla="*/ 63 w 157"/>
                <a:gd name="T3" fmla="*/ 248 h 249"/>
                <a:gd name="T4" fmla="*/ 63 w 157"/>
                <a:gd name="T5" fmla="*/ 248 h 249"/>
                <a:gd name="T6" fmla="*/ 94 w 157"/>
                <a:gd name="T7" fmla="*/ 248 h 249"/>
                <a:gd name="T8" fmla="*/ 94 w 157"/>
                <a:gd name="T9" fmla="*/ 248 h 249"/>
                <a:gd name="T10" fmla="*/ 124 w 157"/>
                <a:gd name="T11" fmla="*/ 217 h 249"/>
                <a:gd name="T12" fmla="*/ 124 w 157"/>
                <a:gd name="T13" fmla="*/ 217 h 249"/>
                <a:gd name="T14" fmla="*/ 124 w 157"/>
                <a:gd name="T15" fmla="*/ 217 h 249"/>
                <a:gd name="T16" fmla="*/ 124 w 157"/>
                <a:gd name="T17" fmla="*/ 217 h 249"/>
                <a:gd name="T18" fmla="*/ 124 w 157"/>
                <a:gd name="T19" fmla="*/ 187 h 249"/>
                <a:gd name="T20" fmla="*/ 124 w 157"/>
                <a:gd name="T21" fmla="*/ 156 h 249"/>
                <a:gd name="T22" fmla="*/ 124 w 157"/>
                <a:gd name="T23" fmla="*/ 124 h 249"/>
                <a:gd name="T24" fmla="*/ 124 w 157"/>
                <a:gd name="T25" fmla="*/ 124 h 249"/>
                <a:gd name="T26" fmla="*/ 124 w 157"/>
                <a:gd name="T27" fmla="*/ 124 h 249"/>
                <a:gd name="T28" fmla="*/ 156 w 157"/>
                <a:gd name="T29" fmla="*/ 93 h 249"/>
                <a:gd name="T30" fmla="*/ 156 w 157"/>
                <a:gd name="T31" fmla="*/ 93 h 249"/>
                <a:gd name="T32" fmla="*/ 156 w 157"/>
                <a:gd name="T33" fmla="*/ 93 h 249"/>
                <a:gd name="T34" fmla="*/ 156 w 157"/>
                <a:gd name="T35" fmla="*/ 93 h 249"/>
                <a:gd name="T36" fmla="*/ 156 w 157"/>
                <a:gd name="T37" fmla="*/ 63 h 249"/>
                <a:gd name="T38" fmla="*/ 156 w 157"/>
                <a:gd name="T39" fmla="*/ 63 h 249"/>
                <a:gd name="T40" fmla="*/ 156 w 157"/>
                <a:gd name="T41" fmla="*/ 63 h 249"/>
                <a:gd name="T42" fmla="*/ 156 w 157"/>
                <a:gd name="T43" fmla="*/ 32 h 249"/>
                <a:gd name="T44" fmla="*/ 156 w 157"/>
                <a:gd name="T45" fmla="*/ 32 h 249"/>
                <a:gd name="T46" fmla="*/ 156 w 157"/>
                <a:gd name="T47" fmla="*/ 32 h 249"/>
                <a:gd name="T48" fmla="*/ 156 w 157"/>
                <a:gd name="T49" fmla="*/ 0 h 249"/>
                <a:gd name="T50" fmla="*/ 124 w 157"/>
                <a:gd name="T51" fmla="*/ 32 h 249"/>
                <a:gd name="T52" fmla="*/ 124 w 157"/>
                <a:gd name="T53" fmla="*/ 32 h 249"/>
                <a:gd name="T54" fmla="*/ 124 w 157"/>
                <a:gd name="T55" fmla="*/ 63 h 249"/>
                <a:gd name="T56" fmla="*/ 94 w 157"/>
                <a:gd name="T57" fmla="*/ 63 h 249"/>
                <a:gd name="T58" fmla="*/ 94 w 157"/>
                <a:gd name="T59" fmla="*/ 63 h 249"/>
                <a:gd name="T60" fmla="*/ 94 w 157"/>
                <a:gd name="T61" fmla="*/ 93 h 249"/>
                <a:gd name="T62" fmla="*/ 63 w 157"/>
                <a:gd name="T63" fmla="*/ 63 h 249"/>
                <a:gd name="T64" fmla="*/ 32 w 157"/>
                <a:gd name="T65" fmla="*/ 93 h 249"/>
                <a:gd name="T66" fmla="*/ 32 w 157"/>
                <a:gd name="T67" fmla="*/ 93 h 249"/>
                <a:gd name="T68" fmla="*/ 32 w 157"/>
                <a:gd name="T69" fmla="*/ 93 h 249"/>
                <a:gd name="T70" fmla="*/ 0 w 157"/>
                <a:gd name="T71" fmla="*/ 93 h 249"/>
                <a:gd name="T72" fmla="*/ 32 w 157"/>
                <a:gd name="T73" fmla="*/ 93 h 249"/>
                <a:gd name="T74" fmla="*/ 32 w 157"/>
                <a:gd name="T75" fmla="*/ 93 h 249"/>
                <a:gd name="T76" fmla="*/ 63 w 157"/>
                <a:gd name="T77" fmla="*/ 124 h 249"/>
                <a:gd name="T78" fmla="*/ 63 w 157"/>
                <a:gd name="T79" fmla="*/ 156 h 249"/>
                <a:gd name="T80" fmla="*/ 94 w 157"/>
                <a:gd name="T81" fmla="*/ 187 h 249"/>
                <a:gd name="T82" fmla="*/ 94 w 157"/>
                <a:gd name="T83" fmla="*/ 217 h 249"/>
                <a:gd name="T84" fmla="*/ 63 w 157"/>
                <a:gd name="T85" fmla="*/ 217 h 249"/>
                <a:gd name="T86" fmla="*/ 32 w 157"/>
                <a:gd name="T87" fmla="*/ 217 h 249"/>
                <a:gd name="T88" fmla="*/ 32 w 157"/>
                <a:gd name="T89" fmla="*/ 217 h 249"/>
                <a:gd name="T90" fmla="*/ 63 w 157"/>
                <a:gd name="T91" fmla="*/ 24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 h="249">
                  <a:moveTo>
                    <a:pt x="63" y="248"/>
                  </a:moveTo>
                  <a:lnTo>
                    <a:pt x="63" y="248"/>
                  </a:lnTo>
                  <a:lnTo>
                    <a:pt x="63" y="248"/>
                  </a:lnTo>
                  <a:cubicBezTo>
                    <a:pt x="94" y="248"/>
                    <a:pt x="94" y="248"/>
                    <a:pt x="94" y="248"/>
                  </a:cubicBezTo>
                  <a:lnTo>
                    <a:pt x="94" y="248"/>
                  </a:lnTo>
                  <a:cubicBezTo>
                    <a:pt x="94" y="217"/>
                    <a:pt x="94" y="217"/>
                    <a:pt x="124" y="217"/>
                  </a:cubicBezTo>
                  <a:lnTo>
                    <a:pt x="124" y="217"/>
                  </a:lnTo>
                  <a:lnTo>
                    <a:pt x="124" y="217"/>
                  </a:lnTo>
                  <a:lnTo>
                    <a:pt x="124" y="217"/>
                  </a:lnTo>
                  <a:cubicBezTo>
                    <a:pt x="124" y="187"/>
                    <a:pt x="124" y="187"/>
                    <a:pt x="124" y="187"/>
                  </a:cubicBezTo>
                  <a:cubicBezTo>
                    <a:pt x="124" y="156"/>
                    <a:pt x="124" y="156"/>
                    <a:pt x="124" y="156"/>
                  </a:cubicBezTo>
                  <a:cubicBezTo>
                    <a:pt x="124" y="124"/>
                    <a:pt x="124" y="124"/>
                    <a:pt x="124" y="124"/>
                  </a:cubicBezTo>
                  <a:lnTo>
                    <a:pt x="124" y="124"/>
                  </a:lnTo>
                  <a:lnTo>
                    <a:pt x="124" y="124"/>
                  </a:lnTo>
                  <a:lnTo>
                    <a:pt x="156" y="93"/>
                  </a:lnTo>
                  <a:lnTo>
                    <a:pt x="156" y="93"/>
                  </a:lnTo>
                  <a:lnTo>
                    <a:pt x="156" y="93"/>
                  </a:lnTo>
                  <a:lnTo>
                    <a:pt x="156" y="93"/>
                  </a:lnTo>
                  <a:lnTo>
                    <a:pt x="156" y="63"/>
                  </a:lnTo>
                  <a:lnTo>
                    <a:pt x="156" y="63"/>
                  </a:lnTo>
                  <a:lnTo>
                    <a:pt x="156" y="63"/>
                  </a:lnTo>
                  <a:cubicBezTo>
                    <a:pt x="156" y="63"/>
                    <a:pt x="156" y="63"/>
                    <a:pt x="156" y="32"/>
                  </a:cubicBezTo>
                  <a:lnTo>
                    <a:pt x="156" y="32"/>
                  </a:lnTo>
                  <a:lnTo>
                    <a:pt x="156" y="32"/>
                  </a:lnTo>
                  <a:cubicBezTo>
                    <a:pt x="156" y="32"/>
                    <a:pt x="156" y="32"/>
                    <a:pt x="156" y="0"/>
                  </a:cubicBezTo>
                  <a:cubicBezTo>
                    <a:pt x="124" y="32"/>
                    <a:pt x="124" y="32"/>
                    <a:pt x="124" y="32"/>
                  </a:cubicBezTo>
                  <a:lnTo>
                    <a:pt x="124" y="32"/>
                  </a:lnTo>
                  <a:cubicBezTo>
                    <a:pt x="124" y="63"/>
                    <a:pt x="124" y="63"/>
                    <a:pt x="124" y="63"/>
                  </a:cubicBezTo>
                  <a:cubicBezTo>
                    <a:pt x="94" y="63"/>
                    <a:pt x="94" y="63"/>
                    <a:pt x="94" y="63"/>
                  </a:cubicBezTo>
                  <a:lnTo>
                    <a:pt x="94" y="63"/>
                  </a:lnTo>
                  <a:cubicBezTo>
                    <a:pt x="94" y="93"/>
                    <a:pt x="94" y="93"/>
                    <a:pt x="94" y="93"/>
                  </a:cubicBezTo>
                  <a:cubicBezTo>
                    <a:pt x="63" y="93"/>
                    <a:pt x="63" y="63"/>
                    <a:pt x="63" y="63"/>
                  </a:cubicBezTo>
                  <a:cubicBezTo>
                    <a:pt x="63" y="63"/>
                    <a:pt x="63" y="63"/>
                    <a:pt x="32" y="93"/>
                  </a:cubicBezTo>
                  <a:lnTo>
                    <a:pt x="32" y="93"/>
                  </a:lnTo>
                  <a:lnTo>
                    <a:pt x="32" y="93"/>
                  </a:lnTo>
                  <a:cubicBezTo>
                    <a:pt x="32" y="93"/>
                    <a:pt x="32" y="93"/>
                    <a:pt x="0" y="93"/>
                  </a:cubicBezTo>
                  <a:cubicBezTo>
                    <a:pt x="32" y="93"/>
                    <a:pt x="32" y="93"/>
                    <a:pt x="32" y="93"/>
                  </a:cubicBezTo>
                  <a:lnTo>
                    <a:pt x="32" y="93"/>
                  </a:lnTo>
                  <a:lnTo>
                    <a:pt x="63" y="124"/>
                  </a:lnTo>
                  <a:cubicBezTo>
                    <a:pt x="63" y="124"/>
                    <a:pt x="63" y="124"/>
                    <a:pt x="63" y="156"/>
                  </a:cubicBezTo>
                  <a:cubicBezTo>
                    <a:pt x="63" y="156"/>
                    <a:pt x="94" y="156"/>
                    <a:pt x="94" y="187"/>
                  </a:cubicBezTo>
                  <a:lnTo>
                    <a:pt x="94" y="217"/>
                  </a:lnTo>
                  <a:lnTo>
                    <a:pt x="63" y="217"/>
                  </a:lnTo>
                  <a:lnTo>
                    <a:pt x="32" y="217"/>
                  </a:lnTo>
                  <a:lnTo>
                    <a:pt x="32" y="217"/>
                  </a:lnTo>
                  <a:cubicBezTo>
                    <a:pt x="63" y="248"/>
                    <a:pt x="63" y="248"/>
                    <a:pt x="63" y="24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4" name="Freeform 166"/>
            <p:cNvSpPr>
              <a:spLocks noChangeArrowheads="1"/>
            </p:cNvSpPr>
            <p:nvPr/>
          </p:nvSpPr>
          <p:spPr bwMode="auto">
            <a:xfrm>
              <a:off x="3167063" y="987425"/>
              <a:ext cx="55562" cy="33338"/>
            </a:xfrm>
            <a:custGeom>
              <a:avLst/>
              <a:gdLst>
                <a:gd name="T0" fmla="*/ 61 w 156"/>
                <a:gd name="T1" fmla="*/ 62 h 94"/>
                <a:gd name="T2" fmla="*/ 61 w 156"/>
                <a:gd name="T3" fmla="*/ 62 h 94"/>
                <a:gd name="T4" fmla="*/ 61 w 156"/>
                <a:gd name="T5" fmla="*/ 62 h 94"/>
                <a:gd name="T6" fmla="*/ 61 w 156"/>
                <a:gd name="T7" fmla="*/ 62 h 94"/>
                <a:gd name="T8" fmla="*/ 124 w 156"/>
                <a:gd name="T9" fmla="*/ 93 h 94"/>
                <a:gd name="T10" fmla="*/ 124 w 156"/>
                <a:gd name="T11" fmla="*/ 93 h 94"/>
                <a:gd name="T12" fmla="*/ 155 w 156"/>
                <a:gd name="T13" fmla="*/ 93 h 94"/>
                <a:gd name="T14" fmla="*/ 155 w 156"/>
                <a:gd name="T15" fmla="*/ 93 h 94"/>
                <a:gd name="T16" fmla="*/ 155 w 156"/>
                <a:gd name="T17" fmla="*/ 93 h 94"/>
                <a:gd name="T18" fmla="*/ 155 w 156"/>
                <a:gd name="T19" fmla="*/ 93 h 94"/>
                <a:gd name="T20" fmla="*/ 155 w 156"/>
                <a:gd name="T21" fmla="*/ 31 h 94"/>
                <a:gd name="T22" fmla="*/ 155 w 156"/>
                <a:gd name="T23" fmla="*/ 31 h 94"/>
                <a:gd name="T24" fmla="*/ 155 w 156"/>
                <a:gd name="T25" fmla="*/ 31 h 94"/>
                <a:gd name="T26" fmla="*/ 124 w 156"/>
                <a:gd name="T27" fmla="*/ 31 h 94"/>
                <a:gd name="T28" fmla="*/ 92 w 156"/>
                <a:gd name="T29" fmla="*/ 31 h 94"/>
                <a:gd name="T30" fmla="*/ 31 w 156"/>
                <a:gd name="T31" fmla="*/ 0 h 94"/>
                <a:gd name="T32" fmla="*/ 0 w 156"/>
                <a:gd name="T33" fmla="*/ 0 h 94"/>
                <a:gd name="T34" fmla="*/ 0 w 156"/>
                <a:gd name="T35" fmla="*/ 0 h 94"/>
                <a:gd name="T36" fmla="*/ 0 w 156"/>
                <a:gd name="T37" fmla="*/ 0 h 94"/>
                <a:gd name="T38" fmla="*/ 61 w 156"/>
                <a:gd name="T39"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94">
                  <a:moveTo>
                    <a:pt x="61" y="62"/>
                  </a:moveTo>
                  <a:lnTo>
                    <a:pt x="61" y="62"/>
                  </a:lnTo>
                  <a:lnTo>
                    <a:pt x="61" y="62"/>
                  </a:lnTo>
                  <a:lnTo>
                    <a:pt x="61" y="62"/>
                  </a:lnTo>
                  <a:cubicBezTo>
                    <a:pt x="92" y="62"/>
                    <a:pt x="124" y="62"/>
                    <a:pt x="124" y="93"/>
                  </a:cubicBezTo>
                  <a:lnTo>
                    <a:pt x="124" y="93"/>
                  </a:lnTo>
                  <a:cubicBezTo>
                    <a:pt x="155" y="93"/>
                    <a:pt x="155" y="93"/>
                    <a:pt x="155" y="93"/>
                  </a:cubicBezTo>
                  <a:lnTo>
                    <a:pt x="155" y="93"/>
                  </a:lnTo>
                  <a:lnTo>
                    <a:pt x="155" y="93"/>
                  </a:lnTo>
                  <a:lnTo>
                    <a:pt x="155" y="93"/>
                  </a:lnTo>
                  <a:cubicBezTo>
                    <a:pt x="155" y="62"/>
                    <a:pt x="155" y="62"/>
                    <a:pt x="155" y="31"/>
                  </a:cubicBezTo>
                  <a:lnTo>
                    <a:pt x="155" y="31"/>
                  </a:lnTo>
                  <a:lnTo>
                    <a:pt x="155" y="31"/>
                  </a:lnTo>
                  <a:lnTo>
                    <a:pt x="124" y="31"/>
                  </a:lnTo>
                  <a:cubicBezTo>
                    <a:pt x="124" y="31"/>
                    <a:pt x="124" y="31"/>
                    <a:pt x="92" y="31"/>
                  </a:cubicBezTo>
                  <a:cubicBezTo>
                    <a:pt x="92" y="31"/>
                    <a:pt x="61" y="0"/>
                    <a:pt x="31" y="0"/>
                  </a:cubicBezTo>
                  <a:cubicBezTo>
                    <a:pt x="31" y="0"/>
                    <a:pt x="31" y="0"/>
                    <a:pt x="0" y="0"/>
                  </a:cubicBezTo>
                  <a:lnTo>
                    <a:pt x="0" y="0"/>
                  </a:lnTo>
                  <a:lnTo>
                    <a:pt x="0" y="0"/>
                  </a:lnTo>
                  <a:cubicBezTo>
                    <a:pt x="31" y="31"/>
                    <a:pt x="61" y="31"/>
                    <a:pt x="61"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5" name="Freeform 167"/>
            <p:cNvSpPr>
              <a:spLocks noChangeArrowheads="1"/>
            </p:cNvSpPr>
            <p:nvPr/>
          </p:nvSpPr>
          <p:spPr bwMode="auto">
            <a:xfrm>
              <a:off x="2239963" y="731838"/>
              <a:ext cx="1027112" cy="525462"/>
            </a:xfrm>
            <a:custGeom>
              <a:avLst/>
              <a:gdLst>
                <a:gd name="T0" fmla="*/ 2541 w 2853"/>
                <a:gd name="T1" fmla="*/ 837 h 1458"/>
                <a:gd name="T2" fmla="*/ 2356 w 2853"/>
                <a:gd name="T3" fmla="*/ 837 h 1458"/>
                <a:gd name="T4" fmla="*/ 2293 w 2853"/>
                <a:gd name="T5" fmla="*/ 651 h 1458"/>
                <a:gd name="T6" fmla="*/ 2510 w 2853"/>
                <a:gd name="T7" fmla="*/ 682 h 1458"/>
                <a:gd name="T8" fmla="*/ 2541 w 2853"/>
                <a:gd name="T9" fmla="*/ 589 h 1458"/>
                <a:gd name="T10" fmla="*/ 2697 w 2853"/>
                <a:gd name="T11" fmla="*/ 589 h 1458"/>
                <a:gd name="T12" fmla="*/ 2697 w 2853"/>
                <a:gd name="T13" fmla="*/ 496 h 1458"/>
                <a:gd name="T14" fmla="*/ 2852 w 2853"/>
                <a:gd name="T15" fmla="*/ 496 h 1458"/>
                <a:gd name="T16" fmla="*/ 2728 w 2853"/>
                <a:gd name="T17" fmla="*/ 434 h 1458"/>
                <a:gd name="T18" fmla="*/ 2789 w 2853"/>
                <a:gd name="T19" fmla="*/ 248 h 1458"/>
                <a:gd name="T20" fmla="*/ 2852 w 2853"/>
                <a:gd name="T21" fmla="*/ 186 h 1458"/>
                <a:gd name="T22" fmla="*/ 2821 w 2853"/>
                <a:gd name="T23" fmla="*/ 124 h 1458"/>
                <a:gd name="T24" fmla="*/ 2665 w 2853"/>
                <a:gd name="T25" fmla="*/ 93 h 1458"/>
                <a:gd name="T26" fmla="*/ 2480 w 2853"/>
                <a:gd name="T27" fmla="*/ 124 h 1458"/>
                <a:gd name="T28" fmla="*/ 2201 w 2853"/>
                <a:gd name="T29" fmla="*/ 124 h 1458"/>
                <a:gd name="T30" fmla="*/ 2201 w 2853"/>
                <a:gd name="T31" fmla="*/ 31 h 1458"/>
                <a:gd name="T32" fmla="*/ 2480 w 2853"/>
                <a:gd name="T33" fmla="*/ 31 h 1458"/>
                <a:gd name="T34" fmla="*/ 2325 w 2853"/>
                <a:gd name="T35" fmla="*/ 0 h 1458"/>
                <a:gd name="T36" fmla="*/ 2076 w 2853"/>
                <a:gd name="T37" fmla="*/ 0 h 1458"/>
                <a:gd name="T38" fmla="*/ 1860 w 2853"/>
                <a:gd name="T39" fmla="*/ 0 h 1458"/>
                <a:gd name="T40" fmla="*/ 1642 w 2853"/>
                <a:gd name="T41" fmla="*/ 31 h 1458"/>
                <a:gd name="T42" fmla="*/ 1518 w 2853"/>
                <a:gd name="T43" fmla="*/ 31 h 1458"/>
                <a:gd name="T44" fmla="*/ 1333 w 2853"/>
                <a:gd name="T45" fmla="*/ 93 h 1458"/>
                <a:gd name="T46" fmla="*/ 1116 w 2853"/>
                <a:gd name="T47" fmla="*/ 93 h 1458"/>
                <a:gd name="T48" fmla="*/ 929 w 2853"/>
                <a:gd name="T49" fmla="*/ 62 h 1458"/>
                <a:gd name="T50" fmla="*/ 681 w 2853"/>
                <a:gd name="T51" fmla="*/ 93 h 1458"/>
                <a:gd name="T52" fmla="*/ 557 w 2853"/>
                <a:gd name="T53" fmla="*/ 155 h 1458"/>
                <a:gd name="T54" fmla="*/ 433 w 2853"/>
                <a:gd name="T55" fmla="*/ 155 h 1458"/>
                <a:gd name="T56" fmla="*/ 309 w 2853"/>
                <a:gd name="T57" fmla="*/ 279 h 1458"/>
                <a:gd name="T58" fmla="*/ 93 w 2853"/>
                <a:gd name="T59" fmla="*/ 310 h 1458"/>
                <a:gd name="T60" fmla="*/ 124 w 2853"/>
                <a:gd name="T61" fmla="*/ 341 h 1458"/>
                <a:gd name="T62" fmla="*/ 279 w 2853"/>
                <a:gd name="T63" fmla="*/ 341 h 1458"/>
                <a:gd name="T64" fmla="*/ 155 w 2853"/>
                <a:gd name="T65" fmla="*/ 403 h 1458"/>
                <a:gd name="T66" fmla="*/ 248 w 2853"/>
                <a:gd name="T67" fmla="*/ 434 h 1458"/>
                <a:gd name="T68" fmla="*/ 372 w 2853"/>
                <a:gd name="T69" fmla="*/ 434 h 1458"/>
                <a:gd name="T70" fmla="*/ 681 w 2853"/>
                <a:gd name="T71" fmla="*/ 434 h 1458"/>
                <a:gd name="T72" fmla="*/ 837 w 2853"/>
                <a:gd name="T73" fmla="*/ 558 h 1458"/>
                <a:gd name="T74" fmla="*/ 899 w 2853"/>
                <a:gd name="T75" fmla="*/ 589 h 1458"/>
                <a:gd name="T76" fmla="*/ 899 w 2853"/>
                <a:gd name="T77" fmla="*/ 744 h 1458"/>
                <a:gd name="T78" fmla="*/ 961 w 2853"/>
                <a:gd name="T79" fmla="*/ 713 h 1458"/>
                <a:gd name="T80" fmla="*/ 1177 w 2853"/>
                <a:gd name="T81" fmla="*/ 806 h 1458"/>
                <a:gd name="T82" fmla="*/ 1085 w 2853"/>
                <a:gd name="T83" fmla="*/ 961 h 1458"/>
                <a:gd name="T84" fmla="*/ 992 w 2853"/>
                <a:gd name="T85" fmla="*/ 1023 h 1458"/>
                <a:gd name="T86" fmla="*/ 1116 w 2853"/>
                <a:gd name="T87" fmla="*/ 1116 h 1458"/>
                <a:gd name="T88" fmla="*/ 1177 w 2853"/>
                <a:gd name="T89" fmla="*/ 1209 h 1458"/>
                <a:gd name="T90" fmla="*/ 1240 w 2853"/>
                <a:gd name="T91" fmla="*/ 1364 h 1458"/>
                <a:gd name="T92" fmla="*/ 1333 w 2853"/>
                <a:gd name="T93" fmla="*/ 1426 h 1458"/>
                <a:gd name="T94" fmla="*/ 1394 w 2853"/>
                <a:gd name="T95" fmla="*/ 1394 h 1458"/>
                <a:gd name="T96" fmla="*/ 1488 w 2853"/>
                <a:gd name="T97" fmla="*/ 1457 h 1458"/>
                <a:gd name="T98" fmla="*/ 1581 w 2853"/>
                <a:gd name="T99" fmla="*/ 1426 h 1458"/>
                <a:gd name="T100" fmla="*/ 1581 w 2853"/>
                <a:gd name="T101" fmla="*/ 1270 h 1458"/>
                <a:gd name="T102" fmla="*/ 1581 w 2853"/>
                <a:gd name="T103" fmla="*/ 1178 h 1458"/>
                <a:gd name="T104" fmla="*/ 1766 w 2853"/>
                <a:gd name="T105" fmla="*/ 1116 h 1458"/>
                <a:gd name="T106" fmla="*/ 1890 w 2853"/>
                <a:gd name="T107" fmla="*/ 1085 h 1458"/>
                <a:gd name="T108" fmla="*/ 2076 w 2853"/>
                <a:gd name="T109" fmla="*/ 1023 h 1458"/>
                <a:gd name="T110" fmla="*/ 2201 w 2853"/>
                <a:gd name="T111" fmla="*/ 930 h 1458"/>
                <a:gd name="T112" fmla="*/ 2293 w 2853"/>
                <a:gd name="T113" fmla="*/ 930 h 1458"/>
                <a:gd name="T114" fmla="*/ 2541 w 2853"/>
                <a:gd name="T115" fmla="*/ 899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53" h="1458">
                  <a:moveTo>
                    <a:pt x="2604" y="868"/>
                  </a:moveTo>
                  <a:lnTo>
                    <a:pt x="2604" y="868"/>
                  </a:lnTo>
                  <a:cubicBezTo>
                    <a:pt x="2604" y="837"/>
                    <a:pt x="2604" y="837"/>
                    <a:pt x="2573" y="837"/>
                  </a:cubicBezTo>
                  <a:lnTo>
                    <a:pt x="2573" y="837"/>
                  </a:lnTo>
                  <a:lnTo>
                    <a:pt x="2541" y="837"/>
                  </a:lnTo>
                  <a:lnTo>
                    <a:pt x="2541" y="837"/>
                  </a:lnTo>
                  <a:cubicBezTo>
                    <a:pt x="2510" y="837"/>
                    <a:pt x="2510" y="837"/>
                    <a:pt x="2510" y="837"/>
                  </a:cubicBezTo>
                  <a:cubicBezTo>
                    <a:pt x="2480" y="837"/>
                    <a:pt x="2449" y="837"/>
                    <a:pt x="2449" y="837"/>
                  </a:cubicBezTo>
                  <a:lnTo>
                    <a:pt x="2449" y="837"/>
                  </a:lnTo>
                  <a:cubicBezTo>
                    <a:pt x="2449" y="837"/>
                    <a:pt x="2449" y="837"/>
                    <a:pt x="2417" y="837"/>
                  </a:cubicBezTo>
                  <a:cubicBezTo>
                    <a:pt x="2417" y="837"/>
                    <a:pt x="2417" y="837"/>
                    <a:pt x="2386" y="837"/>
                  </a:cubicBezTo>
                  <a:cubicBezTo>
                    <a:pt x="2386" y="837"/>
                    <a:pt x="2386" y="837"/>
                    <a:pt x="2356" y="837"/>
                  </a:cubicBezTo>
                  <a:lnTo>
                    <a:pt x="2356" y="837"/>
                  </a:lnTo>
                  <a:cubicBezTo>
                    <a:pt x="2325" y="837"/>
                    <a:pt x="2325" y="806"/>
                    <a:pt x="2325" y="806"/>
                  </a:cubicBezTo>
                  <a:cubicBezTo>
                    <a:pt x="2325" y="775"/>
                    <a:pt x="2356" y="775"/>
                    <a:pt x="2356" y="744"/>
                  </a:cubicBezTo>
                  <a:lnTo>
                    <a:pt x="2356" y="744"/>
                  </a:lnTo>
                  <a:cubicBezTo>
                    <a:pt x="2356" y="713"/>
                    <a:pt x="2356" y="713"/>
                    <a:pt x="2356" y="713"/>
                  </a:cubicBezTo>
                  <a:cubicBezTo>
                    <a:pt x="2293" y="651"/>
                    <a:pt x="2293" y="651"/>
                    <a:pt x="2293" y="651"/>
                  </a:cubicBezTo>
                  <a:cubicBezTo>
                    <a:pt x="2386" y="682"/>
                    <a:pt x="2386" y="682"/>
                    <a:pt x="2386" y="682"/>
                  </a:cubicBezTo>
                  <a:cubicBezTo>
                    <a:pt x="2449" y="682"/>
                    <a:pt x="2449" y="713"/>
                    <a:pt x="2480" y="713"/>
                  </a:cubicBezTo>
                  <a:lnTo>
                    <a:pt x="2510" y="713"/>
                  </a:lnTo>
                  <a:lnTo>
                    <a:pt x="2510" y="713"/>
                  </a:lnTo>
                  <a:lnTo>
                    <a:pt x="2510" y="682"/>
                  </a:lnTo>
                  <a:lnTo>
                    <a:pt x="2510" y="682"/>
                  </a:lnTo>
                  <a:cubicBezTo>
                    <a:pt x="2510" y="682"/>
                    <a:pt x="2510" y="651"/>
                    <a:pt x="2480" y="651"/>
                  </a:cubicBezTo>
                  <a:cubicBezTo>
                    <a:pt x="2480" y="651"/>
                    <a:pt x="2480" y="651"/>
                    <a:pt x="2480" y="620"/>
                  </a:cubicBezTo>
                  <a:lnTo>
                    <a:pt x="2480" y="620"/>
                  </a:lnTo>
                  <a:cubicBezTo>
                    <a:pt x="2480" y="620"/>
                    <a:pt x="2480" y="620"/>
                    <a:pt x="2510" y="620"/>
                  </a:cubicBezTo>
                  <a:lnTo>
                    <a:pt x="2510" y="620"/>
                  </a:lnTo>
                  <a:cubicBezTo>
                    <a:pt x="2510" y="589"/>
                    <a:pt x="2510" y="589"/>
                    <a:pt x="2541" y="589"/>
                  </a:cubicBezTo>
                  <a:lnTo>
                    <a:pt x="2541" y="589"/>
                  </a:lnTo>
                  <a:cubicBezTo>
                    <a:pt x="2573" y="589"/>
                    <a:pt x="2573" y="589"/>
                    <a:pt x="2573" y="589"/>
                  </a:cubicBezTo>
                  <a:lnTo>
                    <a:pt x="2573" y="589"/>
                  </a:lnTo>
                  <a:cubicBezTo>
                    <a:pt x="2573" y="589"/>
                    <a:pt x="2573" y="589"/>
                    <a:pt x="2604" y="589"/>
                  </a:cubicBezTo>
                  <a:cubicBezTo>
                    <a:pt x="2604" y="589"/>
                    <a:pt x="2634" y="558"/>
                    <a:pt x="2665" y="558"/>
                  </a:cubicBezTo>
                  <a:lnTo>
                    <a:pt x="2697" y="589"/>
                  </a:lnTo>
                  <a:lnTo>
                    <a:pt x="2697" y="589"/>
                  </a:lnTo>
                  <a:lnTo>
                    <a:pt x="2697" y="589"/>
                  </a:lnTo>
                  <a:lnTo>
                    <a:pt x="2697" y="558"/>
                  </a:lnTo>
                  <a:lnTo>
                    <a:pt x="2697" y="558"/>
                  </a:lnTo>
                  <a:cubicBezTo>
                    <a:pt x="2697" y="527"/>
                    <a:pt x="2697" y="527"/>
                    <a:pt x="2697" y="527"/>
                  </a:cubicBezTo>
                  <a:cubicBezTo>
                    <a:pt x="2665" y="496"/>
                    <a:pt x="2665" y="496"/>
                    <a:pt x="2697" y="496"/>
                  </a:cubicBezTo>
                  <a:cubicBezTo>
                    <a:pt x="2697" y="465"/>
                    <a:pt x="2728" y="465"/>
                    <a:pt x="2758" y="465"/>
                  </a:cubicBezTo>
                  <a:cubicBezTo>
                    <a:pt x="2789" y="465"/>
                    <a:pt x="2789" y="465"/>
                    <a:pt x="2789" y="496"/>
                  </a:cubicBezTo>
                  <a:cubicBezTo>
                    <a:pt x="2789" y="496"/>
                    <a:pt x="2789" y="496"/>
                    <a:pt x="2821" y="496"/>
                  </a:cubicBezTo>
                  <a:lnTo>
                    <a:pt x="2821" y="496"/>
                  </a:lnTo>
                  <a:lnTo>
                    <a:pt x="2821" y="496"/>
                  </a:lnTo>
                  <a:lnTo>
                    <a:pt x="2852" y="496"/>
                  </a:lnTo>
                  <a:lnTo>
                    <a:pt x="2852" y="465"/>
                  </a:lnTo>
                  <a:lnTo>
                    <a:pt x="2852" y="465"/>
                  </a:lnTo>
                  <a:lnTo>
                    <a:pt x="2821" y="465"/>
                  </a:lnTo>
                  <a:lnTo>
                    <a:pt x="2789" y="465"/>
                  </a:lnTo>
                  <a:lnTo>
                    <a:pt x="2789" y="465"/>
                  </a:lnTo>
                  <a:cubicBezTo>
                    <a:pt x="2789" y="465"/>
                    <a:pt x="2728" y="465"/>
                    <a:pt x="2728" y="434"/>
                  </a:cubicBezTo>
                  <a:cubicBezTo>
                    <a:pt x="2697" y="434"/>
                    <a:pt x="2697" y="403"/>
                    <a:pt x="2697" y="403"/>
                  </a:cubicBezTo>
                  <a:cubicBezTo>
                    <a:pt x="2728" y="372"/>
                    <a:pt x="2728" y="372"/>
                    <a:pt x="2728" y="372"/>
                  </a:cubicBezTo>
                  <a:cubicBezTo>
                    <a:pt x="2728" y="372"/>
                    <a:pt x="2728" y="372"/>
                    <a:pt x="2728" y="341"/>
                  </a:cubicBezTo>
                  <a:lnTo>
                    <a:pt x="2728" y="310"/>
                  </a:lnTo>
                  <a:cubicBezTo>
                    <a:pt x="2758" y="310"/>
                    <a:pt x="2758" y="279"/>
                    <a:pt x="2758" y="279"/>
                  </a:cubicBezTo>
                  <a:cubicBezTo>
                    <a:pt x="2758" y="248"/>
                    <a:pt x="2789" y="248"/>
                    <a:pt x="2789" y="248"/>
                  </a:cubicBezTo>
                  <a:lnTo>
                    <a:pt x="2821" y="248"/>
                  </a:lnTo>
                  <a:lnTo>
                    <a:pt x="2852" y="248"/>
                  </a:lnTo>
                  <a:lnTo>
                    <a:pt x="2852" y="248"/>
                  </a:lnTo>
                  <a:cubicBezTo>
                    <a:pt x="2852" y="217"/>
                    <a:pt x="2852" y="217"/>
                    <a:pt x="2852" y="217"/>
                  </a:cubicBezTo>
                  <a:lnTo>
                    <a:pt x="2852" y="217"/>
                  </a:lnTo>
                  <a:cubicBezTo>
                    <a:pt x="2852" y="217"/>
                    <a:pt x="2852" y="217"/>
                    <a:pt x="2852" y="186"/>
                  </a:cubicBezTo>
                  <a:lnTo>
                    <a:pt x="2821" y="217"/>
                  </a:lnTo>
                  <a:cubicBezTo>
                    <a:pt x="2821" y="217"/>
                    <a:pt x="2789" y="217"/>
                    <a:pt x="2789" y="186"/>
                  </a:cubicBezTo>
                  <a:lnTo>
                    <a:pt x="2789" y="155"/>
                  </a:lnTo>
                  <a:cubicBezTo>
                    <a:pt x="2789" y="124"/>
                    <a:pt x="2821" y="124"/>
                    <a:pt x="2852" y="124"/>
                  </a:cubicBezTo>
                  <a:lnTo>
                    <a:pt x="2852" y="124"/>
                  </a:lnTo>
                  <a:cubicBezTo>
                    <a:pt x="2821" y="124"/>
                    <a:pt x="2821" y="124"/>
                    <a:pt x="2821" y="124"/>
                  </a:cubicBezTo>
                  <a:cubicBezTo>
                    <a:pt x="2821" y="124"/>
                    <a:pt x="2728" y="155"/>
                    <a:pt x="2697" y="155"/>
                  </a:cubicBezTo>
                  <a:lnTo>
                    <a:pt x="2697" y="155"/>
                  </a:lnTo>
                  <a:cubicBezTo>
                    <a:pt x="2634" y="186"/>
                    <a:pt x="2634" y="186"/>
                    <a:pt x="2634" y="186"/>
                  </a:cubicBezTo>
                  <a:cubicBezTo>
                    <a:pt x="2604" y="186"/>
                    <a:pt x="2604" y="186"/>
                    <a:pt x="2604" y="186"/>
                  </a:cubicBezTo>
                  <a:lnTo>
                    <a:pt x="2604" y="155"/>
                  </a:lnTo>
                  <a:cubicBezTo>
                    <a:pt x="2634" y="124"/>
                    <a:pt x="2634" y="124"/>
                    <a:pt x="2665" y="93"/>
                  </a:cubicBezTo>
                  <a:lnTo>
                    <a:pt x="2665" y="93"/>
                  </a:lnTo>
                  <a:lnTo>
                    <a:pt x="2634" y="93"/>
                  </a:lnTo>
                  <a:cubicBezTo>
                    <a:pt x="2634" y="93"/>
                    <a:pt x="2634" y="124"/>
                    <a:pt x="2604" y="124"/>
                  </a:cubicBezTo>
                  <a:cubicBezTo>
                    <a:pt x="2573" y="124"/>
                    <a:pt x="2541" y="124"/>
                    <a:pt x="2541" y="124"/>
                  </a:cubicBezTo>
                  <a:cubicBezTo>
                    <a:pt x="2510" y="124"/>
                    <a:pt x="2510" y="124"/>
                    <a:pt x="2510" y="124"/>
                  </a:cubicBezTo>
                  <a:lnTo>
                    <a:pt x="2480" y="124"/>
                  </a:lnTo>
                  <a:lnTo>
                    <a:pt x="2480" y="124"/>
                  </a:lnTo>
                  <a:cubicBezTo>
                    <a:pt x="2449" y="124"/>
                    <a:pt x="2449" y="124"/>
                    <a:pt x="2417" y="124"/>
                  </a:cubicBezTo>
                  <a:lnTo>
                    <a:pt x="2386" y="124"/>
                  </a:lnTo>
                  <a:cubicBezTo>
                    <a:pt x="2356" y="124"/>
                    <a:pt x="2356" y="124"/>
                    <a:pt x="2325" y="124"/>
                  </a:cubicBezTo>
                  <a:cubicBezTo>
                    <a:pt x="2325" y="124"/>
                    <a:pt x="2293" y="124"/>
                    <a:pt x="2262" y="124"/>
                  </a:cubicBezTo>
                  <a:cubicBezTo>
                    <a:pt x="2232" y="124"/>
                    <a:pt x="2232" y="124"/>
                    <a:pt x="2201" y="124"/>
                  </a:cubicBezTo>
                  <a:lnTo>
                    <a:pt x="2169" y="124"/>
                  </a:lnTo>
                  <a:cubicBezTo>
                    <a:pt x="2138" y="124"/>
                    <a:pt x="2138" y="93"/>
                    <a:pt x="2138" y="93"/>
                  </a:cubicBezTo>
                  <a:lnTo>
                    <a:pt x="2138" y="93"/>
                  </a:lnTo>
                  <a:cubicBezTo>
                    <a:pt x="2138" y="62"/>
                    <a:pt x="2138" y="62"/>
                    <a:pt x="2169" y="31"/>
                  </a:cubicBezTo>
                  <a:lnTo>
                    <a:pt x="2201" y="31"/>
                  </a:lnTo>
                  <a:lnTo>
                    <a:pt x="2201" y="31"/>
                  </a:lnTo>
                  <a:cubicBezTo>
                    <a:pt x="2262" y="31"/>
                    <a:pt x="2293" y="31"/>
                    <a:pt x="2325" y="31"/>
                  </a:cubicBezTo>
                  <a:cubicBezTo>
                    <a:pt x="2356" y="31"/>
                    <a:pt x="2356" y="31"/>
                    <a:pt x="2356" y="31"/>
                  </a:cubicBezTo>
                  <a:cubicBezTo>
                    <a:pt x="2386" y="31"/>
                    <a:pt x="2417" y="31"/>
                    <a:pt x="2417" y="31"/>
                  </a:cubicBezTo>
                  <a:cubicBezTo>
                    <a:pt x="2449" y="31"/>
                    <a:pt x="2449" y="31"/>
                    <a:pt x="2480" y="31"/>
                  </a:cubicBezTo>
                  <a:lnTo>
                    <a:pt x="2480" y="31"/>
                  </a:lnTo>
                  <a:lnTo>
                    <a:pt x="2480" y="31"/>
                  </a:lnTo>
                  <a:lnTo>
                    <a:pt x="2510" y="31"/>
                  </a:lnTo>
                  <a:cubicBezTo>
                    <a:pt x="2510" y="31"/>
                    <a:pt x="2510" y="31"/>
                    <a:pt x="2541" y="31"/>
                  </a:cubicBezTo>
                  <a:lnTo>
                    <a:pt x="2510" y="0"/>
                  </a:lnTo>
                  <a:cubicBezTo>
                    <a:pt x="2510" y="0"/>
                    <a:pt x="2510" y="0"/>
                    <a:pt x="2480" y="0"/>
                  </a:cubicBezTo>
                  <a:cubicBezTo>
                    <a:pt x="2449" y="0"/>
                    <a:pt x="2449" y="0"/>
                    <a:pt x="2417" y="0"/>
                  </a:cubicBezTo>
                  <a:cubicBezTo>
                    <a:pt x="2386" y="0"/>
                    <a:pt x="2356" y="0"/>
                    <a:pt x="2325" y="0"/>
                  </a:cubicBezTo>
                  <a:lnTo>
                    <a:pt x="2293" y="0"/>
                  </a:lnTo>
                  <a:cubicBezTo>
                    <a:pt x="2262" y="0"/>
                    <a:pt x="2262" y="0"/>
                    <a:pt x="2262" y="0"/>
                  </a:cubicBezTo>
                  <a:lnTo>
                    <a:pt x="2232" y="0"/>
                  </a:lnTo>
                  <a:lnTo>
                    <a:pt x="2201" y="0"/>
                  </a:lnTo>
                  <a:cubicBezTo>
                    <a:pt x="2169" y="0"/>
                    <a:pt x="2169" y="0"/>
                    <a:pt x="2169" y="0"/>
                  </a:cubicBezTo>
                  <a:cubicBezTo>
                    <a:pt x="2138" y="0"/>
                    <a:pt x="2108" y="0"/>
                    <a:pt x="2076" y="0"/>
                  </a:cubicBezTo>
                  <a:cubicBezTo>
                    <a:pt x="2076" y="0"/>
                    <a:pt x="2076" y="0"/>
                    <a:pt x="2045" y="0"/>
                  </a:cubicBezTo>
                  <a:cubicBezTo>
                    <a:pt x="2014" y="0"/>
                    <a:pt x="2014" y="0"/>
                    <a:pt x="1984" y="0"/>
                  </a:cubicBezTo>
                  <a:cubicBezTo>
                    <a:pt x="1953" y="0"/>
                    <a:pt x="1953" y="0"/>
                    <a:pt x="1953" y="0"/>
                  </a:cubicBezTo>
                  <a:cubicBezTo>
                    <a:pt x="1921" y="0"/>
                    <a:pt x="1921" y="0"/>
                    <a:pt x="1890" y="0"/>
                  </a:cubicBezTo>
                  <a:lnTo>
                    <a:pt x="1890" y="0"/>
                  </a:lnTo>
                  <a:cubicBezTo>
                    <a:pt x="1890" y="0"/>
                    <a:pt x="1890" y="0"/>
                    <a:pt x="1860" y="0"/>
                  </a:cubicBezTo>
                  <a:cubicBezTo>
                    <a:pt x="1860" y="0"/>
                    <a:pt x="1860" y="0"/>
                    <a:pt x="1829" y="0"/>
                  </a:cubicBezTo>
                  <a:lnTo>
                    <a:pt x="1829" y="31"/>
                  </a:lnTo>
                  <a:cubicBezTo>
                    <a:pt x="1829" y="62"/>
                    <a:pt x="1829" y="62"/>
                    <a:pt x="1797" y="62"/>
                  </a:cubicBezTo>
                  <a:lnTo>
                    <a:pt x="1797" y="62"/>
                  </a:lnTo>
                  <a:cubicBezTo>
                    <a:pt x="1797" y="62"/>
                    <a:pt x="1736" y="31"/>
                    <a:pt x="1673" y="31"/>
                  </a:cubicBezTo>
                  <a:lnTo>
                    <a:pt x="1642" y="31"/>
                  </a:lnTo>
                  <a:cubicBezTo>
                    <a:pt x="1642" y="31"/>
                    <a:pt x="1642" y="31"/>
                    <a:pt x="1612" y="31"/>
                  </a:cubicBezTo>
                  <a:lnTo>
                    <a:pt x="1612" y="31"/>
                  </a:lnTo>
                  <a:cubicBezTo>
                    <a:pt x="1612" y="31"/>
                    <a:pt x="1612" y="31"/>
                    <a:pt x="1581" y="31"/>
                  </a:cubicBezTo>
                  <a:lnTo>
                    <a:pt x="1549" y="31"/>
                  </a:lnTo>
                  <a:lnTo>
                    <a:pt x="1549" y="31"/>
                  </a:lnTo>
                  <a:cubicBezTo>
                    <a:pt x="1518" y="31"/>
                    <a:pt x="1518" y="31"/>
                    <a:pt x="1518" y="31"/>
                  </a:cubicBezTo>
                  <a:lnTo>
                    <a:pt x="1488" y="31"/>
                  </a:lnTo>
                  <a:cubicBezTo>
                    <a:pt x="1488" y="31"/>
                    <a:pt x="1518" y="31"/>
                    <a:pt x="1518" y="62"/>
                  </a:cubicBezTo>
                  <a:cubicBezTo>
                    <a:pt x="1518" y="93"/>
                    <a:pt x="1488" y="93"/>
                    <a:pt x="1488" y="93"/>
                  </a:cubicBezTo>
                  <a:cubicBezTo>
                    <a:pt x="1488" y="124"/>
                    <a:pt x="1488" y="124"/>
                    <a:pt x="1488" y="124"/>
                  </a:cubicBezTo>
                  <a:cubicBezTo>
                    <a:pt x="1457" y="124"/>
                    <a:pt x="1457" y="124"/>
                    <a:pt x="1457" y="124"/>
                  </a:cubicBezTo>
                  <a:cubicBezTo>
                    <a:pt x="1457" y="124"/>
                    <a:pt x="1394" y="93"/>
                    <a:pt x="1333" y="93"/>
                  </a:cubicBezTo>
                  <a:cubicBezTo>
                    <a:pt x="1301" y="93"/>
                    <a:pt x="1301" y="93"/>
                    <a:pt x="1271" y="62"/>
                  </a:cubicBezTo>
                  <a:cubicBezTo>
                    <a:pt x="1271" y="62"/>
                    <a:pt x="1271" y="62"/>
                    <a:pt x="1240" y="62"/>
                  </a:cubicBezTo>
                  <a:cubicBezTo>
                    <a:pt x="1240" y="62"/>
                    <a:pt x="1240" y="62"/>
                    <a:pt x="1208" y="62"/>
                  </a:cubicBezTo>
                  <a:cubicBezTo>
                    <a:pt x="1240" y="62"/>
                    <a:pt x="1240" y="93"/>
                    <a:pt x="1240" y="93"/>
                  </a:cubicBezTo>
                  <a:cubicBezTo>
                    <a:pt x="1208" y="124"/>
                    <a:pt x="1177" y="124"/>
                    <a:pt x="1177" y="124"/>
                  </a:cubicBezTo>
                  <a:cubicBezTo>
                    <a:pt x="1147" y="124"/>
                    <a:pt x="1116" y="93"/>
                    <a:pt x="1116" y="93"/>
                  </a:cubicBezTo>
                  <a:lnTo>
                    <a:pt x="1085" y="93"/>
                  </a:lnTo>
                  <a:lnTo>
                    <a:pt x="1053" y="93"/>
                  </a:lnTo>
                  <a:lnTo>
                    <a:pt x="1053" y="93"/>
                  </a:lnTo>
                  <a:cubicBezTo>
                    <a:pt x="1023" y="93"/>
                    <a:pt x="1023" y="124"/>
                    <a:pt x="992" y="124"/>
                  </a:cubicBezTo>
                  <a:lnTo>
                    <a:pt x="961" y="124"/>
                  </a:lnTo>
                  <a:cubicBezTo>
                    <a:pt x="929" y="93"/>
                    <a:pt x="929" y="93"/>
                    <a:pt x="929" y="62"/>
                  </a:cubicBezTo>
                  <a:lnTo>
                    <a:pt x="929" y="62"/>
                  </a:lnTo>
                  <a:lnTo>
                    <a:pt x="929" y="62"/>
                  </a:lnTo>
                  <a:cubicBezTo>
                    <a:pt x="899" y="93"/>
                    <a:pt x="837" y="93"/>
                    <a:pt x="805" y="93"/>
                  </a:cubicBezTo>
                  <a:cubicBezTo>
                    <a:pt x="775" y="93"/>
                    <a:pt x="775" y="93"/>
                    <a:pt x="744" y="93"/>
                  </a:cubicBezTo>
                  <a:lnTo>
                    <a:pt x="713" y="93"/>
                  </a:lnTo>
                  <a:lnTo>
                    <a:pt x="681" y="93"/>
                  </a:lnTo>
                  <a:cubicBezTo>
                    <a:pt x="651" y="93"/>
                    <a:pt x="651" y="93"/>
                    <a:pt x="651" y="93"/>
                  </a:cubicBezTo>
                  <a:cubicBezTo>
                    <a:pt x="651" y="93"/>
                    <a:pt x="620" y="93"/>
                    <a:pt x="620" y="124"/>
                  </a:cubicBezTo>
                  <a:lnTo>
                    <a:pt x="620" y="124"/>
                  </a:lnTo>
                  <a:cubicBezTo>
                    <a:pt x="620" y="124"/>
                    <a:pt x="620" y="155"/>
                    <a:pt x="589" y="155"/>
                  </a:cubicBezTo>
                  <a:cubicBezTo>
                    <a:pt x="589" y="155"/>
                    <a:pt x="589" y="155"/>
                    <a:pt x="557" y="155"/>
                  </a:cubicBezTo>
                  <a:lnTo>
                    <a:pt x="557" y="155"/>
                  </a:lnTo>
                  <a:lnTo>
                    <a:pt x="527" y="155"/>
                  </a:lnTo>
                  <a:cubicBezTo>
                    <a:pt x="496" y="155"/>
                    <a:pt x="496" y="155"/>
                    <a:pt x="465" y="155"/>
                  </a:cubicBezTo>
                  <a:lnTo>
                    <a:pt x="465" y="155"/>
                  </a:lnTo>
                  <a:cubicBezTo>
                    <a:pt x="433" y="155"/>
                    <a:pt x="433" y="155"/>
                    <a:pt x="433" y="155"/>
                  </a:cubicBezTo>
                  <a:cubicBezTo>
                    <a:pt x="465" y="155"/>
                    <a:pt x="465" y="155"/>
                    <a:pt x="465" y="155"/>
                  </a:cubicBezTo>
                  <a:cubicBezTo>
                    <a:pt x="465" y="155"/>
                    <a:pt x="465" y="155"/>
                    <a:pt x="433" y="155"/>
                  </a:cubicBezTo>
                  <a:cubicBezTo>
                    <a:pt x="465" y="186"/>
                    <a:pt x="465" y="186"/>
                    <a:pt x="465" y="186"/>
                  </a:cubicBezTo>
                  <a:cubicBezTo>
                    <a:pt x="465" y="186"/>
                    <a:pt x="465" y="217"/>
                    <a:pt x="433" y="217"/>
                  </a:cubicBezTo>
                  <a:lnTo>
                    <a:pt x="433" y="217"/>
                  </a:lnTo>
                  <a:cubicBezTo>
                    <a:pt x="433" y="248"/>
                    <a:pt x="403" y="248"/>
                    <a:pt x="403" y="248"/>
                  </a:cubicBezTo>
                  <a:cubicBezTo>
                    <a:pt x="372" y="279"/>
                    <a:pt x="341" y="279"/>
                    <a:pt x="309" y="279"/>
                  </a:cubicBezTo>
                  <a:lnTo>
                    <a:pt x="309" y="279"/>
                  </a:lnTo>
                  <a:cubicBezTo>
                    <a:pt x="309" y="279"/>
                    <a:pt x="309" y="279"/>
                    <a:pt x="279" y="279"/>
                  </a:cubicBezTo>
                  <a:cubicBezTo>
                    <a:pt x="279" y="279"/>
                    <a:pt x="248" y="279"/>
                    <a:pt x="217" y="279"/>
                  </a:cubicBezTo>
                  <a:cubicBezTo>
                    <a:pt x="185" y="279"/>
                    <a:pt x="185" y="279"/>
                    <a:pt x="185" y="279"/>
                  </a:cubicBezTo>
                  <a:cubicBezTo>
                    <a:pt x="155" y="310"/>
                    <a:pt x="155" y="310"/>
                    <a:pt x="124" y="310"/>
                  </a:cubicBezTo>
                  <a:lnTo>
                    <a:pt x="124" y="310"/>
                  </a:lnTo>
                  <a:cubicBezTo>
                    <a:pt x="124" y="310"/>
                    <a:pt x="124" y="310"/>
                    <a:pt x="93" y="310"/>
                  </a:cubicBezTo>
                  <a:lnTo>
                    <a:pt x="93" y="310"/>
                  </a:lnTo>
                  <a:cubicBezTo>
                    <a:pt x="61" y="310"/>
                    <a:pt x="61" y="310"/>
                    <a:pt x="61" y="310"/>
                  </a:cubicBezTo>
                  <a:lnTo>
                    <a:pt x="31" y="310"/>
                  </a:lnTo>
                  <a:lnTo>
                    <a:pt x="0" y="310"/>
                  </a:lnTo>
                  <a:cubicBezTo>
                    <a:pt x="0" y="310"/>
                    <a:pt x="31" y="310"/>
                    <a:pt x="61" y="310"/>
                  </a:cubicBezTo>
                  <a:cubicBezTo>
                    <a:pt x="93" y="310"/>
                    <a:pt x="93" y="310"/>
                    <a:pt x="124" y="341"/>
                  </a:cubicBezTo>
                  <a:lnTo>
                    <a:pt x="124" y="341"/>
                  </a:lnTo>
                  <a:lnTo>
                    <a:pt x="124" y="341"/>
                  </a:lnTo>
                  <a:cubicBezTo>
                    <a:pt x="155" y="341"/>
                    <a:pt x="155" y="341"/>
                    <a:pt x="185" y="341"/>
                  </a:cubicBezTo>
                  <a:cubicBezTo>
                    <a:pt x="185" y="341"/>
                    <a:pt x="185" y="341"/>
                    <a:pt x="217" y="341"/>
                  </a:cubicBezTo>
                  <a:lnTo>
                    <a:pt x="217" y="341"/>
                  </a:lnTo>
                  <a:cubicBezTo>
                    <a:pt x="248" y="341"/>
                    <a:pt x="248" y="341"/>
                    <a:pt x="279" y="341"/>
                  </a:cubicBezTo>
                  <a:lnTo>
                    <a:pt x="279" y="341"/>
                  </a:lnTo>
                  <a:lnTo>
                    <a:pt x="279" y="341"/>
                  </a:lnTo>
                  <a:cubicBezTo>
                    <a:pt x="309" y="341"/>
                    <a:pt x="309" y="372"/>
                    <a:pt x="309" y="372"/>
                  </a:cubicBezTo>
                  <a:cubicBezTo>
                    <a:pt x="309" y="403"/>
                    <a:pt x="279" y="403"/>
                    <a:pt x="279" y="403"/>
                  </a:cubicBezTo>
                  <a:lnTo>
                    <a:pt x="279" y="403"/>
                  </a:lnTo>
                  <a:cubicBezTo>
                    <a:pt x="248" y="403"/>
                    <a:pt x="185" y="403"/>
                    <a:pt x="155" y="403"/>
                  </a:cubicBezTo>
                  <a:cubicBezTo>
                    <a:pt x="155" y="403"/>
                    <a:pt x="155" y="403"/>
                    <a:pt x="155" y="434"/>
                  </a:cubicBezTo>
                  <a:lnTo>
                    <a:pt x="155" y="434"/>
                  </a:lnTo>
                  <a:cubicBezTo>
                    <a:pt x="185" y="434"/>
                    <a:pt x="185" y="434"/>
                    <a:pt x="217" y="403"/>
                  </a:cubicBezTo>
                  <a:lnTo>
                    <a:pt x="217" y="403"/>
                  </a:lnTo>
                  <a:lnTo>
                    <a:pt x="248" y="403"/>
                  </a:lnTo>
                  <a:cubicBezTo>
                    <a:pt x="248" y="403"/>
                    <a:pt x="248" y="403"/>
                    <a:pt x="248" y="434"/>
                  </a:cubicBezTo>
                  <a:cubicBezTo>
                    <a:pt x="248" y="434"/>
                    <a:pt x="248" y="434"/>
                    <a:pt x="279" y="434"/>
                  </a:cubicBezTo>
                  <a:lnTo>
                    <a:pt x="279" y="403"/>
                  </a:lnTo>
                  <a:cubicBezTo>
                    <a:pt x="309" y="403"/>
                    <a:pt x="309" y="403"/>
                    <a:pt x="309" y="403"/>
                  </a:cubicBezTo>
                  <a:cubicBezTo>
                    <a:pt x="341" y="403"/>
                    <a:pt x="341" y="434"/>
                    <a:pt x="341" y="434"/>
                  </a:cubicBezTo>
                  <a:lnTo>
                    <a:pt x="341" y="434"/>
                  </a:lnTo>
                  <a:cubicBezTo>
                    <a:pt x="341" y="434"/>
                    <a:pt x="341" y="434"/>
                    <a:pt x="372" y="434"/>
                  </a:cubicBezTo>
                  <a:cubicBezTo>
                    <a:pt x="403" y="403"/>
                    <a:pt x="403" y="403"/>
                    <a:pt x="433" y="403"/>
                  </a:cubicBezTo>
                  <a:cubicBezTo>
                    <a:pt x="465" y="403"/>
                    <a:pt x="465" y="403"/>
                    <a:pt x="496" y="403"/>
                  </a:cubicBezTo>
                  <a:cubicBezTo>
                    <a:pt x="527" y="434"/>
                    <a:pt x="589" y="434"/>
                    <a:pt x="651" y="434"/>
                  </a:cubicBezTo>
                  <a:lnTo>
                    <a:pt x="651" y="434"/>
                  </a:lnTo>
                  <a:cubicBezTo>
                    <a:pt x="681" y="434"/>
                    <a:pt x="681" y="434"/>
                    <a:pt x="681" y="434"/>
                  </a:cubicBezTo>
                  <a:lnTo>
                    <a:pt x="681" y="434"/>
                  </a:lnTo>
                  <a:cubicBezTo>
                    <a:pt x="681" y="434"/>
                    <a:pt x="681" y="434"/>
                    <a:pt x="713" y="434"/>
                  </a:cubicBezTo>
                  <a:cubicBezTo>
                    <a:pt x="713" y="434"/>
                    <a:pt x="713" y="434"/>
                    <a:pt x="744" y="465"/>
                  </a:cubicBezTo>
                  <a:cubicBezTo>
                    <a:pt x="744" y="465"/>
                    <a:pt x="744" y="465"/>
                    <a:pt x="744" y="496"/>
                  </a:cubicBezTo>
                  <a:lnTo>
                    <a:pt x="744" y="496"/>
                  </a:lnTo>
                  <a:cubicBezTo>
                    <a:pt x="744" y="496"/>
                    <a:pt x="775" y="496"/>
                    <a:pt x="805" y="496"/>
                  </a:cubicBezTo>
                  <a:cubicBezTo>
                    <a:pt x="805" y="527"/>
                    <a:pt x="837" y="527"/>
                    <a:pt x="837" y="558"/>
                  </a:cubicBezTo>
                  <a:lnTo>
                    <a:pt x="837" y="558"/>
                  </a:lnTo>
                  <a:lnTo>
                    <a:pt x="868" y="558"/>
                  </a:lnTo>
                  <a:lnTo>
                    <a:pt x="868" y="589"/>
                  </a:lnTo>
                  <a:lnTo>
                    <a:pt x="868" y="589"/>
                  </a:lnTo>
                  <a:lnTo>
                    <a:pt x="868" y="589"/>
                  </a:lnTo>
                  <a:cubicBezTo>
                    <a:pt x="899" y="589"/>
                    <a:pt x="899" y="589"/>
                    <a:pt x="899" y="589"/>
                  </a:cubicBezTo>
                  <a:cubicBezTo>
                    <a:pt x="899" y="620"/>
                    <a:pt x="899" y="620"/>
                    <a:pt x="899" y="620"/>
                  </a:cubicBezTo>
                  <a:cubicBezTo>
                    <a:pt x="929" y="620"/>
                    <a:pt x="929" y="651"/>
                    <a:pt x="929" y="651"/>
                  </a:cubicBezTo>
                  <a:lnTo>
                    <a:pt x="929" y="682"/>
                  </a:lnTo>
                  <a:cubicBezTo>
                    <a:pt x="992" y="713"/>
                    <a:pt x="992" y="713"/>
                    <a:pt x="992" y="713"/>
                  </a:cubicBezTo>
                  <a:cubicBezTo>
                    <a:pt x="899" y="744"/>
                    <a:pt x="899" y="744"/>
                    <a:pt x="899" y="744"/>
                  </a:cubicBezTo>
                  <a:lnTo>
                    <a:pt x="899" y="744"/>
                  </a:lnTo>
                  <a:lnTo>
                    <a:pt x="899" y="744"/>
                  </a:lnTo>
                  <a:lnTo>
                    <a:pt x="929" y="744"/>
                  </a:lnTo>
                  <a:lnTo>
                    <a:pt x="929" y="744"/>
                  </a:lnTo>
                  <a:lnTo>
                    <a:pt x="961" y="744"/>
                  </a:lnTo>
                  <a:lnTo>
                    <a:pt x="961" y="744"/>
                  </a:lnTo>
                  <a:lnTo>
                    <a:pt x="961" y="713"/>
                  </a:lnTo>
                  <a:cubicBezTo>
                    <a:pt x="992" y="713"/>
                    <a:pt x="992" y="713"/>
                    <a:pt x="1023" y="713"/>
                  </a:cubicBezTo>
                  <a:cubicBezTo>
                    <a:pt x="1023" y="713"/>
                    <a:pt x="1023" y="713"/>
                    <a:pt x="1053" y="713"/>
                  </a:cubicBezTo>
                  <a:cubicBezTo>
                    <a:pt x="1053" y="744"/>
                    <a:pt x="1116" y="744"/>
                    <a:pt x="1147" y="775"/>
                  </a:cubicBezTo>
                  <a:cubicBezTo>
                    <a:pt x="1147" y="775"/>
                    <a:pt x="1177" y="775"/>
                    <a:pt x="1177" y="806"/>
                  </a:cubicBezTo>
                  <a:lnTo>
                    <a:pt x="1177" y="806"/>
                  </a:lnTo>
                  <a:lnTo>
                    <a:pt x="1177" y="806"/>
                  </a:lnTo>
                  <a:cubicBezTo>
                    <a:pt x="1177" y="806"/>
                    <a:pt x="1177" y="806"/>
                    <a:pt x="1177" y="837"/>
                  </a:cubicBezTo>
                  <a:cubicBezTo>
                    <a:pt x="1208" y="837"/>
                    <a:pt x="1177" y="868"/>
                    <a:pt x="1177" y="868"/>
                  </a:cubicBezTo>
                  <a:cubicBezTo>
                    <a:pt x="1177" y="868"/>
                    <a:pt x="1177" y="868"/>
                    <a:pt x="1177" y="899"/>
                  </a:cubicBezTo>
                  <a:cubicBezTo>
                    <a:pt x="1177" y="899"/>
                    <a:pt x="1177" y="899"/>
                    <a:pt x="1147" y="930"/>
                  </a:cubicBezTo>
                  <a:lnTo>
                    <a:pt x="1147" y="930"/>
                  </a:lnTo>
                  <a:cubicBezTo>
                    <a:pt x="1147" y="930"/>
                    <a:pt x="1116" y="961"/>
                    <a:pt x="1085" y="961"/>
                  </a:cubicBezTo>
                  <a:lnTo>
                    <a:pt x="1085" y="961"/>
                  </a:lnTo>
                  <a:cubicBezTo>
                    <a:pt x="1053" y="961"/>
                    <a:pt x="1023" y="961"/>
                    <a:pt x="1023" y="961"/>
                  </a:cubicBezTo>
                  <a:cubicBezTo>
                    <a:pt x="1023" y="992"/>
                    <a:pt x="1023" y="992"/>
                    <a:pt x="1023" y="992"/>
                  </a:cubicBezTo>
                  <a:cubicBezTo>
                    <a:pt x="1023" y="992"/>
                    <a:pt x="1023" y="1023"/>
                    <a:pt x="992" y="1023"/>
                  </a:cubicBezTo>
                  <a:lnTo>
                    <a:pt x="992" y="1023"/>
                  </a:lnTo>
                  <a:lnTo>
                    <a:pt x="992" y="1023"/>
                  </a:lnTo>
                  <a:lnTo>
                    <a:pt x="992" y="1054"/>
                  </a:lnTo>
                  <a:cubicBezTo>
                    <a:pt x="992" y="1085"/>
                    <a:pt x="1023" y="1085"/>
                    <a:pt x="1023" y="1085"/>
                  </a:cubicBezTo>
                  <a:cubicBezTo>
                    <a:pt x="1053" y="1116"/>
                    <a:pt x="1053" y="1116"/>
                    <a:pt x="1085" y="1147"/>
                  </a:cubicBezTo>
                  <a:lnTo>
                    <a:pt x="1085" y="1147"/>
                  </a:lnTo>
                  <a:lnTo>
                    <a:pt x="1085" y="1178"/>
                  </a:lnTo>
                  <a:cubicBezTo>
                    <a:pt x="1116" y="1147"/>
                    <a:pt x="1116" y="1116"/>
                    <a:pt x="1116" y="1116"/>
                  </a:cubicBezTo>
                  <a:cubicBezTo>
                    <a:pt x="1147" y="1116"/>
                    <a:pt x="1147" y="1147"/>
                    <a:pt x="1147" y="1147"/>
                  </a:cubicBezTo>
                  <a:cubicBezTo>
                    <a:pt x="1147" y="1147"/>
                    <a:pt x="1147" y="1147"/>
                    <a:pt x="1177" y="1147"/>
                  </a:cubicBezTo>
                  <a:lnTo>
                    <a:pt x="1177" y="1147"/>
                  </a:lnTo>
                  <a:cubicBezTo>
                    <a:pt x="1208" y="1178"/>
                    <a:pt x="1208" y="1178"/>
                    <a:pt x="1208" y="1178"/>
                  </a:cubicBezTo>
                  <a:cubicBezTo>
                    <a:pt x="1208" y="1209"/>
                    <a:pt x="1208" y="1209"/>
                    <a:pt x="1208" y="1209"/>
                  </a:cubicBezTo>
                  <a:cubicBezTo>
                    <a:pt x="1177" y="1209"/>
                    <a:pt x="1177" y="1209"/>
                    <a:pt x="1177" y="1209"/>
                  </a:cubicBezTo>
                  <a:cubicBezTo>
                    <a:pt x="1177" y="1240"/>
                    <a:pt x="1177" y="1240"/>
                    <a:pt x="1177" y="1270"/>
                  </a:cubicBezTo>
                  <a:lnTo>
                    <a:pt x="1177" y="1270"/>
                  </a:lnTo>
                  <a:cubicBezTo>
                    <a:pt x="1177" y="1302"/>
                    <a:pt x="1208" y="1333"/>
                    <a:pt x="1208" y="1333"/>
                  </a:cubicBezTo>
                  <a:cubicBezTo>
                    <a:pt x="1208" y="1333"/>
                    <a:pt x="1208" y="1333"/>
                    <a:pt x="1240" y="1333"/>
                  </a:cubicBezTo>
                  <a:lnTo>
                    <a:pt x="1240" y="1364"/>
                  </a:lnTo>
                  <a:lnTo>
                    <a:pt x="1240" y="1364"/>
                  </a:lnTo>
                  <a:lnTo>
                    <a:pt x="1271" y="1364"/>
                  </a:lnTo>
                  <a:cubicBezTo>
                    <a:pt x="1271" y="1364"/>
                    <a:pt x="1271" y="1364"/>
                    <a:pt x="1301" y="1394"/>
                  </a:cubicBezTo>
                  <a:lnTo>
                    <a:pt x="1301" y="1394"/>
                  </a:lnTo>
                  <a:cubicBezTo>
                    <a:pt x="1301" y="1394"/>
                    <a:pt x="1301" y="1394"/>
                    <a:pt x="1301" y="1426"/>
                  </a:cubicBezTo>
                  <a:lnTo>
                    <a:pt x="1333" y="1426"/>
                  </a:lnTo>
                  <a:lnTo>
                    <a:pt x="1333" y="1426"/>
                  </a:lnTo>
                  <a:cubicBezTo>
                    <a:pt x="1333" y="1394"/>
                    <a:pt x="1333" y="1394"/>
                    <a:pt x="1364" y="1394"/>
                  </a:cubicBezTo>
                  <a:lnTo>
                    <a:pt x="1364" y="1394"/>
                  </a:lnTo>
                  <a:lnTo>
                    <a:pt x="1364" y="1394"/>
                  </a:lnTo>
                  <a:lnTo>
                    <a:pt x="1364" y="1394"/>
                  </a:lnTo>
                  <a:cubicBezTo>
                    <a:pt x="1364" y="1394"/>
                    <a:pt x="1364" y="1394"/>
                    <a:pt x="1394" y="1394"/>
                  </a:cubicBezTo>
                  <a:lnTo>
                    <a:pt x="1394" y="1394"/>
                  </a:lnTo>
                  <a:lnTo>
                    <a:pt x="1425" y="1394"/>
                  </a:lnTo>
                  <a:cubicBezTo>
                    <a:pt x="1457" y="1394"/>
                    <a:pt x="1457" y="1394"/>
                    <a:pt x="1457" y="1394"/>
                  </a:cubicBezTo>
                  <a:cubicBezTo>
                    <a:pt x="1457" y="1394"/>
                    <a:pt x="1488" y="1394"/>
                    <a:pt x="1488" y="1426"/>
                  </a:cubicBezTo>
                  <a:cubicBezTo>
                    <a:pt x="1488" y="1426"/>
                    <a:pt x="1457" y="1426"/>
                    <a:pt x="1457" y="1457"/>
                  </a:cubicBezTo>
                  <a:lnTo>
                    <a:pt x="1457" y="1457"/>
                  </a:lnTo>
                  <a:cubicBezTo>
                    <a:pt x="1488" y="1457"/>
                    <a:pt x="1488" y="1457"/>
                    <a:pt x="1488" y="1457"/>
                  </a:cubicBezTo>
                  <a:cubicBezTo>
                    <a:pt x="1518" y="1457"/>
                    <a:pt x="1518" y="1457"/>
                    <a:pt x="1518" y="1457"/>
                  </a:cubicBezTo>
                  <a:cubicBezTo>
                    <a:pt x="1518" y="1457"/>
                    <a:pt x="1518" y="1457"/>
                    <a:pt x="1549" y="1457"/>
                  </a:cubicBezTo>
                  <a:lnTo>
                    <a:pt x="1549" y="1457"/>
                  </a:lnTo>
                  <a:lnTo>
                    <a:pt x="1549" y="1457"/>
                  </a:lnTo>
                  <a:cubicBezTo>
                    <a:pt x="1549" y="1426"/>
                    <a:pt x="1549" y="1426"/>
                    <a:pt x="1581" y="1426"/>
                  </a:cubicBezTo>
                  <a:lnTo>
                    <a:pt x="1581" y="1426"/>
                  </a:lnTo>
                  <a:cubicBezTo>
                    <a:pt x="1581" y="1394"/>
                    <a:pt x="1581" y="1394"/>
                    <a:pt x="1581" y="1394"/>
                  </a:cubicBezTo>
                  <a:cubicBezTo>
                    <a:pt x="1581" y="1394"/>
                    <a:pt x="1581" y="1394"/>
                    <a:pt x="1581" y="1364"/>
                  </a:cubicBezTo>
                  <a:cubicBezTo>
                    <a:pt x="1581" y="1364"/>
                    <a:pt x="1549" y="1364"/>
                    <a:pt x="1549" y="1333"/>
                  </a:cubicBezTo>
                  <a:lnTo>
                    <a:pt x="1549" y="1333"/>
                  </a:lnTo>
                  <a:cubicBezTo>
                    <a:pt x="1549" y="1333"/>
                    <a:pt x="1549" y="1333"/>
                    <a:pt x="1549" y="1302"/>
                  </a:cubicBezTo>
                  <a:lnTo>
                    <a:pt x="1581" y="1270"/>
                  </a:lnTo>
                  <a:cubicBezTo>
                    <a:pt x="1581" y="1270"/>
                    <a:pt x="1581" y="1270"/>
                    <a:pt x="1612" y="1270"/>
                  </a:cubicBezTo>
                  <a:cubicBezTo>
                    <a:pt x="1612" y="1270"/>
                    <a:pt x="1612" y="1270"/>
                    <a:pt x="1612" y="1240"/>
                  </a:cubicBezTo>
                  <a:lnTo>
                    <a:pt x="1642" y="1240"/>
                  </a:lnTo>
                  <a:lnTo>
                    <a:pt x="1642" y="1240"/>
                  </a:lnTo>
                  <a:cubicBezTo>
                    <a:pt x="1673" y="1240"/>
                    <a:pt x="1673" y="1240"/>
                    <a:pt x="1673" y="1240"/>
                  </a:cubicBezTo>
                  <a:cubicBezTo>
                    <a:pt x="1581" y="1178"/>
                    <a:pt x="1581" y="1178"/>
                    <a:pt x="1581" y="1178"/>
                  </a:cubicBezTo>
                  <a:cubicBezTo>
                    <a:pt x="1673" y="1178"/>
                    <a:pt x="1673" y="1178"/>
                    <a:pt x="1673" y="1178"/>
                  </a:cubicBezTo>
                  <a:lnTo>
                    <a:pt x="1673" y="1178"/>
                  </a:lnTo>
                  <a:cubicBezTo>
                    <a:pt x="1673" y="1147"/>
                    <a:pt x="1673" y="1147"/>
                    <a:pt x="1673" y="1116"/>
                  </a:cubicBezTo>
                  <a:cubicBezTo>
                    <a:pt x="1705" y="1116"/>
                    <a:pt x="1705" y="1116"/>
                    <a:pt x="1736" y="1116"/>
                  </a:cubicBezTo>
                  <a:lnTo>
                    <a:pt x="1736" y="1116"/>
                  </a:lnTo>
                  <a:lnTo>
                    <a:pt x="1766" y="1116"/>
                  </a:lnTo>
                  <a:cubicBezTo>
                    <a:pt x="1766" y="1085"/>
                    <a:pt x="1766" y="1085"/>
                    <a:pt x="1797" y="1085"/>
                  </a:cubicBezTo>
                  <a:lnTo>
                    <a:pt x="1797" y="1085"/>
                  </a:lnTo>
                  <a:lnTo>
                    <a:pt x="1829" y="1085"/>
                  </a:lnTo>
                  <a:lnTo>
                    <a:pt x="1829" y="1085"/>
                  </a:lnTo>
                  <a:lnTo>
                    <a:pt x="1860" y="1085"/>
                  </a:lnTo>
                  <a:lnTo>
                    <a:pt x="1890" y="1085"/>
                  </a:lnTo>
                  <a:lnTo>
                    <a:pt x="1921" y="1085"/>
                  </a:lnTo>
                  <a:lnTo>
                    <a:pt x="1953" y="1085"/>
                  </a:lnTo>
                  <a:lnTo>
                    <a:pt x="1984" y="1085"/>
                  </a:lnTo>
                  <a:cubicBezTo>
                    <a:pt x="1984" y="1085"/>
                    <a:pt x="2014" y="1085"/>
                    <a:pt x="2014" y="1054"/>
                  </a:cubicBezTo>
                  <a:cubicBezTo>
                    <a:pt x="2045" y="1054"/>
                    <a:pt x="2045" y="1054"/>
                    <a:pt x="2045" y="1023"/>
                  </a:cubicBezTo>
                  <a:cubicBezTo>
                    <a:pt x="2076" y="1023"/>
                    <a:pt x="2076" y="1023"/>
                    <a:pt x="2076" y="1023"/>
                  </a:cubicBezTo>
                  <a:cubicBezTo>
                    <a:pt x="2076" y="992"/>
                    <a:pt x="2076" y="992"/>
                    <a:pt x="2076" y="992"/>
                  </a:cubicBezTo>
                  <a:cubicBezTo>
                    <a:pt x="2108" y="961"/>
                    <a:pt x="2108" y="961"/>
                    <a:pt x="2138" y="961"/>
                  </a:cubicBezTo>
                  <a:lnTo>
                    <a:pt x="2138" y="930"/>
                  </a:lnTo>
                  <a:lnTo>
                    <a:pt x="2169" y="930"/>
                  </a:lnTo>
                  <a:lnTo>
                    <a:pt x="2169" y="930"/>
                  </a:lnTo>
                  <a:cubicBezTo>
                    <a:pt x="2201" y="930"/>
                    <a:pt x="2201" y="930"/>
                    <a:pt x="2201" y="930"/>
                  </a:cubicBezTo>
                  <a:lnTo>
                    <a:pt x="2201" y="930"/>
                  </a:lnTo>
                  <a:lnTo>
                    <a:pt x="2232" y="930"/>
                  </a:lnTo>
                  <a:cubicBezTo>
                    <a:pt x="2232" y="930"/>
                    <a:pt x="2232" y="930"/>
                    <a:pt x="2262" y="930"/>
                  </a:cubicBezTo>
                  <a:lnTo>
                    <a:pt x="2262" y="930"/>
                  </a:lnTo>
                  <a:lnTo>
                    <a:pt x="2293" y="930"/>
                  </a:lnTo>
                  <a:lnTo>
                    <a:pt x="2293" y="930"/>
                  </a:lnTo>
                  <a:cubicBezTo>
                    <a:pt x="2325" y="930"/>
                    <a:pt x="2325" y="930"/>
                    <a:pt x="2325" y="930"/>
                  </a:cubicBezTo>
                  <a:lnTo>
                    <a:pt x="2325" y="930"/>
                  </a:lnTo>
                  <a:cubicBezTo>
                    <a:pt x="2356" y="930"/>
                    <a:pt x="2356" y="930"/>
                    <a:pt x="2356" y="930"/>
                  </a:cubicBezTo>
                  <a:cubicBezTo>
                    <a:pt x="2356" y="930"/>
                    <a:pt x="2356" y="930"/>
                    <a:pt x="2386" y="930"/>
                  </a:cubicBezTo>
                  <a:cubicBezTo>
                    <a:pt x="2386" y="930"/>
                    <a:pt x="2417" y="930"/>
                    <a:pt x="2449" y="899"/>
                  </a:cubicBezTo>
                  <a:cubicBezTo>
                    <a:pt x="2480" y="899"/>
                    <a:pt x="2510" y="899"/>
                    <a:pt x="2541" y="899"/>
                  </a:cubicBezTo>
                  <a:cubicBezTo>
                    <a:pt x="2541" y="899"/>
                    <a:pt x="2541" y="899"/>
                    <a:pt x="2573" y="868"/>
                  </a:cubicBezTo>
                  <a:lnTo>
                    <a:pt x="2573" y="868"/>
                  </a:lnTo>
                  <a:cubicBezTo>
                    <a:pt x="2573" y="868"/>
                    <a:pt x="2573" y="868"/>
                    <a:pt x="2604" y="86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6" name="Freeform 168"/>
            <p:cNvSpPr>
              <a:spLocks noChangeArrowheads="1"/>
            </p:cNvSpPr>
            <p:nvPr/>
          </p:nvSpPr>
          <p:spPr bwMode="auto">
            <a:xfrm>
              <a:off x="3311525" y="765175"/>
              <a:ext cx="79375" cy="11113"/>
            </a:xfrm>
            <a:custGeom>
              <a:avLst/>
              <a:gdLst>
                <a:gd name="T0" fmla="*/ 62 w 219"/>
                <a:gd name="T1" fmla="*/ 31 h 32"/>
                <a:gd name="T2" fmla="*/ 62 w 219"/>
                <a:gd name="T3" fmla="*/ 31 h 32"/>
                <a:gd name="T4" fmla="*/ 94 w 219"/>
                <a:gd name="T5" fmla="*/ 31 h 32"/>
                <a:gd name="T6" fmla="*/ 155 w 219"/>
                <a:gd name="T7" fmla="*/ 31 h 32"/>
                <a:gd name="T8" fmla="*/ 218 w 219"/>
                <a:gd name="T9" fmla="*/ 0 h 32"/>
                <a:gd name="T10" fmla="*/ 218 w 219"/>
                <a:gd name="T11" fmla="*/ 0 h 32"/>
                <a:gd name="T12" fmla="*/ 155 w 219"/>
                <a:gd name="T13" fmla="*/ 0 h 32"/>
                <a:gd name="T14" fmla="*/ 124 w 219"/>
                <a:gd name="T15" fmla="*/ 0 h 32"/>
                <a:gd name="T16" fmla="*/ 94 w 219"/>
                <a:gd name="T17" fmla="*/ 0 h 32"/>
                <a:gd name="T18" fmla="*/ 62 w 219"/>
                <a:gd name="T19" fmla="*/ 0 h 32"/>
                <a:gd name="T20" fmla="*/ 62 w 219"/>
                <a:gd name="T21" fmla="*/ 0 h 32"/>
                <a:gd name="T22" fmla="*/ 0 w 219"/>
                <a:gd name="T23" fmla="*/ 0 h 32"/>
                <a:gd name="T24" fmla="*/ 0 w 219"/>
                <a:gd name="T25" fmla="*/ 0 h 32"/>
                <a:gd name="T26" fmla="*/ 0 w 219"/>
                <a:gd name="T27" fmla="*/ 0 h 32"/>
                <a:gd name="T28" fmla="*/ 0 w 219"/>
                <a:gd name="T29" fmla="*/ 31 h 32"/>
                <a:gd name="T30" fmla="*/ 31 w 219"/>
                <a:gd name="T31" fmla="*/ 31 h 32"/>
                <a:gd name="T32" fmla="*/ 62 w 219"/>
                <a:gd name="T33"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 h="32">
                  <a:moveTo>
                    <a:pt x="62" y="31"/>
                  </a:moveTo>
                  <a:lnTo>
                    <a:pt x="62" y="31"/>
                  </a:lnTo>
                  <a:lnTo>
                    <a:pt x="94" y="31"/>
                  </a:lnTo>
                  <a:cubicBezTo>
                    <a:pt x="124" y="31"/>
                    <a:pt x="124" y="31"/>
                    <a:pt x="155" y="31"/>
                  </a:cubicBezTo>
                  <a:cubicBezTo>
                    <a:pt x="186" y="31"/>
                    <a:pt x="186" y="31"/>
                    <a:pt x="218" y="0"/>
                  </a:cubicBezTo>
                  <a:lnTo>
                    <a:pt x="218" y="0"/>
                  </a:lnTo>
                  <a:cubicBezTo>
                    <a:pt x="186" y="0"/>
                    <a:pt x="186" y="0"/>
                    <a:pt x="155" y="0"/>
                  </a:cubicBezTo>
                  <a:lnTo>
                    <a:pt x="124" y="0"/>
                  </a:lnTo>
                  <a:lnTo>
                    <a:pt x="94" y="0"/>
                  </a:lnTo>
                  <a:cubicBezTo>
                    <a:pt x="94" y="0"/>
                    <a:pt x="94" y="0"/>
                    <a:pt x="62" y="0"/>
                  </a:cubicBezTo>
                  <a:lnTo>
                    <a:pt x="62" y="0"/>
                  </a:lnTo>
                  <a:cubicBezTo>
                    <a:pt x="31" y="0"/>
                    <a:pt x="31" y="0"/>
                    <a:pt x="0" y="0"/>
                  </a:cubicBezTo>
                  <a:lnTo>
                    <a:pt x="0" y="0"/>
                  </a:lnTo>
                  <a:lnTo>
                    <a:pt x="0" y="0"/>
                  </a:lnTo>
                  <a:lnTo>
                    <a:pt x="0" y="31"/>
                  </a:lnTo>
                  <a:cubicBezTo>
                    <a:pt x="0" y="31"/>
                    <a:pt x="0" y="31"/>
                    <a:pt x="31" y="31"/>
                  </a:cubicBezTo>
                  <a:lnTo>
                    <a:pt x="62"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7" name="Freeform 169"/>
            <p:cNvSpPr>
              <a:spLocks noChangeArrowheads="1"/>
            </p:cNvSpPr>
            <p:nvPr/>
          </p:nvSpPr>
          <p:spPr bwMode="auto">
            <a:xfrm>
              <a:off x="3233738" y="1122363"/>
              <a:ext cx="146050" cy="55562"/>
            </a:xfrm>
            <a:custGeom>
              <a:avLst/>
              <a:gdLst>
                <a:gd name="T0" fmla="*/ 341 w 404"/>
                <a:gd name="T1" fmla="*/ 93 h 156"/>
                <a:gd name="T2" fmla="*/ 341 w 404"/>
                <a:gd name="T3" fmla="*/ 93 h 156"/>
                <a:gd name="T4" fmla="*/ 372 w 404"/>
                <a:gd name="T5" fmla="*/ 93 h 156"/>
                <a:gd name="T6" fmla="*/ 372 w 404"/>
                <a:gd name="T7" fmla="*/ 93 h 156"/>
                <a:gd name="T8" fmla="*/ 403 w 404"/>
                <a:gd name="T9" fmla="*/ 62 h 156"/>
                <a:gd name="T10" fmla="*/ 403 w 404"/>
                <a:gd name="T11" fmla="*/ 31 h 156"/>
                <a:gd name="T12" fmla="*/ 403 w 404"/>
                <a:gd name="T13" fmla="*/ 0 h 156"/>
                <a:gd name="T14" fmla="*/ 372 w 404"/>
                <a:gd name="T15" fmla="*/ 0 h 156"/>
                <a:gd name="T16" fmla="*/ 341 w 404"/>
                <a:gd name="T17" fmla="*/ 31 h 156"/>
                <a:gd name="T18" fmla="*/ 341 w 404"/>
                <a:gd name="T19" fmla="*/ 31 h 156"/>
                <a:gd name="T20" fmla="*/ 341 w 404"/>
                <a:gd name="T21" fmla="*/ 31 h 156"/>
                <a:gd name="T22" fmla="*/ 311 w 404"/>
                <a:gd name="T23" fmla="*/ 31 h 156"/>
                <a:gd name="T24" fmla="*/ 311 w 404"/>
                <a:gd name="T25" fmla="*/ 0 h 156"/>
                <a:gd name="T26" fmla="*/ 279 w 404"/>
                <a:gd name="T27" fmla="*/ 0 h 156"/>
                <a:gd name="T28" fmla="*/ 279 w 404"/>
                <a:gd name="T29" fmla="*/ 0 h 156"/>
                <a:gd name="T30" fmla="*/ 248 w 404"/>
                <a:gd name="T31" fmla="*/ 31 h 156"/>
                <a:gd name="T32" fmla="*/ 217 w 404"/>
                <a:gd name="T33" fmla="*/ 31 h 156"/>
                <a:gd name="T34" fmla="*/ 187 w 404"/>
                <a:gd name="T35" fmla="*/ 31 h 156"/>
                <a:gd name="T36" fmla="*/ 187 w 404"/>
                <a:gd name="T37" fmla="*/ 62 h 156"/>
                <a:gd name="T38" fmla="*/ 187 w 404"/>
                <a:gd name="T39" fmla="*/ 62 h 156"/>
                <a:gd name="T40" fmla="*/ 155 w 404"/>
                <a:gd name="T41" fmla="*/ 31 h 156"/>
                <a:gd name="T42" fmla="*/ 155 w 404"/>
                <a:gd name="T43" fmla="*/ 31 h 156"/>
                <a:gd name="T44" fmla="*/ 155 w 404"/>
                <a:gd name="T45" fmla="*/ 31 h 156"/>
                <a:gd name="T46" fmla="*/ 124 w 404"/>
                <a:gd name="T47" fmla="*/ 31 h 156"/>
                <a:gd name="T48" fmla="*/ 124 w 404"/>
                <a:gd name="T49" fmla="*/ 31 h 156"/>
                <a:gd name="T50" fmla="*/ 124 w 404"/>
                <a:gd name="T51" fmla="*/ 62 h 156"/>
                <a:gd name="T52" fmla="*/ 124 w 404"/>
                <a:gd name="T53" fmla="*/ 62 h 156"/>
                <a:gd name="T54" fmla="*/ 94 w 404"/>
                <a:gd name="T55" fmla="*/ 31 h 156"/>
                <a:gd name="T56" fmla="*/ 94 w 404"/>
                <a:gd name="T57" fmla="*/ 31 h 156"/>
                <a:gd name="T58" fmla="*/ 94 w 404"/>
                <a:gd name="T59" fmla="*/ 62 h 156"/>
                <a:gd name="T60" fmla="*/ 63 w 404"/>
                <a:gd name="T61" fmla="*/ 62 h 156"/>
                <a:gd name="T62" fmla="*/ 31 w 404"/>
                <a:gd name="T63" fmla="*/ 93 h 156"/>
                <a:gd name="T64" fmla="*/ 31 w 404"/>
                <a:gd name="T65" fmla="*/ 93 h 156"/>
                <a:gd name="T66" fmla="*/ 0 w 404"/>
                <a:gd name="T67" fmla="*/ 93 h 156"/>
                <a:gd name="T68" fmla="*/ 0 w 404"/>
                <a:gd name="T69" fmla="*/ 93 h 156"/>
                <a:gd name="T70" fmla="*/ 31 w 404"/>
                <a:gd name="T71" fmla="*/ 124 h 156"/>
                <a:gd name="T72" fmla="*/ 31 w 404"/>
                <a:gd name="T73" fmla="*/ 124 h 156"/>
                <a:gd name="T74" fmla="*/ 31 w 404"/>
                <a:gd name="T75" fmla="*/ 124 h 156"/>
                <a:gd name="T76" fmla="*/ 63 w 404"/>
                <a:gd name="T77" fmla="*/ 124 h 156"/>
                <a:gd name="T78" fmla="*/ 155 w 404"/>
                <a:gd name="T79" fmla="*/ 155 h 156"/>
                <a:gd name="T80" fmla="*/ 155 w 404"/>
                <a:gd name="T81" fmla="*/ 155 h 156"/>
                <a:gd name="T82" fmla="*/ 155 w 404"/>
                <a:gd name="T83" fmla="*/ 155 h 156"/>
                <a:gd name="T84" fmla="*/ 217 w 404"/>
                <a:gd name="T85" fmla="*/ 124 h 156"/>
                <a:gd name="T86" fmla="*/ 279 w 404"/>
                <a:gd name="T87" fmla="*/ 124 h 156"/>
                <a:gd name="T88" fmla="*/ 311 w 404"/>
                <a:gd name="T89" fmla="*/ 124 h 156"/>
                <a:gd name="T90" fmla="*/ 311 w 404"/>
                <a:gd name="T91" fmla="*/ 93 h 156"/>
                <a:gd name="T92" fmla="*/ 341 w 404"/>
                <a:gd name="T93" fmla="*/ 9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56">
                  <a:moveTo>
                    <a:pt x="341" y="93"/>
                  </a:moveTo>
                  <a:lnTo>
                    <a:pt x="341" y="93"/>
                  </a:lnTo>
                  <a:cubicBezTo>
                    <a:pt x="372" y="93"/>
                    <a:pt x="372" y="93"/>
                    <a:pt x="372" y="93"/>
                  </a:cubicBezTo>
                  <a:lnTo>
                    <a:pt x="372" y="93"/>
                  </a:lnTo>
                  <a:cubicBezTo>
                    <a:pt x="372" y="62"/>
                    <a:pt x="403" y="62"/>
                    <a:pt x="403" y="62"/>
                  </a:cubicBezTo>
                  <a:lnTo>
                    <a:pt x="403" y="31"/>
                  </a:lnTo>
                  <a:lnTo>
                    <a:pt x="403" y="0"/>
                  </a:lnTo>
                  <a:lnTo>
                    <a:pt x="372" y="0"/>
                  </a:lnTo>
                  <a:cubicBezTo>
                    <a:pt x="372" y="31"/>
                    <a:pt x="372" y="31"/>
                    <a:pt x="341" y="31"/>
                  </a:cubicBezTo>
                  <a:lnTo>
                    <a:pt x="341" y="31"/>
                  </a:lnTo>
                  <a:lnTo>
                    <a:pt x="341" y="31"/>
                  </a:lnTo>
                  <a:cubicBezTo>
                    <a:pt x="341" y="31"/>
                    <a:pt x="341" y="31"/>
                    <a:pt x="311" y="31"/>
                  </a:cubicBezTo>
                  <a:cubicBezTo>
                    <a:pt x="311" y="0"/>
                    <a:pt x="311" y="0"/>
                    <a:pt x="311" y="0"/>
                  </a:cubicBezTo>
                  <a:cubicBezTo>
                    <a:pt x="279" y="0"/>
                    <a:pt x="279" y="0"/>
                    <a:pt x="279" y="0"/>
                  </a:cubicBezTo>
                  <a:lnTo>
                    <a:pt x="279" y="0"/>
                  </a:lnTo>
                  <a:cubicBezTo>
                    <a:pt x="279" y="31"/>
                    <a:pt x="248" y="31"/>
                    <a:pt x="248" y="31"/>
                  </a:cubicBezTo>
                  <a:lnTo>
                    <a:pt x="217" y="31"/>
                  </a:lnTo>
                  <a:cubicBezTo>
                    <a:pt x="217" y="31"/>
                    <a:pt x="217" y="31"/>
                    <a:pt x="187" y="31"/>
                  </a:cubicBezTo>
                  <a:lnTo>
                    <a:pt x="187" y="62"/>
                  </a:lnTo>
                  <a:lnTo>
                    <a:pt x="187" y="62"/>
                  </a:lnTo>
                  <a:lnTo>
                    <a:pt x="155" y="31"/>
                  </a:lnTo>
                  <a:lnTo>
                    <a:pt x="155" y="31"/>
                  </a:lnTo>
                  <a:lnTo>
                    <a:pt x="155" y="31"/>
                  </a:lnTo>
                  <a:cubicBezTo>
                    <a:pt x="155" y="31"/>
                    <a:pt x="155" y="31"/>
                    <a:pt x="124" y="31"/>
                  </a:cubicBezTo>
                  <a:lnTo>
                    <a:pt x="124" y="31"/>
                  </a:lnTo>
                  <a:lnTo>
                    <a:pt x="124" y="62"/>
                  </a:lnTo>
                  <a:lnTo>
                    <a:pt x="124" y="62"/>
                  </a:lnTo>
                  <a:cubicBezTo>
                    <a:pt x="94" y="62"/>
                    <a:pt x="94" y="62"/>
                    <a:pt x="94" y="31"/>
                  </a:cubicBezTo>
                  <a:lnTo>
                    <a:pt x="94" y="31"/>
                  </a:lnTo>
                  <a:cubicBezTo>
                    <a:pt x="94" y="31"/>
                    <a:pt x="94" y="31"/>
                    <a:pt x="94" y="62"/>
                  </a:cubicBezTo>
                  <a:lnTo>
                    <a:pt x="63" y="62"/>
                  </a:lnTo>
                  <a:cubicBezTo>
                    <a:pt x="63" y="93"/>
                    <a:pt x="31" y="93"/>
                    <a:pt x="31" y="93"/>
                  </a:cubicBezTo>
                  <a:lnTo>
                    <a:pt x="31" y="93"/>
                  </a:lnTo>
                  <a:lnTo>
                    <a:pt x="0" y="93"/>
                  </a:lnTo>
                  <a:lnTo>
                    <a:pt x="0" y="93"/>
                  </a:lnTo>
                  <a:cubicBezTo>
                    <a:pt x="31" y="93"/>
                    <a:pt x="31" y="124"/>
                    <a:pt x="31" y="124"/>
                  </a:cubicBezTo>
                  <a:lnTo>
                    <a:pt x="31" y="124"/>
                  </a:lnTo>
                  <a:lnTo>
                    <a:pt x="31" y="124"/>
                  </a:lnTo>
                  <a:lnTo>
                    <a:pt x="63" y="124"/>
                  </a:lnTo>
                  <a:cubicBezTo>
                    <a:pt x="94" y="124"/>
                    <a:pt x="124" y="155"/>
                    <a:pt x="155" y="155"/>
                  </a:cubicBezTo>
                  <a:lnTo>
                    <a:pt x="155" y="155"/>
                  </a:lnTo>
                  <a:lnTo>
                    <a:pt x="155" y="155"/>
                  </a:lnTo>
                  <a:cubicBezTo>
                    <a:pt x="187" y="155"/>
                    <a:pt x="187" y="155"/>
                    <a:pt x="217" y="124"/>
                  </a:cubicBezTo>
                  <a:cubicBezTo>
                    <a:pt x="248" y="124"/>
                    <a:pt x="248" y="124"/>
                    <a:pt x="279" y="124"/>
                  </a:cubicBezTo>
                  <a:cubicBezTo>
                    <a:pt x="279" y="124"/>
                    <a:pt x="279" y="124"/>
                    <a:pt x="311" y="124"/>
                  </a:cubicBezTo>
                  <a:cubicBezTo>
                    <a:pt x="311" y="124"/>
                    <a:pt x="311" y="124"/>
                    <a:pt x="311" y="93"/>
                  </a:cubicBezTo>
                  <a:lnTo>
                    <a:pt x="341"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8" name="Freeform 170"/>
            <p:cNvSpPr>
              <a:spLocks noChangeArrowheads="1"/>
            </p:cNvSpPr>
            <p:nvPr/>
          </p:nvSpPr>
          <p:spPr bwMode="auto">
            <a:xfrm>
              <a:off x="2106613" y="2147888"/>
              <a:ext cx="44450" cy="34925"/>
            </a:xfrm>
            <a:custGeom>
              <a:avLst/>
              <a:gdLst>
                <a:gd name="T0" fmla="*/ 62 w 125"/>
                <a:gd name="T1" fmla="*/ 62 h 95"/>
                <a:gd name="T2" fmla="*/ 62 w 125"/>
                <a:gd name="T3" fmla="*/ 62 h 95"/>
                <a:gd name="T4" fmla="*/ 31 w 125"/>
                <a:gd name="T5" fmla="*/ 0 h 95"/>
                <a:gd name="T6" fmla="*/ 0 w 125"/>
                <a:gd name="T7" fmla="*/ 0 h 95"/>
                <a:gd name="T8" fmla="*/ 0 w 125"/>
                <a:gd name="T9" fmla="*/ 0 h 95"/>
                <a:gd name="T10" fmla="*/ 0 w 125"/>
                <a:gd name="T11" fmla="*/ 31 h 95"/>
                <a:gd name="T12" fmla="*/ 62 w 125"/>
                <a:gd name="T13" fmla="*/ 62 h 95"/>
                <a:gd name="T14" fmla="*/ 62 w 125"/>
                <a:gd name="T15" fmla="*/ 62 h 95"/>
                <a:gd name="T16" fmla="*/ 93 w 125"/>
                <a:gd name="T17" fmla="*/ 62 h 95"/>
                <a:gd name="T18" fmla="*/ 93 w 125"/>
                <a:gd name="T19" fmla="*/ 94 h 95"/>
                <a:gd name="T20" fmla="*/ 93 w 125"/>
                <a:gd name="T21" fmla="*/ 94 h 95"/>
                <a:gd name="T22" fmla="*/ 124 w 125"/>
                <a:gd name="T23" fmla="*/ 94 h 95"/>
                <a:gd name="T24" fmla="*/ 124 w 125"/>
                <a:gd name="T25" fmla="*/ 94 h 95"/>
                <a:gd name="T26" fmla="*/ 124 w 125"/>
                <a:gd name="T27" fmla="*/ 62 h 95"/>
                <a:gd name="T28" fmla="*/ 62 w 125"/>
                <a:gd name="T29"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95">
                  <a:moveTo>
                    <a:pt x="62" y="62"/>
                  </a:moveTo>
                  <a:lnTo>
                    <a:pt x="62" y="62"/>
                  </a:lnTo>
                  <a:cubicBezTo>
                    <a:pt x="62" y="31"/>
                    <a:pt x="31" y="31"/>
                    <a:pt x="31" y="0"/>
                  </a:cubicBezTo>
                  <a:lnTo>
                    <a:pt x="0" y="0"/>
                  </a:lnTo>
                  <a:lnTo>
                    <a:pt x="0" y="0"/>
                  </a:lnTo>
                  <a:cubicBezTo>
                    <a:pt x="0" y="31"/>
                    <a:pt x="0" y="31"/>
                    <a:pt x="0" y="31"/>
                  </a:cubicBezTo>
                  <a:cubicBezTo>
                    <a:pt x="31" y="31"/>
                    <a:pt x="31" y="62"/>
                    <a:pt x="62" y="62"/>
                  </a:cubicBezTo>
                  <a:lnTo>
                    <a:pt x="62" y="62"/>
                  </a:lnTo>
                  <a:lnTo>
                    <a:pt x="93" y="62"/>
                  </a:lnTo>
                  <a:cubicBezTo>
                    <a:pt x="93" y="94"/>
                    <a:pt x="93" y="94"/>
                    <a:pt x="93" y="94"/>
                  </a:cubicBezTo>
                  <a:lnTo>
                    <a:pt x="93" y="94"/>
                  </a:lnTo>
                  <a:cubicBezTo>
                    <a:pt x="93" y="94"/>
                    <a:pt x="93" y="94"/>
                    <a:pt x="124" y="94"/>
                  </a:cubicBezTo>
                  <a:lnTo>
                    <a:pt x="124" y="94"/>
                  </a:lnTo>
                  <a:cubicBezTo>
                    <a:pt x="124" y="62"/>
                    <a:pt x="124" y="62"/>
                    <a:pt x="124" y="62"/>
                  </a:cubicBezTo>
                  <a:cubicBezTo>
                    <a:pt x="93" y="62"/>
                    <a:pt x="62" y="62"/>
                    <a:pt x="62"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9" name="Freeform 171"/>
            <p:cNvSpPr>
              <a:spLocks noChangeArrowheads="1"/>
            </p:cNvSpPr>
            <p:nvPr/>
          </p:nvSpPr>
          <p:spPr bwMode="auto">
            <a:xfrm>
              <a:off x="2151063" y="2182813"/>
              <a:ext cx="11112" cy="1587"/>
            </a:xfrm>
            <a:custGeom>
              <a:avLst/>
              <a:gdLst>
                <a:gd name="T0" fmla="*/ 0 w 32"/>
                <a:gd name="T1" fmla="*/ 0 h 1"/>
                <a:gd name="T2" fmla="*/ 0 w 32"/>
                <a:gd name="T3" fmla="*/ 0 h 1"/>
                <a:gd name="T4" fmla="*/ 0 w 32"/>
                <a:gd name="T5" fmla="*/ 0 h 1"/>
                <a:gd name="T6" fmla="*/ 0 w 32"/>
                <a:gd name="T7" fmla="*/ 0 h 1"/>
                <a:gd name="T8" fmla="*/ 31 w 32"/>
                <a:gd name="T9" fmla="*/ 0 h 1"/>
                <a:gd name="T10" fmla="*/ 31 w 32"/>
                <a:gd name="T11" fmla="*/ 0 h 1"/>
                <a:gd name="T12" fmla="*/ 31 w 32"/>
                <a:gd name="T13" fmla="*/ 0 h 1"/>
                <a:gd name="T14" fmla="*/ 0 w 3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
                  <a:moveTo>
                    <a:pt x="0" y="0"/>
                  </a:moveTo>
                  <a:lnTo>
                    <a:pt x="0" y="0"/>
                  </a:lnTo>
                  <a:lnTo>
                    <a:pt x="0" y="0"/>
                  </a:lnTo>
                  <a:lnTo>
                    <a:pt x="0" y="0"/>
                  </a:lnTo>
                  <a:cubicBezTo>
                    <a:pt x="31" y="0"/>
                    <a:pt x="31" y="0"/>
                    <a:pt x="31" y="0"/>
                  </a:cubicBezTo>
                  <a:lnTo>
                    <a:pt x="31" y="0"/>
                  </a:lnTo>
                  <a:lnTo>
                    <a:pt x="31" y="0"/>
                  </a:lnTo>
                  <a:cubicBezTo>
                    <a:pt x="31" y="0"/>
                    <a:pt x="31" y="0"/>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0" name="Freeform 172"/>
            <p:cNvSpPr>
              <a:spLocks noChangeArrowheads="1"/>
            </p:cNvSpPr>
            <p:nvPr/>
          </p:nvSpPr>
          <p:spPr bwMode="auto">
            <a:xfrm>
              <a:off x="2062163" y="2125663"/>
              <a:ext cx="44450" cy="22225"/>
            </a:xfrm>
            <a:custGeom>
              <a:avLst/>
              <a:gdLst>
                <a:gd name="T0" fmla="*/ 92 w 125"/>
                <a:gd name="T1" fmla="*/ 32 h 63"/>
                <a:gd name="T2" fmla="*/ 92 w 125"/>
                <a:gd name="T3" fmla="*/ 32 h 63"/>
                <a:gd name="T4" fmla="*/ 92 w 125"/>
                <a:gd name="T5" fmla="*/ 32 h 63"/>
                <a:gd name="T6" fmla="*/ 62 w 125"/>
                <a:gd name="T7" fmla="*/ 32 h 63"/>
                <a:gd name="T8" fmla="*/ 62 w 125"/>
                <a:gd name="T9" fmla="*/ 32 h 63"/>
                <a:gd name="T10" fmla="*/ 31 w 125"/>
                <a:gd name="T11" fmla="*/ 32 h 63"/>
                <a:gd name="T12" fmla="*/ 0 w 125"/>
                <a:gd name="T13" fmla="*/ 0 h 63"/>
                <a:gd name="T14" fmla="*/ 0 w 125"/>
                <a:gd name="T15" fmla="*/ 0 h 63"/>
                <a:gd name="T16" fmla="*/ 0 w 125"/>
                <a:gd name="T17" fmla="*/ 0 h 63"/>
                <a:gd name="T18" fmla="*/ 0 w 125"/>
                <a:gd name="T19" fmla="*/ 0 h 63"/>
                <a:gd name="T20" fmla="*/ 0 w 125"/>
                <a:gd name="T21" fmla="*/ 32 h 63"/>
                <a:gd name="T22" fmla="*/ 31 w 125"/>
                <a:gd name="T23" fmla="*/ 32 h 63"/>
                <a:gd name="T24" fmla="*/ 31 w 125"/>
                <a:gd name="T25" fmla="*/ 32 h 63"/>
                <a:gd name="T26" fmla="*/ 92 w 125"/>
                <a:gd name="T27" fmla="*/ 62 h 63"/>
                <a:gd name="T28" fmla="*/ 124 w 125"/>
                <a:gd name="T29" fmla="*/ 62 h 63"/>
                <a:gd name="T30" fmla="*/ 92 w 125"/>
                <a:gd name="T3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63">
                  <a:moveTo>
                    <a:pt x="92" y="32"/>
                  </a:moveTo>
                  <a:lnTo>
                    <a:pt x="92" y="32"/>
                  </a:lnTo>
                  <a:lnTo>
                    <a:pt x="92" y="32"/>
                  </a:lnTo>
                  <a:lnTo>
                    <a:pt x="62" y="32"/>
                  </a:lnTo>
                  <a:lnTo>
                    <a:pt x="62" y="32"/>
                  </a:lnTo>
                  <a:cubicBezTo>
                    <a:pt x="31" y="32"/>
                    <a:pt x="31" y="32"/>
                    <a:pt x="31" y="32"/>
                  </a:cubicBezTo>
                  <a:cubicBezTo>
                    <a:pt x="31" y="32"/>
                    <a:pt x="31" y="32"/>
                    <a:pt x="0" y="0"/>
                  </a:cubicBezTo>
                  <a:lnTo>
                    <a:pt x="0" y="0"/>
                  </a:lnTo>
                  <a:lnTo>
                    <a:pt x="0" y="0"/>
                  </a:lnTo>
                  <a:lnTo>
                    <a:pt x="0" y="0"/>
                  </a:lnTo>
                  <a:cubicBezTo>
                    <a:pt x="0" y="32"/>
                    <a:pt x="0" y="32"/>
                    <a:pt x="0" y="32"/>
                  </a:cubicBezTo>
                  <a:cubicBezTo>
                    <a:pt x="31" y="32"/>
                    <a:pt x="31" y="32"/>
                    <a:pt x="31" y="32"/>
                  </a:cubicBezTo>
                  <a:lnTo>
                    <a:pt x="31" y="32"/>
                  </a:lnTo>
                  <a:cubicBezTo>
                    <a:pt x="62" y="32"/>
                    <a:pt x="92" y="62"/>
                    <a:pt x="92" y="62"/>
                  </a:cubicBezTo>
                  <a:cubicBezTo>
                    <a:pt x="124" y="62"/>
                    <a:pt x="124" y="62"/>
                    <a:pt x="124" y="62"/>
                  </a:cubicBezTo>
                  <a:cubicBezTo>
                    <a:pt x="124" y="32"/>
                    <a:pt x="124" y="32"/>
                    <a:pt x="92" y="3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1" name="Freeform 173"/>
            <p:cNvSpPr>
              <a:spLocks noChangeArrowheads="1"/>
            </p:cNvSpPr>
            <p:nvPr/>
          </p:nvSpPr>
          <p:spPr bwMode="auto">
            <a:xfrm>
              <a:off x="1893888" y="2293938"/>
              <a:ext cx="100012" cy="44450"/>
            </a:xfrm>
            <a:custGeom>
              <a:avLst/>
              <a:gdLst>
                <a:gd name="T0" fmla="*/ 0 w 280"/>
                <a:gd name="T1" fmla="*/ 62 h 124"/>
                <a:gd name="T2" fmla="*/ 0 w 280"/>
                <a:gd name="T3" fmla="*/ 62 h 124"/>
                <a:gd name="T4" fmla="*/ 0 w 280"/>
                <a:gd name="T5" fmla="*/ 62 h 124"/>
                <a:gd name="T6" fmla="*/ 0 w 280"/>
                <a:gd name="T7" fmla="*/ 62 h 124"/>
                <a:gd name="T8" fmla="*/ 31 w 280"/>
                <a:gd name="T9" fmla="*/ 62 h 124"/>
                <a:gd name="T10" fmla="*/ 31 w 280"/>
                <a:gd name="T11" fmla="*/ 62 h 124"/>
                <a:gd name="T12" fmla="*/ 31 w 280"/>
                <a:gd name="T13" fmla="*/ 62 h 124"/>
                <a:gd name="T14" fmla="*/ 62 w 280"/>
                <a:gd name="T15" fmla="*/ 62 h 124"/>
                <a:gd name="T16" fmla="*/ 62 w 280"/>
                <a:gd name="T17" fmla="*/ 62 h 124"/>
                <a:gd name="T18" fmla="*/ 93 w 280"/>
                <a:gd name="T19" fmla="*/ 123 h 124"/>
                <a:gd name="T20" fmla="*/ 93 w 280"/>
                <a:gd name="T21" fmla="*/ 123 h 124"/>
                <a:gd name="T22" fmla="*/ 93 w 280"/>
                <a:gd name="T23" fmla="*/ 123 h 124"/>
                <a:gd name="T24" fmla="*/ 93 w 280"/>
                <a:gd name="T25" fmla="*/ 123 h 124"/>
                <a:gd name="T26" fmla="*/ 93 w 280"/>
                <a:gd name="T27" fmla="*/ 123 h 124"/>
                <a:gd name="T28" fmla="*/ 93 w 280"/>
                <a:gd name="T29" fmla="*/ 92 h 124"/>
                <a:gd name="T30" fmla="*/ 124 w 280"/>
                <a:gd name="T31" fmla="*/ 92 h 124"/>
                <a:gd name="T32" fmla="*/ 124 w 280"/>
                <a:gd name="T33" fmla="*/ 62 h 124"/>
                <a:gd name="T34" fmla="*/ 124 w 280"/>
                <a:gd name="T35" fmla="*/ 62 h 124"/>
                <a:gd name="T36" fmla="*/ 155 w 280"/>
                <a:gd name="T37" fmla="*/ 62 h 124"/>
                <a:gd name="T38" fmla="*/ 155 w 280"/>
                <a:gd name="T39" fmla="*/ 62 h 124"/>
                <a:gd name="T40" fmla="*/ 155 w 280"/>
                <a:gd name="T41" fmla="*/ 62 h 124"/>
                <a:gd name="T42" fmla="*/ 186 w 280"/>
                <a:gd name="T43" fmla="*/ 62 h 124"/>
                <a:gd name="T44" fmla="*/ 186 w 280"/>
                <a:gd name="T45" fmla="*/ 62 h 124"/>
                <a:gd name="T46" fmla="*/ 186 w 280"/>
                <a:gd name="T47" fmla="*/ 62 h 124"/>
                <a:gd name="T48" fmla="*/ 186 w 280"/>
                <a:gd name="T49" fmla="*/ 30 h 124"/>
                <a:gd name="T50" fmla="*/ 217 w 280"/>
                <a:gd name="T51" fmla="*/ 30 h 124"/>
                <a:gd name="T52" fmla="*/ 217 w 280"/>
                <a:gd name="T53" fmla="*/ 30 h 124"/>
                <a:gd name="T54" fmla="*/ 248 w 280"/>
                <a:gd name="T55" fmla="*/ 30 h 124"/>
                <a:gd name="T56" fmla="*/ 248 w 280"/>
                <a:gd name="T57" fmla="*/ 30 h 124"/>
                <a:gd name="T58" fmla="*/ 248 w 280"/>
                <a:gd name="T59" fmla="*/ 30 h 124"/>
                <a:gd name="T60" fmla="*/ 279 w 280"/>
                <a:gd name="T61" fmla="*/ 30 h 124"/>
                <a:gd name="T62" fmla="*/ 217 w 280"/>
                <a:gd name="T63" fmla="*/ 0 h 124"/>
                <a:gd name="T64" fmla="*/ 186 w 280"/>
                <a:gd name="T65" fmla="*/ 0 h 124"/>
                <a:gd name="T66" fmla="*/ 186 w 280"/>
                <a:gd name="T67" fmla="*/ 0 h 124"/>
                <a:gd name="T68" fmla="*/ 155 w 280"/>
                <a:gd name="T69" fmla="*/ 0 h 124"/>
                <a:gd name="T70" fmla="*/ 155 w 280"/>
                <a:gd name="T71" fmla="*/ 0 h 124"/>
                <a:gd name="T72" fmla="*/ 155 w 280"/>
                <a:gd name="T73" fmla="*/ 0 h 124"/>
                <a:gd name="T74" fmla="*/ 124 w 280"/>
                <a:gd name="T75" fmla="*/ 0 h 124"/>
                <a:gd name="T76" fmla="*/ 62 w 280"/>
                <a:gd name="T77" fmla="*/ 0 h 124"/>
                <a:gd name="T78" fmla="*/ 62 w 280"/>
                <a:gd name="T79" fmla="*/ 0 h 124"/>
                <a:gd name="T80" fmla="*/ 62 w 280"/>
                <a:gd name="T81" fmla="*/ 0 h 124"/>
                <a:gd name="T82" fmla="*/ 62 w 280"/>
                <a:gd name="T83" fmla="*/ 0 h 124"/>
                <a:gd name="T84" fmla="*/ 62 w 280"/>
                <a:gd name="T85" fmla="*/ 0 h 124"/>
                <a:gd name="T86" fmla="*/ 31 w 280"/>
                <a:gd name="T87" fmla="*/ 0 h 124"/>
                <a:gd name="T88" fmla="*/ 31 w 280"/>
                <a:gd name="T89" fmla="*/ 30 h 124"/>
                <a:gd name="T90" fmla="*/ 0 w 280"/>
                <a:gd name="T91"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0" h="124">
                  <a:moveTo>
                    <a:pt x="0" y="62"/>
                  </a:moveTo>
                  <a:lnTo>
                    <a:pt x="0" y="62"/>
                  </a:lnTo>
                  <a:lnTo>
                    <a:pt x="0" y="62"/>
                  </a:lnTo>
                  <a:lnTo>
                    <a:pt x="0" y="62"/>
                  </a:lnTo>
                  <a:cubicBezTo>
                    <a:pt x="0" y="62"/>
                    <a:pt x="0" y="62"/>
                    <a:pt x="31" y="62"/>
                  </a:cubicBezTo>
                  <a:lnTo>
                    <a:pt x="31" y="62"/>
                  </a:lnTo>
                  <a:lnTo>
                    <a:pt x="31" y="62"/>
                  </a:lnTo>
                  <a:cubicBezTo>
                    <a:pt x="31" y="62"/>
                    <a:pt x="31" y="62"/>
                    <a:pt x="62" y="62"/>
                  </a:cubicBezTo>
                  <a:lnTo>
                    <a:pt x="62" y="62"/>
                  </a:lnTo>
                  <a:cubicBezTo>
                    <a:pt x="62" y="62"/>
                    <a:pt x="93" y="92"/>
                    <a:pt x="93" y="123"/>
                  </a:cubicBezTo>
                  <a:lnTo>
                    <a:pt x="93" y="123"/>
                  </a:lnTo>
                  <a:lnTo>
                    <a:pt x="93" y="123"/>
                  </a:lnTo>
                  <a:lnTo>
                    <a:pt x="93" y="123"/>
                  </a:lnTo>
                  <a:lnTo>
                    <a:pt x="93" y="123"/>
                  </a:lnTo>
                  <a:cubicBezTo>
                    <a:pt x="93" y="92"/>
                    <a:pt x="93" y="92"/>
                    <a:pt x="93" y="92"/>
                  </a:cubicBezTo>
                  <a:cubicBezTo>
                    <a:pt x="93" y="92"/>
                    <a:pt x="93" y="92"/>
                    <a:pt x="124" y="92"/>
                  </a:cubicBezTo>
                  <a:cubicBezTo>
                    <a:pt x="124" y="92"/>
                    <a:pt x="124" y="92"/>
                    <a:pt x="124" y="62"/>
                  </a:cubicBezTo>
                  <a:lnTo>
                    <a:pt x="124" y="62"/>
                  </a:lnTo>
                  <a:lnTo>
                    <a:pt x="155" y="62"/>
                  </a:lnTo>
                  <a:lnTo>
                    <a:pt x="155" y="62"/>
                  </a:lnTo>
                  <a:lnTo>
                    <a:pt x="155" y="62"/>
                  </a:lnTo>
                  <a:cubicBezTo>
                    <a:pt x="155" y="62"/>
                    <a:pt x="155" y="62"/>
                    <a:pt x="186" y="62"/>
                  </a:cubicBezTo>
                  <a:lnTo>
                    <a:pt x="186" y="62"/>
                  </a:lnTo>
                  <a:lnTo>
                    <a:pt x="186" y="62"/>
                  </a:lnTo>
                  <a:cubicBezTo>
                    <a:pt x="186" y="30"/>
                    <a:pt x="186" y="30"/>
                    <a:pt x="186" y="30"/>
                  </a:cubicBezTo>
                  <a:cubicBezTo>
                    <a:pt x="217" y="30"/>
                    <a:pt x="217" y="30"/>
                    <a:pt x="217" y="30"/>
                  </a:cubicBezTo>
                  <a:lnTo>
                    <a:pt x="217" y="30"/>
                  </a:lnTo>
                  <a:cubicBezTo>
                    <a:pt x="248" y="30"/>
                    <a:pt x="248" y="30"/>
                    <a:pt x="248" y="30"/>
                  </a:cubicBezTo>
                  <a:lnTo>
                    <a:pt x="248" y="30"/>
                  </a:lnTo>
                  <a:lnTo>
                    <a:pt x="248" y="30"/>
                  </a:lnTo>
                  <a:lnTo>
                    <a:pt x="279" y="30"/>
                  </a:lnTo>
                  <a:cubicBezTo>
                    <a:pt x="248" y="0"/>
                    <a:pt x="248" y="0"/>
                    <a:pt x="217" y="0"/>
                  </a:cubicBezTo>
                  <a:cubicBezTo>
                    <a:pt x="217" y="0"/>
                    <a:pt x="217" y="0"/>
                    <a:pt x="186" y="0"/>
                  </a:cubicBezTo>
                  <a:lnTo>
                    <a:pt x="186" y="0"/>
                  </a:lnTo>
                  <a:cubicBezTo>
                    <a:pt x="155" y="0"/>
                    <a:pt x="155" y="0"/>
                    <a:pt x="155" y="0"/>
                  </a:cubicBezTo>
                  <a:lnTo>
                    <a:pt x="155" y="0"/>
                  </a:lnTo>
                  <a:lnTo>
                    <a:pt x="155" y="0"/>
                  </a:lnTo>
                  <a:cubicBezTo>
                    <a:pt x="124" y="0"/>
                    <a:pt x="124" y="0"/>
                    <a:pt x="124" y="0"/>
                  </a:cubicBezTo>
                  <a:cubicBezTo>
                    <a:pt x="93" y="0"/>
                    <a:pt x="93" y="0"/>
                    <a:pt x="62" y="0"/>
                  </a:cubicBezTo>
                  <a:lnTo>
                    <a:pt x="62" y="0"/>
                  </a:lnTo>
                  <a:lnTo>
                    <a:pt x="62" y="0"/>
                  </a:lnTo>
                  <a:lnTo>
                    <a:pt x="62" y="0"/>
                  </a:lnTo>
                  <a:lnTo>
                    <a:pt x="62" y="0"/>
                  </a:lnTo>
                  <a:cubicBezTo>
                    <a:pt x="62" y="0"/>
                    <a:pt x="62" y="0"/>
                    <a:pt x="31" y="0"/>
                  </a:cubicBezTo>
                  <a:cubicBezTo>
                    <a:pt x="31" y="30"/>
                    <a:pt x="31" y="30"/>
                    <a:pt x="31" y="30"/>
                  </a:cubicBezTo>
                  <a:lnTo>
                    <a:pt x="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2" name="Freeform 174"/>
            <p:cNvSpPr>
              <a:spLocks noChangeArrowheads="1"/>
            </p:cNvSpPr>
            <p:nvPr/>
          </p:nvSpPr>
          <p:spPr bwMode="auto">
            <a:xfrm>
              <a:off x="2508250" y="1512888"/>
              <a:ext cx="66675" cy="44450"/>
            </a:xfrm>
            <a:custGeom>
              <a:avLst/>
              <a:gdLst>
                <a:gd name="T0" fmla="*/ 0 w 186"/>
                <a:gd name="T1" fmla="*/ 92 h 125"/>
                <a:gd name="T2" fmla="*/ 0 w 186"/>
                <a:gd name="T3" fmla="*/ 92 h 125"/>
                <a:gd name="T4" fmla="*/ 31 w 186"/>
                <a:gd name="T5" fmla="*/ 92 h 125"/>
                <a:gd name="T6" fmla="*/ 31 w 186"/>
                <a:gd name="T7" fmla="*/ 92 h 125"/>
                <a:gd name="T8" fmla="*/ 61 w 186"/>
                <a:gd name="T9" fmla="*/ 92 h 125"/>
                <a:gd name="T10" fmla="*/ 61 w 186"/>
                <a:gd name="T11" fmla="*/ 92 h 125"/>
                <a:gd name="T12" fmla="*/ 93 w 186"/>
                <a:gd name="T13" fmla="*/ 62 h 125"/>
                <a:gd name="T14" fmla="*/ 93 w 186"/>
                <a:gd name="T15" fmla="*/ 62 h 125"/>
                <a:gd name="T16" fmla="*/ 124 w 186"/>
                <a:gd name="T17" fmla="*/ 62 h 125"/>
                <a:gd name="T18" fmla="*/ 155 w 186"/>
                <a:gd name="T19" fmla="*/ 62 h 125"/>
                <a:gd name="T20" fmla="*/ 155 w 186"/>
                <a:gd name="T21" fmla="*/ 92 h 125"/>
                <a:gd name="T22" fmla="*/ 155 w 186"/>
                <a:gd name="T23" fmla="*/ 92 h 125"/>
                <a:gd name="T24" fmla="*/ 155 w 186"/>
                <a:gd name="T25" fmla="*/ 124 h 125"/>
                <a:gd name="T26" fmla="*/ 155 w 186"/>
                <a:gd name="T27" fmla="*/ 124 h 125"/>
                <a:gd name="T28" fmla="*/ 155 w 186"/>
                <a:gd name="T29" fmla="*/ 124 h 125"/>
                <a:gd name="T30" fmla="*/ 185 w 186"/>
                <a:gd name="T31" fmla="*/ 124 h 125"/>
                <a:gd name="T32" fmla="*/ 185 w 186"/>
                <a:gd name="T33" fmla="*/ 124 h 125"/>
                <a:gd name="T34" fmla="*/ 185 w 186"/>
                <a:gd name="T35" fmla="*/ 92 h 125"/>
                <a:gd name="T36" fmla="*/ 185 w 186"/>
                <a:gd name="T37" fmla="*/ 62 h 125"/>
                <a:gd name="T38" fmla="*/ 185 w 186"/>
                <a:gd name="T39" fmla="*/ 62 h 125"/>
                <a:gd name="T40" fmla="*/ 185 w 186"/>
                <a:gd name="T41" fmla="*/ 31 h 125"/>
                <a:gd name="T42" fmla="*/ 185 w 186"/>
                <a:gd name="T43" fmla="*/ 31 h 125"/>
                <a:gd name="T44" fmla="*/ 185 w 186"/>
                <a:gd name="T45" fmla="*/ 31 h 125"/>
                <a:gd name="T46" fmla="*/ 185 w 186"/>
                <a:gd name="T47" fmla="*/ 0 h 125"/>
                <a:gd name="T48" fmla="*/ 185 w 186"/>
                <a:gd name="T49" fmla="*/ 0 h 125"/>
                <a:gd name="T50" fmla="*/ 155 w 186"/>
                <a:gd name="T51" fmla="*/ 31 h 125"/>
                <a:gd name="T52" fmla="*/ 124 w 186"/>
                <a:gd name="T53" fmla="*/ 31 h 125"/>
                <a:gd name="T54" fmla="*/ 93 w 186"/>
                <a:gd name="T55" fmla="*/ 0 h 125"/>
                <a:gd name="T56" fmla="*/ 31 w 186"/>
                <a:gd name="T57" fmla="*/ 31 h 125"/>
                <a:gd name="T58" fmla="*/ 0 w 186"/>
                <a:gd name="T59"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125">
                  <a:moveTo>
                    <a:pt x="0" y="92"/>
                  </a:moveTo>
                  <a:lnTo>
                    <a:pt x="0" y="92"/>
                  </a:lnTo>
                  <a:cubicBezTo>
                    <a:pt x="0" y="92"/>
                    <a:pt x="0" y="92"/>
                    <a:pt x="31" y="92"/>
                  </a:cubicBezTo>
                  <a:lnTo>
                    <a:pt x="31" y="92"/>
                  </a:lnTo>
                  <a:cubicBezTo>
                    <a:pt x="61" y="92"/>
                    <a:pt x="61" y="92"/>
                    <a:pt x="61" y="92"/>
                  </a:cubicBezTo>
                  <a:lnTo>
                    <a:pt x="61" y="92"/>
                  </a:lnTo>
                  <a:cubicBezTo>
                    <a:pt x="61" y="92"/>
                    <a:pt x="93" y="92"/>
                    <a:pt x="93" y="62"/>
                  </a:cubicBezTo>
                  <a:lnTo>
                    <a:pt x="93" y="62"/>
                  </a:lnTo>
                  <a:cubicBezTo>
                    <a:pt x="124" y="62"/>
                    <a:pt x="124" y="62"/>
                    <a:pt x="124" y="62"/>
                  </a:cubicBezTo>
                  <a:cubicBezTo>
                    <a:pt x="124" y="62"/>
                    <a:pt x="124" y="62"/>
                    <a:pt x="155" y="62"/>
                  </a:cubicBezTo>
                  <a:cubicBezTo>
                    <a:pt x="155" y="92"/>
                    <a:pt x="155" y="92"/>
                    <a:pt x="155" y="92"/>
                  </a:cubicBezTo>
                  <a:lnTo>
                    <a:pt x="155" y="92"/>
                  </a:lnTo>
                  <a:lnTo>
                    <a:pt x="155" y="124"/>
                  </a:lnTo>
                  <a:lnTo>
                    <a:pt x="155" y="124"/>
                  </a:lnTo>
                  <a:lnTo>
                    <a:pt x="155" y="124"/>
                  </a:lnTo>
                  <a:cubicBezTo>
                    <a:pt x="155" y="124"/>
                    <a:pt x="155" y="124"/>
                    <a:pt x="185" y="124"/>
                  </a:cubicBezTo>
                  <a:lnTo>
                    <a:pt x="185" y="124"/>
                  </a:lnTo>
                  <a:cubicBezTo>
                    <a:pt x="185" y="92"/>
                    <a:pt x="185" y="92"/>
                    <a:pt x="185" y="92"/>
                  </a:cubicBezTo>
                  <a:cubicBezTo>
                    <a:pt x="185" y="62"/>
                    <a:pt x="185" y="62"/>
                    <a:pt x="185" y="62"/>
                  </a:cubicBezTo>
                  <a:lnTo>
                    <a:pt x="185" y="62"/>
                  </a:lnTo>
                  <a:lnTo>
                    <a:pt x="185" y="31"/>
                  </a:lnTo>
                  <a:lnTo>
                    <a:pt x="185" y="31"/>
                  </a:lnTo>
                  <a:lnTo>
                    <a:pt x="185" y="31"/>
                  </a:lnTo>
                  <a:cubicBezTo>
                    <a:pt x="185" y="0"/>
                    <a:pt x="185" y="0"/>
                    <a:pt x="185" y="0"/>
                  </a:cubicBezTo>
                  <a:lnTo>
                    <a:pt x="185" y="0"/>
                  </a:lnTo>
                  <a:cubicBezTo>
                    <a:pt x="185" y="31"/>
                    <a:pt x="155" y="31"/>
                    <a:pt x="155" y="31"/>
                  </a:cubicBezTo>
                  <a:cubicBezTo>
                    <a:pt x="124" y="31"/>
                    <a:pt x="124" y="31"/>
                    <a:pt x="124" y="31"/>
                  </a:cubicBezTo>
                  <a:cubicBezTo>
                    <a:pt x="124" y="31"/>
                    <a:pt x="124" y="0"/>
                    <a:pt x="93" y="0"/>
                  </a:cubicBezTo>
                  <a:cubicBezTo>
                    <a:pt x="31" y="31"/>
                    <a:pt x="31" y="31"/>
                    <a:pt x="31" y="31"/>
                  </a:cubicBezTo>
                  <a:cubicBezTo>
                    <a:pt x="0" y="62"/>
                    <a:pt x="0" y="62"/>
                    <a:pt x="0" y="9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3" name="Freeform 175"/>
            <p:cNvSpPr>
              <a:spLocks noChangeArrowheads="1"/>
            </p:cNvSpPr>
            <p:nvPr/>
          </p:nvSpPr>
          <p:spPr bwMode="auto">
            <a:xfrm>
              <a:off x="2297113" y="1524000"/>
              <a:ext cx="66675" cy="77788"/>
            </a:xfrm>
            <a:custGeom>
              <a:avLst/>
              <a:gdLst>
                <a:gd name="T0" fmla="*/ 0 w 187"/>
                <a:gd name="T1" fmla="*/ 61 h 218"/>
                <a:gd name="T2" fmla="*/ 0 w 187"/>
                <a:gd name="T3" fmla="*/ 61 h 218"/>
                <a:gd name="T4" fmla="*/ 0 w 187"/>
                <a:gd name="T5" fmla="*/ 61 h 218"/>
                <a:gd name="T6" fmla="*/ 30 w 187"/>
                <a:gd name="T7" fmla="*/ 61 h 218"/>
                <a:gd name="T8" fmla="*/ 30 w 187"/>
                <a:gd name="T9" fmla="*/ 61 h 218"/>
                <a:gd name="T10" fmla="*/ 62 w 187"/>
                <a:gd name="T11" fmla="*/ 93 h 218"/>
                <a:gd name="T12" fmla="*/ 62 w 187"/>
                <a:gd name="T13" fmla="*/ 124 h 218"/>
                <a:gd name="T14" fmla="*/ 62 w 187"/>
                <a:gd name="T15" fmla="*/ 155 h 218"/>
                <a:gd name="T16" fmla="*/ 62 w 187"/>
                <a:gd name="T17" fmla="*/ 185 h 218"/>
                <a:gd name="T18" fmla="*/ 93 w 187"/>
                <a:gd name="T19" fmla="*/ 217 h 218"/>
                <a:gd name="T20" fmla="*/ 93 w 187"/>
                <a:gd name="T21" fmla="*/ 217 h 218"/>
                <a:gd name="T22" fmla="*/ 93 w 187"/>
                <a:gd name="T23" fmla="*/ 217 h 218"/>
                <a:gd name="T24" fmla="*/ 124 w 187"/>
                <a:gd name="T25" fmla="*/ 217 h 218"/>
                <a:gd name="T26" fmla="*/ 124 w 187"/>
                <a:gd name="T27" fmla="*/ 217 h 218"/>
                <a:gd name="T28" fmla="*/ 154 w 187"/>
                <a:gd name="T29" fmla="*/ 185 h 218"/>
                <a:gd name="T30" fmla="*/ 154 w 187"/>
                <a:gd name="T31" fmla="*/ 185 h 218"/>
                <a:gd name="T32" fmla="*/ 154 w 187"/>
                <a:gd name="T33" fmla="*/ 185 h 218"/>
                <a:gd name="T34" fmla="*/ 186 w 187"/>
                <a:gd name="T35" fmla="*/ 185 h 218"/>
                <a:gd name="T36" fmla="*/ 186 w 187"/>
                <a:gd name="T37" fmla="*/ 155 h 218"/>
                <a:gd name="T38" fmla="*/ 186 w 187"/>
                <a:gd name="T39" fmla="*/ 124 h 218"/>
                <a:gd name="T40" fmla="*/ 186 w 187"/>
                <a:gd name="T41" fmla="*/ 124 h 218"/>
                <a:gd name="T42" fmla="*/ 186 w 187"/>
                <a:gd name="T43" fmla="*/ 124 h 218"/>
                <a:gd name="T44" fmla="*/ 154 w 187"/>
                <a:gd name="T45" fmla="*/ 93 h 218"/>
                <a:gd name="T46" fmla="*/ 154 w 187"/>
                <a:gd name="T47" fmla="*/ 93 h 218"/>
                <a:gd name="T48" fmla="*/ 124 w 187"/>
                <a:gd name="T49" fmla="*/ 61 h 218"/>
                <a:gd name="T50" fmla="*/ 124 w 187"/>
                <a:gd name="T51" fmla="*/ 61 h 218"/>
                <a:gd name="T52" fmla="*/ 124 w 187"/>
                <a:gd name="T53" fmla="*/ 61 h 218"/>
                <a:gd name="T54" fmla="*/ 124 w 187"/>
                <a:gd name="T55" fmla="*/ 0 h 218"/>
                <a:gd name="T56" fmla="*/ 154 w 187"/>
                <a:gd name="T57" fmla="*/ 0 h 218"/>
                <a:gd name="T58" fmla="*/ 154 w 187"/>
                <a:gd name="T59" fmla="*/ 0 h 218"/>
                <a:gd name="T60" fmla="*/ 186 w 187"/>
                <a:gd name="T61" fmla="*/ 31 h 218"/>
                <a:gd name="T62" fmla="*/ 186 w 187"/>
                <a:gd name="T63" fmla="*/ 0 h 218"/>
                <a:gd name="T64" fmla="*/ 186 w 187"/>
                <a:gd name="T65" fmla="*/ 0 h 218"/>
                <a:gd name="T66" fmla="*/ 186 w 187"/>
                <a:gd name="T67" fmla="*/ 0 h 218"/>
                <a:gd name="T68" fmla="*/ 186 w 187"/>
                <a:gd name="T69" fmla="*/ 0 h 218"/>
                <a:gd name="T70" fmla="*/ 186 w 187"/>
                <a:gd name="T71" fmla="*/ 0 h 218"/>
                <a:gd name="T72" fmla="*/ 154 w 187"/>
                <a:gd name="T73" fmla="*/ 0 h 218"/>
                <a:gd name="T74" fmla="*/ 124 w 187"/>
                <a:gd name="T75" fmla="*/ 0 h 218"/>
                <a:gd name="T76" fmla="*/ 62 w 187"/>
                <a:gd name="T77" fmla="*/ 31 h 218"/>
                <a:gd name="T78" fmla="*/ 62 w 187"/>
                <a:gd name="T79" fmla="*/ 31 h 218"/>
                <a:gd name="T80" fmla="*/ 0 w 187"/>
                <a:gd name="T81" fmla="*/ 6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218">
                  <a:moveTo>
                    <a:pt x="0" y="61"/>
                  </a:moveTo>
                  <a:lnTo>
                    <a:pt x="0" y="61"/>
                  </a:lnTo>
                  <a:lnTo>
                    <a:pt x="0" y="61"/>
                  </a:lnTo>
                  <a:lnTo>
                    <a:pt x="30" y="61"/>
                  </a:lnTo>
                  <a:lnTo>
                    <a:pt x="30" y="61"/>
                  </a:lnTo>
                  <a:lnTo>
                    <a:pt x="62" y="93"/>
                  </a:lnTo>
                  <a:cubicBezTo>
                    <a:pt x="62" y="124"/>
                    <a:pt x="62" y="124"/>
                    <a:pt x="62" y="124"/>
                  </a:cubicBezTo>
                  <a:cubicBezTo>
                    <a:pt x="62" y="155"/>
                    <a:pt x="62" y="155"/>
                    <a:pt x="62" y="155"/>
                  </a:cubicBezTo>
                  <a:cubicBezTo>
                    <a:pt x="62" y="185"/>
                    <a:pt x="62" y="185"/>
                    <a:pt x="62" y="185"/>
                  </a:cubicBezTo>
                  <a:cubicBezTo>
                    <a:pt x="93" y="185"/>
                    <a:pt x="93" y="185"/>
                    <a:pt x="93" y="217"/>
                  </a:cubicBezTo>
                  <a:lnTo>
                    <a:pt x="93" y="217"/>
                  </a:lnTo>
                  <a:lnTo>
                    <a:pt x="93" y="217"/>
                  </a:lnTo>
                  <a:cubicBezTo>
                    <a:pt x="124" y="217"/>
                    <a:pt x="124" y="217"/>
                    <a:pt x="124" y="217"/>
                  </a:cubicBezTo>
                  <a:lnTo>
                    <a:pt x="124" y="217"/>
                  </a:lnTo>
                  <a:cubicBezTo>
                    <a:pt x="124" y="217"/>
                    <a:pt x="154" y="217"/>
                    <a:pt x="154" y="185"/>
                  </a:cubicBezTo>
                  <a:lnTo>
                    <a:pt x="154" y="185"/>
                  </a:lnTo>
                  <a:lnTo>
                    <a:pt x="154" y="185"/>
                  </a:lnTo>
                  <a:lnTo>
                    <a:pt x="186" y="185"/>
                  </a:lnTo>
                  <a:cubicBezTo>
                    <a:pt x="186" y="155"/>
                    <a:pt x="186" y="155"/>
                    <a:pt x="186" y="155"/>
                  </a:cubicBezTo>
                  <a:cubicBezTo>
                    <a:pt x="186" y="155"/>
                    <a:pt x="186" y="155"/>
                    <a:pt x="186" y="124"/>
                  </a:cubicBezTo>
                  <a:lnTo>
                    <a:pt x="186" y="124"/>
                  </a:lnTo>
                  <a:lnTo>
                    <a:pt x="186" y="124"/>
                  </a:lnTo>
                  <a:cubicBezTo>
                    <a:pt x="154" y="124"/>
                    <a:pt x="154" y="124"/>
                    <a:pt x="154" y="93"/>
                  </a:cubicBezTo>
                  <a:lnTo>
                    <a:pt x="154" y="93"/>
                  </a:lnTo>
                  <a:lnTo>
                    <a:pt x="124" y="61"/>
                  </a:lnTo>
                  <a:lnTo>
                    <a:pt x="124" y="61"/>
                  </a:lnTo>
                  <a:lnTo>
                    <a:pt x="124" y="61"/>
                  </a:lnTo>
                  <a:cubicBezTo>
                    <a:pt x="124" y="31"/>
                    <a:pt x="124" y="31"/>
                    <a:pt x="124" y="0"/>
                  </a:cubicBezTo>
                  <a:lnTo>
                    <a:pt x="154" y="0"/>
                  </a:lnTo>
                  <a:lnTo>
                    <a:pt x="154" y="0"/>
                  </a:lnTo>
                  <a:lnTo>
                    <a:pt x="186" y="31"/>
                  </a:lnTo>
                  <a:lnTo>
                    <a:pt x="186" y="0"/>
                  </a:lnTo>
                  <a:lnTo>
                    <a:pt x="186" y="0"/>
                  </a:lnTo>
                  <a:lnTo>
                    <a:pt x="186" y="0"/>
                  </a:lnTo>
                  <a:lnTo>
                    <a:pt x="186" y="0"/>
                  </a:lnTo>
                  <a:lnTo>
                    <a:pt x="186" y="0"/>
                  </a:lnTo>
                  <a:cubicBezTo>
                    <a:pt x="186" y="0"/>
                    <a:pt x="186" y="0"/>
                    <a:pt x="154" y="0"/>
                  </a:cubicBezTo>
                  <a:cubicBezTo>
                    <a:pt x="154" y="0"/>
                    <a:pt x="154" y="0"/>
                    <a:pt x="124" y="0"/>
                  </a:cubicBezTo>
                  <a:cubicBezTo>
                    <a:pt x="93" y="0"/>
                    <a:pt x="62" y="31"/>
                    <a:pt x="62" y="31"/>
                  </a:cubicBezTo>
                  <a:lnTo>
                    <a:pt x="62" y="31"/>
                  </a:lnTo>
                  <a:cubicBezTo>
                    <a:pt x="62" y="31"/>
                    <a:pt x="30" y="61"/>
                    <a:pt x="0" y="6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4" name="Freeform 176"/>
            <p:cNvSpPr>
              <a:spLocks noChangeArrowheads="1"/>
            </p:cNvSpPr>
            <p:nvPr/>
          </p:nvSpPr>
          <p:spPr bwMode="auto">
            <a:xfrm>
              <a:off x="868363" y="1033463"/>
              <a:ext cx="1674812" cy="625475"/>
            </a:xfrm>
            <a:custGeom>
              <a:avLst/>
              <a:gdLst>
                <a:gd name="T0" fmla="*/ 2759 w 4651"/>
                <a:gd name="T1" fmla="*/ 155 h 1737"/>
                <a:gd name="T2" fmla="*/ 2604 w 4651"/>
                <a:gd name="T3" fmla="*/ 124 h 1737"/>
                <a:gd name="T4" fmla="*/ 2418 w 4651"/>
                <a:gd name="T5" fmla="*/ 155 h 1737"/>
                <a:gd name="T6" fmla="*/ 2325 w 4651"/>
                <a:gd name="T7" fmla="*/ 186 h 1737"/>
                <a:gd name="T8" fmla="*/ 2139 w 4651"/>
                <a:gd name="T9" fmla="*/ 186 h 1737"/>
                <a:gd name="T10" fmla="*/ 2046 w 4651"/>
                <a:gd name="T11" fmla="*/ 155 h 1737"/>
                <a:gd name="T12" fmla="*/ 1829 w 4651"/>
                <a:gd name="T13" fmla="*/ 155 h 1737"/>
                <a:gd name="T14" fmla="*/ 1767 w 4651"/>
                <a:gd name="T15" fmla="*/ 186 h 1737"/>
                <a:gd name="T16" fmla="*/ 1643 w 4651"/>
                <a:gd name="T17" fmla="*/ 155 h 1737"/>
                <a:gd name="T18" fmla="*/ 1457 w 4651"/>
                <a:gd name="T19" fmla="*/ 186 h 1737"/>
                <a:gd name="T20" fmla="*/ 1147 w 4651"/>
                <a:gd name="T21" fmla="*/ 62 h 1737"/>
                <a:gd name="T22" fmla="*/ 931 w 4651"/>
                <a:gd name="T23" fmla="*/ 93 h 1737"/>
                <a:gd name="T24" fmla="*/ 837 w 4651"/>
                <a:gd name="T25" fmla="*/ 62 h 1737"/>
                <a:gd name="T26" fmla="*/ 683 w 4651"/>
                <a:gd name="T27" fmla="*/ 0 h 1737"/>
                <a:gd name="T28" fmla="*/ 496 w 4651"/>
                <a:gd name="T29" fmla="*/ 62 h 1737"/>
                <a:gd name="T30" fmla="*/ 248 w 4651"/>
                <a:gd name="T31" fmla="*/ 93 h 1737"/>
                <a:gd name="T32" fmla="*/ 0 w 4651"/>
                <a:gd name="T33" fmla="*/ 589 h 1737"/>
                <a:gd name="T34" fmla="*/ 63 w 4651"/>
                <a:gd name="T35" fmla="*/ 620 h 1737"/>
                <a:gd name="T36" fmla="*/ 187 w 4651"/>
                <a:gd name="T37" fmla="*/ 713 h 1737"/>
                <a:gd name="T38" fmla="*/ 403 w 4651"/>
                <a:gd name="T39" fmla="*/ 775 h 1737"/>
                <a:gd name="T40" fmla="*/ 527 w 4651"/>
                <a:gd name="T41" fmla="*/ 899 h 1737"/>
                <a:gd name="T42" fmla="*/ 559 w 4651"/>
                <a:gd name="T43" fmla="*/ 1053 h 1737"/>
                <a:gd name="T44" fmla="*/ 683 w 4651"/>
                <a:gd name="T45" fmla="*/ 1116 h 1737"/>
                <a:gd name="T46" fmla="*/ 837 w 4651"/>
                <a:gd name="T47" fmla="*/ 1240 h 1737"/>
                <a:gd name="T48" fmla="*/ 961 w 4651"/>
                <a:gd name="T49" fmla="*/ 1301 h 1737"/>
                <a:gd name="T50" fmla="*/ 2511 w 4651"/>
                <a:gd name="T51" fmla="*/ 1301 h 1737"/>
                <a:gd name="T52" fmla="*/ 2604 w 4651"/>
                <a:gd name="T53" fmla="*/ 1364 h 1737"/>
                <a:gd name="T54" fmla="*/ 2759 w 4651"/>
                <a:gd name="T55" fmla="*/ 1364 h 1737"/>
                <a:gd name="T56" fmla="*/ 2852 w 4651"/>
                <a:gd name="T57" fmla="*/ 1395 h 1737"/>
                <a:gd name="T58" fmla="*/ 3162 w 4651"/>
                <a:gd name="T59" fmla="*/ 1488 h 1737"/>
                <a:gd name="T60" fmla="*/ 3255 w 4651"/>
                <a:gd name="T61" fmla="*/ 1612 h 1737"/>
                <a:gd name="T62" fmla="*/ 3317 w 4651"/>
                <a:gd name="T63" fmla="*/ 1705 h 1737"/>
                <a:gd name="T64" fmla="*/ 3534 w 4651"/>
                <a:gd name="T65" fmla="*/ 1643 h 1737"/>
                <a:gd name="T66" fmla="*/ 3813 w 4651"/>
                <a:gd name="T67" fmla="*/ 1549 h 1737"/>
                <a:gd name="T68" fmla="*/ 3906 w 4651"/>
                <a:gd name="T69" fmla="*/ 1457 h 1737"/>
                <a:gd name="T70" fmla="*/ 4122 w 4651"/>
                <a:gd name="T71" fmla="*/ 1240 h 1737"/>
                <a:gd name="T72" fmla="*/ 4370 w 4651"/>
                <a:gd name="T73" fmla="*/ 1240 h 1737"/>
                <a:gd name="T74" fmla="*/ 4650 w 4651"/>
                <a:gd name="T75" fmla="*/ 1085 h 1737"/>
                <a:gd name="T76" fmla="*/ 4494 w 4651"/>
                <a:gd name="T77" fmla="*/ 1085 h 1737"/>
                <a:gd name="T78" fmla="*/ 4464 w 4651"/>
                <a:gd name="T79" fmla="*/ 992 h 1737"/>
                <a:gd name="T80" fmla="*/ 4309 w 4651"/>
                <a:gd name="T81" fmla="*/ 929 h 1737"/>
                <a:gd name="T82" fmla="*/ 4278 w 4651"/>
                <a:gd name="T83" fmla="*/ 805 h 1737"/>
                <a:gd name="T84" fmla="*/ 4216 w 4651"/>
                <a:gd name="T85" fmla="*/ 681 h 1737"/>
                <a:gd name="T86" fmla="*/ 4154 w 4651"/>
                <a:gd name="T87" fmla="*/ 744 h 1737"/>
                <a:gd name="T88" fmla="*/ 3998 w 4651"/>
                <a:gd name="T89" fmla="*/ 775 h 1737"/>
                <a:gd name="T90" fmla="*/ 3874 w 4651"/>
                <a:gd name="T91" fmla="*/ 681 h 1737"/>
                <a:gd name="T92" fmla="*/ 3844 w 4651"/>
                <a:gd name="T93" fmla="*/ 589 h 1737"/>
                <a:gd name="T94" fmla="*/ 3658 w 4651"/>
                <a:gd name="T95" fmla="*/ 527 h 1737"/>
                <a:gd name="T96" fmla="*/ 3503 w 4651"/>
                <a:gd name="T97" fmla="*/ 527 h 1737"/>
                <a:gd name="T98" fmla="*/ 3441 w 4651"/>
                <a:gd name="T99" fmla="*/ 744 h 1737"/>
                <a:gd name="T100" fmla="*/ 3441 w 4651"/>
                <a:gd name="T101" fmla="*/ 992 h 1737"/>
                <a:gd name="T102" fmla="*/ 3441 w 4651"/>
                <a:gd name="T103" fmla="*/ 1209 h 1737"/>
                <a:gd name="T104" fmla="*/ 3286 w 4651"/>
                <a:gd name="T105" fmla="*/ 1209 h 1737"/>
                <a:gd name="T106" fmla="*/ 3193 w 4651"/>
                <a:gd name="T107" fmla="*/ 1023 h 1737"/>
                <a:gd name="T108" fmla="*/ 2914 w 4651"/>
                <a:gd name="T109" fmla="*/ 929 h 1737"/>
                <a:gd name="T110" fmla="*/ 2635 w 4651"/>
                <a:gd name="T111" fmla="*/ 868 h 1737"/>
                <a:gd name="T112" fmla="*/ 2480 w 4651"/>
                <a:gd name="T113" fmla="*/ 681 h 1737"/>
                <a:gd name="T114" fmla="*/ 2604 w 4651"/>
                <a:gd name="T115" fmla="*/ 496 h 1737"/>
                <a:gd name="T116" fmla="*/ 2635 w 4651"/>
                <a:gd name="T117" fmla="*/ 433 h 1737"/>
                <a:gd name="T118" fmla="*/ 2759 w 4651"/>
                <a:gd name="T119" fmla="*/ 403 h 1737"/>
                <a:gd name="T120" fmla="*/ 2883 w 4651"/>
                <a:gd name="T121" fmla="*/ 372 h 1737"/>
                <a:gd name="T122" fmla="*/ 2883 w 4651"/>
                <a:gd name="T123" fmla="*/ 186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51" h="1737">
                  <a:moveTo>
                    <a:pt x="2945" y="186"/>
                  </a:moveTo>
                  <a:lnTo>
                    <a:pt x="2945" y="186"/>
                  </a:lnTo>
                  <a:cubicBezTo>
                    <a:pt x="2914" y="186"/>
                    <a:pt x="2914" y="155"/>
                    <a:pt x="2914" y="155"/>
                  </a:cubicBezTo>
                  <a:lnTo>
                    <a:pt x="2914" y="155"/>
                  </a:lnTo>
                  <a:cubicBezTo>
                    <a:pt x="2914" y="124"/>
                    <a:pt x="2883" y="93"/>
                    <a:pt x="2852" y="93"/>
                  </a:cubicBezTo>
                  <a:lnTo>
                    <a:pt x="2852" y="93"/>
                  </a:lnTo>
                  <a:cubicBezTo>
                    <a:pt x="2821" y="93"/>
                    <a:pt x="2821" y="124"/>
                    <a:pt x="2790" y="124"/>
                  </a:cubicBezTo>
                  <a:cubicBezTo>
                    <a:pt x="2759" y="155"/>
                    <a:pt x="2759" y="155"/>
                    <a:pt x="2759" y="155"/>
                  </a:cubicBezTo>
                  <a:cubicBezTo>
                    <a:pt x="2759" y="124"/>
                    <a:pt x="2759" y="124"/>
                    <a:pt x="2759" y="124"/>
                  </a:cubicBezTo>
                  <a:cubicBezTo>
                    <a:pt x="2759" y="124"/>
                    <a:pt x="2759" y="93"/>
                    <a:pt x="2759" y="62"/>
                  </a:cubicBezTo>
                  <a:cubicBezTo>
                    <a:pt x="2728" y="62"/>
                    <a:pt x="2697" y="62"/>
                    <a:pt x="2666" y="62"/>
                  </a:cubicBezTo>
                  <a:lnTo>
                    <a:pt x="2635" y="62"/>
                  </a:lnTo>
                  <a:lnTo>
                    <a:pt x="2635" y="62"/>
                  </a:lnTo>
                  <a:cubicBezTo>
                    <a:pt x="2604" y="62"/>
                    <a:pt x="2604" y="62"/>
                    <a:pt x="2604" y="62"/>
                  </a:cubicBezTo>
                  <a:lnTo>
                    <a:pt x="2604" y="62"/>
                  </a:lnTo>
                  <a:cubicBezTo>
                    <a:pt x="2635" y="93"/>
                    <a:pt x="2604" y="124"/>
                    <a:pt x="2604" y="124"/>
                  </a:cubicBezTo>
                  <a:cubicBezTo>
                    <a:pt x="2604" y="124"/>
                    <a:pt x="2604" y="124"/>
                    <a:pt x="2573" y="155"/>
                  </a:cubicBezTo>
                  <a:cubicBezTo>
                    <a:pt x="2542" y="155"/>
                    <a:pt x="2542" y="155"/>
                    <a:pt x="2542" y="155"/>
                  </a:cubicBezTo>
                  <a:lnTo>
                    <a:pt x="2542" y="155"/>
                  </a:lnTo>
                  <a:cubicBezTo>
                    <a:pt x="2511" y="155"/>
                    <a:pt x="2511" y="155"/>
                    <a:pt x="2511" y="155"/>
                  </a:cubicBezTo>
                  <a:lnTo>
                    <a:pt x="2511" y="155"/>
                  </a:lnTo>
                  <a:cubicBezTo>
                    <a:pt x="2511" y="186"/>
                    <a:pt x="2480" y="217"/>
                    <a:pt x="2480" y="217"/>
                  </a:cubicBezTo>
                  <a:cubicBezTo>
                    <a:pt x="2449" y="279"/>
                    <a:pt x="2449" y="279"/>
                    <a:pt x="2449" y="279"/>
                  </a:cubicBezTo>
                  <a:cubicBezTo>
                    <a:pt x="2418" y="155"/>
                    <a:pt x="2418" y="155"/>
                    <a:pt x="2418" y="155"/>
                  </a:cubicBezTo>
                  <a:cubicBezTo>
                    <a:pt x="2418" y="124"/>
                    <a:pt x="2418" y="124"/>
                    <a:pt x="2418" y="124"/>
                  </a:cubicBezTo>
                  <a:cubicBezTo>
                    <a:pt x="2418" y="155"/>
                    <a:pt x="2387" y="155"/>
                    <a:pt x="2387" y="155"/>
                  </a:cubicBezTo>
                  <a:lnTo>
                    <a:pt x="2387" y="155"/>
                  </a:lnTo>
                  <a:cubicBezTo>
                    <a:pt x="2387" y="155"/>
                    <a:pt x="2387" y="186"/>
                    <a:pt x="2356" y="186"/>
                  </a:cubicBezTo>
                  <a:lnTo>
                    <a:pt x="2356" y="186"/>
                  </a:lnTo>
                  <a:lnTo>
                    <a:pt x="2325" y="186"/>
                  </a:lnTo>
                  <a:lnTo>
                    <a:pt x="2325" y="186"/>
                  </a:lnTo>
                  <a:lnTo>
                    <a:pt x="2325" y="186"/>
                  </a:lnTo>
                  <a:cubicBezTo>
                    <a:pt x="2294" y="186"/>
                    <a:pt x="2294" y="186"/>
                    <a:pt x="2294" y="186"/>
                  </a:cubicBezTo>
                  <a:cubicBezTo>
                    <a:pt x="2294" y="186"/>
                    <a:pt x="2294" y="186"/>
                    <a:pt x="2263" y="186"/>
                  </a:cubicBezTo>
                  <a:lnTo>
                    <a:pt x="2263" y="186"/>
                  </a:lnTo>
                  <a:cubicBezTo>
                    <a:pt x="2263" y="186"/>
                    <a:pt x="2232" y="186"/>
                    <a:pt x="2232" y="155"/>
                  </a:cubicBezTo>
                  <a:lnTo>
                    <a:pt x="2232" y="155"/>
                  </a:lnTo>
                  <a:lnTo>
                    <a:pt x="2232" y="155"/>
                  </a:lnTo>
                  <a:cubicBezTo>
                    <a:pt x="2201" y="155"/>
                    <a:pt x="2201" y="155"/>
                    <a:pt x="2201" y="186"/>
                  </a:cubicBezTo>
                  <a:cubicBezTo>
                    <a:pt x="2170" y="186"/>
                    <a:pt x="2170" y="186"/>
                    <a:pt x="2139" y="186"/>
                  </a:cubicBezTo>
                  <a:lnTo>
                    <a:pt x="2139" y="186"/>
                  </a:lnTo>
                  <a:lnTo>
                    <a:pt x="2139" y="186"/>
                  </a:lnTo>
                  <a:cubicBezTo>
                    <a:pt x="2108" y="186"/>
                    <a:pt x="2108" y="186"/>
                    <a:pt x="2077" y="186"/>
                  </a:cubicBezTo>
                  <a:cubicBezTo>
                    <a:pt x="2077" y="155"/>
                    <a:pt x="2077" y="155"/>
                    <a:pt x="2077" y="155"/>
                  </a:cubicBezTo>
                  <a:lnTo>
                    <a:pt x="2077" y="155"/>
                  </a:lnTo>
                  <a:cubicBezTo>
                    <a:pt x="2046" y="155"/>
                    <a:pt x="2046" y="155"/>
                    <a:pt x="2046" y="155"/>
                  </a:cubicBezTo>
                  <a:lnTo>
                    <a:pt x="2046" y="155"/>
                  </a:lnTo>
                  <a:lnTo>
                    <a:pt x="2046" y="155"/>
                  </a:lnTo>
                  <a:lnTo>
                    <a:pt x="2015" y="155"/>
                  </a:lnTo>
                  <a:cubicBezTo>
                    <a:pt x="2015" y="155"/>
                    <a:pt x="2015" y="155"/>
                    <a:pt x="1984" y="155"/>
                  </a:cubicBezTo>
                  <a:lnTo>
                    <a:pt x="1984" y="155"/>
                  </a:lnTo>
                  <a:cubicBezTo>
                    <a:pt x="1953" y="155"/>
                    <a:pt x="1953" y="124"/>
                    <a:pt x="1922" y="124"/>
                  </a:cubicBezTo>
                  <a:cubicBezTo>
                    <a:pt x="1922" y="124"/>
                    <a:pt x="1922" y="124"/>
                    <a:pt x="1891" y="155"/>
                  </a:cubicBezTo>
                  <a:cubicBezTo>
                    <a:pt x="1891" y="155"/>
                    <a:pt x="1891" y="155"/>
                    <a:pt x="1860" y="155"/>
                  </a:cubicBezTo>
                  <a:lnTo>
                    <a:pt x="1860" y="155"/>
                  </a:lnTo>
                  <a:lnTo>
                    <a:pt x="1829" y="155"/>
                  </a:lnTo>
                  <a:lnTo>
                    <a:pt x="1860" y="155"/>
                  </a:lnTo>
                  <a:cubicBezTo>
                    <a:pt x="1860" y="186"/>
                    <a:pt x="1860" y="186"/>
                    <a:pt x="1860" y="186"/>
                  </a:cubicBezTo>
                  <a:cubicBezTo>
                    <a:pt x="1860" y="217"/>
                    <a:pt x="1860" y="248"/>
                    <a:pt x="1860" y="248"/>
                  </a:cubicBezTo>
                  <a:cubicBezTo>
                    <a:pt x="1829" y="310"/>
                    <a:pt x="1829" y="310"/>
                    <a:pt x="1829" y="310"/>
                  </a:cubicBezTo>
                  <a:cubicBezTo>
                    <a:pt x="1829" y="248"/>
                    <a:pt x="1829" y="248"/>
                    <a:pt x="1829" y="248"/>
                  </a:cubicBezTo>
                  <a:cubicBezTo>
                    <a:pt x="1799" y="248"/>
                    <a:pt x="1799" y="217"/>
                    <a:pt x="1799" y="217"/>
                  </a:cubicBezTo>
                  <a:lnTo>
                    <a:pt x="1799" y="217"/>
                  </a:lnTo>
                  <a:cubicBezTo>
                    <a:pt x="1767" y="186"/>
                    <a:pt x="1767" y="186"/>
                    <a:pt x="1767" y="186"/>
                  </a:cubicBezTo>
                  <a:lnTo>
                    <a:pt x="1767" y="186"/>
                  </a:lnTo>
                  <a:lnTo>
                    <a:pt x="1767" y="186"/>
                  </a:lnTo>
                  <a:lnTo>
                    <a:pt x="1736" y="186"/>
                  </a:lnTo>
                  <a:lnTo>
                    <a:pt x="1705" y="186"/>
                  </a:lnTo>
                  <a:cubicBezTo>
                    <a:pt x="1705" y="155"/>
                    <a:pt x="1705" y="155"/>
                    <a:pt x="1675" y="155"/>
                  </a:cubicBezTo>
                  <a:lnTo>
                    <a:pt x="1675" y="155"/>
                  </a:lnTo>
                  <a:lnTo>
                    <a:pt x="1675" y="155"/>
                  </a:lnTo>
                  <a:lnTo>
                    <a:pt x="1643" y="155"/>
                  </a:lnTo>
                  <a:lnTo>
                    <a:pt x="1643" y="155"/>
                  </a:lnTo>
                  <a:lnTo>
                    <a:pt x="1643" y="155"/>
                  </a:lnTo>
                  <a:lnTo>
                    <a:pt x="1612" y="186"/>
                  </a:lnTo>
                  <a:cubicBezTo>
                    <a:pt x="1612" y="186"/>
                    <a:pt x="1612" y="186"/>
                    <a:pt x="1581" y="186"/>
                  </a:cubicBezTo>
                  <a:lnTo>
                    <a:pt x="1551" y="186"/>
                  </a:lnTo>
                  <a:cubicBezTo>
                    <a:pt x="1519" y="186"/>
                    <a:pt x="1519" y="186"/>
                    <a:pt x="1519" y="186"/>
                  </a:cubicBezTo>
                  <a:cubicBezTo>
                    <a:pt x="1519" y="186"/>
                    <a:pt x="1519" y="186"/>
                    <a:pt x="1488" y="186"/>
                  </a:cubicBezTo>
                  <a:lnTo>
                    <a:pt x="1457" y="186"/>
                  </a:lnTo>
                  <a:lnTo>
                    <a:pt x="1427" y="186"/>
                  </a:lnTo>
                  <a:lnTo>
                    <a:pt x="1395" y="186"/>
                  </a:lnTo>
                  <a:cubicBezTo>
                    <a:pt x="1364" y="155"/>
                    <a:pt x="1364" y="155"/>
                    <a:pt x="1364" y="155"/>
                  </a:cubicBezTo>
                  <a:cubicBezTo>
                    <a:pt x="1395" y="93"/>
                    <a:pt x="1395" y="93"/>
                    <a:pt x="1395" y="93"/>
                  </a:cubicBezTo>
                  <a:cubicBezTo>
                    <a:pt x="1364" y="93"/>
                    <a:pt x="1303" y="93"/>
                    <a:pt x="1303" y="93"/>
                  </a:cubicBezTo>
                  <a:cubicBezTo>
                    <a:pt x="1271" y="93"/>
                    <a:pt x="1240" y="93"/>
                    <a:pt x="1209" y="93"/>
                  </a:cubicBezTo>
                  <a:lnTo>
                    <a:pt x="1209" y="93"/>
                  </a:lnTo>
                  <a:cubicBezTo>
                    <a:pt x="1179" y="62"/>
                    <a:pt x="1147" y="62"/>
                    <a:pt x="1147" y="62"/>
                  </a:cubicBezTo>
                  <a:lnTo>
                    <a:pt x="1147" y="62"/>
                  </a:lnTo>
                  <a:lnTo>
                    <a:pt x="1147" y="62"/>
                  </a:lnTo>
                  <a:cubicBezTo>
                    <a:pt x="1116" y="62"/>
                    <a:pt x="1116" y="62"/>
                    <a:pt x="1085" y="62"/>
                  </a:cubicBezTo>
                  <a:cubicBezTo>
                    <a:pt x="1085" y="62"/>
                    <a:pt x="1055" y="62"/>
                    <a:pt x="992" y="62"/>
                  </a:cubicBezTo>
                  <a:lnTo>
                    <a:pt x="992" y="62"/>
                  </a:lnTo>
                  <a:lnTo>
                    <a:pt x="992" y="62"/>
                  </a:lnTo>
                  <a:lnTo>
                    <a:pt x="961" y="62"/>
                  </a:lnTo>
                  <a:cubicBezTo>
                    <a:pt x="961" y="93"/>
                    <a:pt x="931" y="93"/>
                    <a:pt x="931" y="93"/>
                  </a:cubicBezTo>
                  <a:lnTo>
                    <a:pt x="931" y="93"/>
                  </a:lnTo>
                  <a:lnTo>
                    <a:pt x="931" y="93"/>
                  </a:lnTo>
                  <a:lnTo>
                    <a:pt x="931" y="93"/>
                  </a:lnTo>
                  <a:cubicBezTo>
                    <a:pt x="931" y="93"/>
                    <a:pt x="931" y="93"/>
                    <a:pt x="899" y="93"/>
                  </a:cubicBezTo>
                  <a:cubicBezTo>
                    <a:pt x="899" y="93"/>
                    <a:pt x="899" y="62"/>
                    <a:pt x="868" y="62"/>
                  </a:cubicBezTo>
                  <a:lnTo>
                    <a:pt x="868" y="62"/>
                  </a:lnTo>
                  <a:cubicBezTo>
                    <a:pt x="868" y="62"/>
                    <a:pt x="868" y="62"/>
                    <a:pt x="868" y="31"/>
                  </a:cubicBezTo>
                  <a:cubicBezTo>
                    <a:pt x="837" y="62"/>
                    <a:pt x="837" y="62"/>
                    <a:pt x="837" y="62"/>
                  </a:cubicBezTo>
                  <a:cubicBezTo>
                    <a:pt x="837" y="93"/>
                    <a:pt x="837" y="93"/>
                    <a:pt x="807" y="93"/>
                  </a:cubicBezTo>
                  <a:lnTo>
                    <a:pt x="775" y="62"/>
                  </a:lnTo>
                  <a:lnTo>
                    <a:pt x="775" y="62"/>
                  </a:lnTo>
                  <a:cubicBezTo>
                    <a:pt x="744" y="62"/>
                    <a:pt x="744" y="62"/>
                    <a:pt x="744" y="62"/>
                  </a:cubicBezTo>
                  <a:cubicBezTo>
                    <a:pt x="744" y="62"/>
                    <a:pt x="713" y="0"/>
                    <a:pt x="683" y="0"/>
                  </a:cubicBezTo>
                  <a:lnTo>
                    <a:pt x="683" y="0"/>
                  </a:lnTo>
                  <a:lnTo>
                    <a:pt x="683" y="0"/>
                  </a:lnTo>
                  <a:lnTo>
                    <a:pt x="683" y="0"/>
                  </a:lnTo>
                  <a:lnTo>
                    <a:pt x="683" y="0"/>
                  </a:lnTo>
                  <a:cubicBezTo>
                    <a:pt x="683" y="0"/>
                    <a:pt x="683" y="31"/>
                    <a:pt x="651" y="31"/>
                  </a:cubicBezTo>
                  <a:lnTo>
                    <a:pt x="620" y="31"/>
                  </a:lnTo>
                  <a:lnTo>
                    <a:pt x="620" y="31"/>
                  </a:lnTo>
                  <a:lnTo>
                    <a:pt x="620" y="31"/>
                  </a:lnTo>
                  <a:cubicBezTo>
                    <a:pt x="620" y="31"/>
                    <a:pt x="589" y="31"/>
                    <a:pt x="589" y="62"/>
                  </a:cubicBezTo>
                  <a:lnTo>
                    <a:pt x="559" y="62"/>
                  </a:lnTo>
                  <a:cubicBezTo>
                    <a:pt x="559" y="62"/>
                    <a:pt x="527" y="62"/>
                    <a:pt x="496" y="62"/>
                  </a:cubicBezTo>
                  <a:cubicBezTo>
                    <a:pt x="496" y="62"/>
                    <a:pt x="496" y="62"/>
                    <a:pt x="465" y="62"/>
                  </a:cubicBezTo>
                  <a:cubicBezTo>
                    <a:pt x="465" y="62"/>
                    <a:pt x="465" y="93"/>
                    <a:pt x="435" y="93"/>
                  </a:cubicBezTo>
                  <a:cubicBezTo>
                    <a:pt x="403" y="93"/>
                    <a:pt x="403" y="93"/>
                    <a:pt x="372" y="93"/>
                  </a:cubicBezTo>
                  <a:cubicBezTo>
                    <a:pt x="372" y="93"/>
                    <a:pt x="341" y="93"/>
                    <a:pt x="341" y="124"/>
                  </a:cubicBezTo>
                  <a:lnTo>
                    <a:pt x="341" y="124"/>
                  </a:lnTo>
                  <a:cubicBezTo>
                    <a:pt x="341" y="124"/>
                    <a:pt x="341" y="124"/>
                    <a:pt x="311" y="124"/>
                  </a:cubicBezTo>
                  <a:cubicBezTo>
                    <a:pt x="311" y="124"/>
                    <a:pt x="311" y="124"/>
                    <a:pt x="279" y="124"/>
                  </a:cubicBezTo>
                  <a:lnTo>
                    <a:pt x="248" y="93"/>
                  </a:lnTo>
                  <a:cubicBezTo>
                    <a:pt x="218" y="93"/>
                    <a:pt x="187" y="93"/>
                    <a:pt x="124" y="93"/>
                  </a:cubicBezTo>
                  <a:lnTo>
                    <a:pt x="124" y="93"/>
                  </a:lnTo>
                  <a:cubicBezTo>
                    <a:pt x="94" y="93"/>
                    <a:pt x="94" y="93"/>
                    <a:pt x="94" y="62"/>
                  </a:cubicBezTo>
                  <a:cubicBezTo>
                    <a:pt x="63" y="62"/>
                    <a:pt x="63" y="62"/>
                    <a:pt x="63" y="62"/>
                  </a:cubicBezTo>
                  <a:lnTo>
                    <a:pt x="31" y="62"/>
                  </a:lnTo>
                  <a:cubicBezTo>
                    <a:pt x="0" y="62"/>
                    <a:pt x="0" y="62"/>
                    <a:pt x="0" y="62"/>
                  </a:cubicBezTo>
                  <a:cubicBezTo>
                    <a:pt x="0" y="589"/>
                    <a:pt x="0" y="589"/>
                    <a:pt x="0" y="589"/>
                  </a:cubicBezTo>
                  <a:lnTo>
                    <a:pt x="0" y="589"/>
                  </a:lnTo>
                  <a:lnTo>
                    <a:pt x="0" y="589"/>
                  </a:lnTo>
                  <a:lnTo>
                    <a:pt x="0" y="589"/>
                  </a:lnTo>
                  <a:cubicBezTo>
                    <a:pt x="31" y="589"/>
                    <a:pt x="31" y="589"/>
                    <a:pt x="31" y="589"/>
                  </a:cubicBezTo>
                  <a:lnTo>
                    <a:pt x="31" y="620"/>
                  </a:lnTo>
                  <a:cubicBezTo>
                    <a:pt x="31" y="589"/>
                    <a:pt x="31" y="589"/>
                    <a:pt x="63" y="589"/>
                  </a:cubicBezTo>
                  <a:lnTo>
                    <a:pt x="63" y="589"/>
                  </a:lnTo>
                  <a:lnTo>
                    <a:pt x="63" y="589"/>
                  </a:lnTo>
                  <a:cubicBezTo>
                    <a:pt x="63" y="589"/>
                    <a:pt x="63" y="589"/>
                    <a:pt x="63" y="620"/>
                  </a:cubicBezTo>
                  <a:cubicBezTo>
                    <a:pt x="94" y="620"/>
                    <a:pt x="94" y="620"/>
                    <a:pt x="94" y="651"/>
                  </a:cubicBezTo>
                  <a:lnTo>
                    <a:pt x="94" y="651"/>
                  </a:lnTo>
                  <a:lnTo>
                    <a:pt x="94" y="651"/>
                  </a:lnTo>
                  <a:lnTo>
                    <a:pt x="94" y="651"/>
                  </a:lnTo>
                  <a:cubicBezTo>
                    <a:pt x="94" y="651"/>
                    <a:pt x="94" y="651"/>
                    <a:pt x="124" y="681"/>
                  </a:cubicBezTo>
                  <a:lnTo>
                    <a:pt x="124" y="681"/>
                  </a:lnTo>
                  <a:cubicBezTo>
                    <a:pt x="155" y="681"/>
                    <a:pt x="155" y="713"/>
                    <a:pt x="155" y="713"/>
                  </a:cubicBezTo>
                  <a:lnTo>
                    <a:pt x="187" y="713"/>
                  </a:lnTo>
                  <a:lnTo>
                    <a:pt x="218" y="713"/>
                  </a:lnTo>
                  <a:lnTo>
                    <a:pt x="248" y="713"/>
                  </a:lnTo>
                  <a:cubicBezTo>
                    <a:pt x="248" y="744"/>
                    <a:pt x="248" y="744"/>
                    <a:pt x="248" y="744"/>
                  </a:cubicBezTo>
                  <a:cubicBezTo>
                    <a:pt x="248" y="713"/>
                    <a:pt x="279" y="713"/>
                    <a:pt x="279" y="713"/>
                  </a:cubicBezTo>
                  <a:cubicBezTo>
                    <a:pt x="279" y="713"/>
                    <a:pt x="279" y="713"/>
                    <a:pt x="311" y="713"/>
                  </a:cubicBezTo>
                  <a:lnTo>
                    <a:pt x="311" y="713"/>
                  </a:lnTo>
                  <a:cubicBezTo>
                    <a:pt x="341" y="744"/>
                    <a:pt x="403" y="775"/>
                    <a:pt x="403" y="775"/>
                  </a:cubicBezTo>
                  <a:lnTo>
                    <a:pt x="403" y="775"/>
                  </a:lnTo>
                  <a:lnTo>
                    <a:pt x="403" y="805"/>
                  </a:lnTo>
                  <a:lnTo>
                    <a:pt x="403" y="805"/>
                  </a:lnTo>
                  <a:cubicBezTo>
                    <a:pt x="435" y="837"/>
                    <a:pt x="435" y="837"/>
                    <a:pt x="435" y="837"/>
                  </a:cubicBezTo>
                  <a:lnTo>
                    <a:pt x="435" y="868"/>
                  </a:lnTo>
                  <a:cubicBezTo>
                    <a:pt x="465" y="899"/>
                    <a:pt x="465" y="899"/>
                    <a:pt x="465" y="899"/>
                  </a:cubicBezTo>
                  <a:cubicBezTo>
                    <a:pt x="465" y="899"/>
                    <a:pt x="496" y="899"/>
                    <a:pt x="496" y="868"/>
                  </a:cubicBezTo>
                  <a:cubicBezTo>
                    <a:pt x="527" y="868"/>
                    <a:pt x="527" y="868"/>
                    <a:pt x="527" y="868"/>
                  </a:cubicBezTo>
                  <a:cubicBezTo>
                    <a:pt x="527" y="899"/>
                    <a:pt x="527" y="899"/>
                    <a:pt x="527" y="899"/>
                  </a:cubicBezTo>
                  <a:lnTo>
                    <a:pt x="527" y="899"/>
                  </a:lnTo>
                  <a:lnTo>
                    <a:pt x="527" y="899"/>
                  </a:lnTo>
                  <a:cubicBezTo>
                    <a:pt x="527" y="899"/>
                    <a:pt x="527" y="929"/>
                    <a:pt x="559" y="929"/>
                  </a:cubicBezTo>
                  <a:cubicBezTo>
                    <a:pt x="559" y="929"/>
                    <a:pt x="559" y="929"/>
                    <a:pt x="559" y="960"/>
                  </a:cubicBezTo>
                  <a:lnTo>
                    <a:pt x="559" y="960"/>
                  </a:lnTo>
                  <a:lnTo>
                    <a:pt x="559" y="992"/>
                  </a:lnTo>
                  <a:cubicBezTo>
                    <a:pt x="559" y="992"/>
                    <a:pt x="589" y="1023"/>
                    <a:pt x="559" y="1023"/>
                  </a:cubicBezTo>
                  <a:lnTo>
                    <a:pt x="559" y="1053"/>
                  </a:lnTo>
                  <a:cubicBezTo>
                    <a:pt x="589" y="1023"/>
                    <a:pt x="589" y="1023"/>
                    <a:pt x="589" y="1023"/>
                  </a:cubicBezTo>
                  <a:cubicBezTo>
                    <a:pt x="589" y="1023"/>
                    <a:pt x="620" y="1023"/>
                    <a:pt x="620" y="1053"/>
                  </a:cubicBezTo>
                  <a:lnTo>
                    <a:pt x="620" y="1053"/>
                  </a:lnTo>
                  <a:cubicBezTo>
                    <a:pt x="651" y="1053"/>
                    <a:pt x="651" y="1053"/>
                    <a:pt x="651" y="1053"/>
                  </a:cubicBezTo>
                  <a:cubicBezTo>
                    <a:pt x="651" y="1085"/>
                    <a:pt x="651" y="1085"/>
                    <a:pt x="651" y="1116"/>
                  </a:cubicBezTo>
                  <a:lnTo>
                    <a:pt x="651" y="1116"/>
                  </a:lnTo>
                  <a:lnTo>
                    <a:pt x="651" y="1116"/>
                  </a:lnTo>
                  <a:lnTo>
                    <a:pt x="683" y="1116"/>
                  </a:lnTo>
                  <a:cubicBezTo>
                    <a:pt x="713" y="1116"/>
                    <a:pt x="713" y="1116"/>
                    <a:pt x="713" y="1116"/>
                  </a:cubicBezTo>
                  <a:cubicBezTo>
                    <a:pt x="744" y="1177"/>
                    <a:pt x="744" y="1177"/>
                    <a:pt x="744" y="1177"/>
                  </a:cubicBezTo>
                  <a:lnTo>
                    <a:pt x="713" y="1177"/>
                  </a:lnTo>
                  <a:cubicBezTo>
                    <a:pt x="713" y="1177"/>
                    <a:pt x="713" y="1177"/>
                    <a:pt x="713" y="1209"/>
                  </a:cubicBezTo>
                  <a:lnTo>
                    <a:pt x="713" y="1209"/>
                  </a:lnTo>
                  <a:cubicBezTo>
                    <a:pt x="744" y="1209"/>
                    <a:pt x="744" y="1209"/>
                    <a:pt x="744" y="1209"/>
                  </a:cubicBezTo>
                  <a:cubicBezTo>
                    <a:pt x="775" y="1209"/>
                    <a:pt x="775" y="1209"/>
                    <a:pt x="775" y="1240"/>
                  </a:cubicBezTo>
                  <a:cubicBezTo>
                    <a:pt x="807" y="1240"/>
                    <a:pt x="807" y="1240"/>
                    <a:pt x="837" y="1240"/>
                  </a:cubicBezTo>
                  <a:lnTo>
                    <a:pt x="837" y="1240"/>
                  </a:lnTo>
                  <a:cubicBezTo>
                    <a:pt x="837" y="1209"/>
                    <a:pt x="868" y="1209"/>
                    <a:pt x="868" y="1209"/>
                  </a:cubicBezTo>
                  <a:lnTo>
                    <a:pt x="868" y="1209"/>
                  </a:lnTo>
                  <a:cubicBezTo>
                    <a:pt x="899" y="1209"/>
                    <a:pt x="899" y="1240"/>
                    <a:pt x="899" y="1240"/>
                  </a:cubicBezTo>
                  <a:cubicBezTo>
                    <a:pt x="899" y="1271"/>
                    <a:pt x="931" y="1271"/>
                    <a:pt x="931" y="1301"/>
                  </a:cubicBezTo>
                  <a:lnTo>
                    <a:pt x="931" y="1301"/>
                  </a:lnTo>
                  <a:lnTo>
                    <a:pt x="931" y="1301"/>
                  </a:lnTo>
                  <a:cubicBezTo>
                    <a:pt x="931" y="1301"/>
                    <a:pt x="931" y="1301"/>
                    <a:pt x="961" y="1301"/>
                  </a:cubicBezTo>
                  <a:lnTo>
                    <a:pt x="992" y="1301"/>
                  </a:lnTo>
                  <a:cubicBezTo>
                    <a:pt x="992" y="1333"/>
                    <a:pt x="992" y="1333"/>
                    <a:pt x="992" y="1333"/>
                  </a:cubicBezTo>
                  <a:cubicBezTo>
                    <a:pt x="2480" y="1333"/>
                    <a:pt x="2480" y="1333"/>
                    <a:pt x="2480" y="1333"/>
                  </a:cubicBezTo>
                  <a:cubicBezTo>
                    <a:pt x="2480" y="1301"/>
                    <a:pt x="2511" y="1301"/>
                    <a:pt x="2511" y="1301"/>
                  </a:cubicBezTo>
                  <a:lnTo>
                    <a:pt x="2511" y="1301"/>
                  </a:lnTo>
                  <a:lnTo>
                    <a:pt x="2511" y="1301"/>
                  </a:lnTo>
                  <a:lnTo>
                    <a:pt x="2511" y="1301"/>
                  </a:lnTo>
                  <a:lnTo>
                    <a:pt x="2511" y="1301"/>
                  </a:lnTo>
                  <a:cubicBezTo>
                    <a:pt x="2542" y="1301"/>
                    <a:pt x="2542" y="1333"/>
                    <a:pt x="2542" y="1333"/>
                  </a:cubicBezTo>
                  <a:lnTo>
                    <a:pt x="2542" y="1333"/>
                  </a:lnTo>
                  <a:lnTo>
                    <a:pt x="2542" y="1333"/>
                  </a:lnTo>
                  <a:cubicBezTo>
                    <a:pt x="2542" y="1364"/>
                    <a:pt x="2573" y="1364"/>
                    <a:pt x="2573" y="1364"/>
                  </a:cubicBezTo>
                  <a:lnTo>
                    <a:pt x="2573" y="1364"/>
                  </a:lnTo>
                  <a:cubicBezTo>
                    <a:pt x="2573" y="1364"/>
                    <a:pt x="2573" y="1364"/>
                    <a:pt x="2604" y="1364"/>
                  </a:cubicBezTo>
                  <a:lnTo>
                    <a:pt x="2604" y="1364"/>
                  </a:lnTo>
                  <a:lnTo>
                    <a:pt x="2604" y="1364"/>
                  </a:lnTo>
                  <a:cubicBezTo>
                    <a:pt x="2635" y="1364"/>
                    <a:pt x="2635" y="1364"/>
                    <a:pt x="2635" y="1364"/>
                  </a:cubicBezTo>
                  <a:cubicBezTo>
                    <a:pt x="2666" y="1364"/>
                    <a:pt x="2697" y="1364"/>
                    <a:pt x="2697" y="1395"/>
                  </a:cubicBezTo>
                  <a:lnTo>
                    <a:pt x="2697" y="1395"/>
                  </a:lnTo>
                  <a:cubicBezTo>
                    <a:pt x="2728" y="1364"/>
                    <a:pt x="2728" y="1364"/>
                    <a:pt x="2728" y="1364"/>
                  </a:cubicBezTo>
                  <a:lnTo>
                    <a:pt x="2728" y="1364"/>
                  </a:lnTo>
                  <a:lnTo>
                    <a:pt x="2728" y="1364"/>
                  </a:lnTo>
                  <a:cubicBezTo>
                    <a:pt x="2759" y="1364"/>
                    <a:pt x="2759" y="1364"/>
                    <a:pt x="2759" y="1364"/>
                  </a:cubicBezTo>
                  <a:lnTo>
                    <a:pt x="2759" y="1364"/>
                  </a:lnTo>
                  <a:cubicBezTo>
                    <a:pt x="2790" y="1364"/>
                    <a:pt x="2790" y="1364"/>
                    <a:pt x="2790" y="1364"/>
                  </a:cubicBezTo>
                  <a:lnTo>
                    <a:pt x="2790" y="1364"/>
                  </a:lnTo>
                  <a:cubicBezTo>
                    <a:pt x="2790" y="1364"/>
                    <a:pt x="2790" y="1364"/>
                    <a:pt x="2790" y="1395"/>
                  </a:cubicBezTo>
                  <a:lnTo>
                    <a:pt x="2790" y="1395"/>
                  </a:lnTo>
                  <a:lnTo>
                    <a:pt x="2790" y="1395"/>
                  </a:lnTo>
                  <a:cubicBezTo>
                    <a:pt x="2790" y="1395"/>
                    <a:pt x="2790" y="1395"/>
                    <a:pt x="2821" y="1395"/>
                  </a:cubicBezTo>
                  <a:lnTo>
                    <a:pt x="2821" y="1395"/>
                  </a:lnTo>
                  <a:cubicBezTo>
                    <a:pt x="2852" y="1395"/>
                    <a:pt x="2852" y="1395"/>
                    <a:pt x="2852" y="1395"/>
                  </a:cubicBezTo>
                  <a:lnTo>
                    <a:pt x="2852" y="1364"/>
                  </a:lnTo>
                  <a:cubicBezTo>
                    <a:pt x="2883" y="1333"/>
                    <a:pt x="2914" y="1333"/>
                    <a:pt x="2945" y="1301"/>
                  </a:cubicBezTo>
                  <a:cubicBezTo>
                    <a:pt x="2945" y="1301"/>
                    <a:pt x="2945" y="1301"/>
                    <a:pt x="2976" y="1301"/>
                  </a:cubicBezTo>
                  <a:lnTo>
                    <a:pt x="3007" y="1301"/>
                  </a:lnTo>
                  <a:cubicBezTo>
                    <a:pt x="3007" y="1301"/>
                    <a:pt x="3007" y="1333"/>
                    <a:pt x="3038" y="1333"/>
                  </a:cubicBezTo>
                  <a:cubicBezTo>
                    <a:pt x="3069" y="1333"/>
                    <a:pt x="3069" y="1364"/>
                    <a:pt x="3100" y="1395"/>
                  </a:cubicBezTo>
                  <a:cubicBezTo>
                    <a:pt x="3100" y="1425"/>
                    <a:pt x="3100" y="1425"/>
                    <a:pt x="3100" y="1457"/>
                  </a:cubicBezTo>
                  <a:cubicBezTo>
                    <a:pt x="3131" y="1488"/>
                    <a:pt x="3131" y="1488"/>
                    <a:pt x="3162" y="1488"/>
                  </a:cubicBezTo>
                  <a:lnTo>
                    <a:pt x="3193" y="1488"/>
                  </a:lnTo>
                  <a:lnTo>
                    <a:pt x="3193" y="1488"/>
                  </a:lnTo>
                  <a:lnTo>
                    <a:pt x="3224" y="1488"/>
                  </a:lnTo>
                  <a:lnTo>
                    <a:pt x="3224" y="1488"/>
                  </a:lnTo>
                  <a:lnTo>
                    <a:pt x="3255" y="1488"/>
                  </a:lnTo>
                  <a:cubicBezTo>
                    <a:pt x="3286" y="1519"/>
                    <a:pt x="3286" y="1519"/>
                    <a:pt x="3286" y="1549"/>
                  </a:cubicBezTo>
                  <a:cubicBezTo>
                    <a:pt x="3255" y="1549"/>
                    <a:pt x="3255" y="1581"/>
                    <a:pt x="3255" y="1581"/>
                  </a:cubicBezTo>
                  <a:cubicBezTo>
                    <a:pt x="3255" y="1581"/>
                    <a:pt x="3255" y="1581"/>
                    <a:pt x="3255" y="1612"/>
                  </a:cubicBezTo>
                  <a:cubicBezTo>
                    <a:pt x="3224" y="1612"/>
                    <a:pt x="3224" y="1612"/>
                    <a:pt x="3255" y="1612"/>
                  </a:cubicBezTo>
                  <a:cubicBezTo>
                    <a:pt x="3255" y="1643"/>
                    <a:pt x="3255" y="1643"/>
                    <a:pt x="3255" y="1643"/>
                  </a:cubicBezTo>
                  <a:cubicBezTo>
                    <a:pt x="3255" y="1673"/>
                    <a:pt x="3255" y="1705"/>
                    <a:pt x="3224" y="1705"/>
                  </a:cubicBezTo>
                  <a:cubicBezTo>
                    <a:pt x="3224" y="1736"/>
                    <a:pt x="3224" y="1736"/>
                    <a:pt x="3224" y="1736"/>
                  </a:cubicBezTo>
                  <a:lnTo>
                    <a:pt x="3224" y="1736"/>
                  </a:lnTo>
                  <a:lnTo>
                    <a:pt x="3255" y="1736"/>
                  </a:lnTo>
                  <a:lnTo>
                    <a:pt x="3255" y="1736"/>
                  </a:lnTo>
                  <a:cubicBezTo>
                    <a:pt x="3286" y="1705"/>
                    <a:pt x="3286" y="1705"/>
                    <a:pt x="3317" y="1705"/>
                  </a:cubicBezTo>
                  <a:lnTo>
                    <a:pt x="3317" y="1705"/>
                  </a:lnTo>
                  <a:cubicBezTo>
                    <a:pt x="3317" y="1705"/>
                    <a:pt x="3317" y="1705"/>
                    <a:pt x="3348" y="1705"/>
                  </a:cubicBezTo>
                  <a:lnTo>
                    <a:pt x="3348" y="1705"/>
                  </a:lnTo>
                  <a:lnTo>
                    <a:pt x="3379" y="1705"/>
                  </a:lnTo>
                  <a:lnTo>
                    <a:pt x="3379" y="1705"/>
                  </a:lnTo>
                  <a:cubicBezTo>
                    <a:pt x="3379" y="1673"/>
                    <a:pt x="3379" y="1673"/>
                    <a:pt x="3379" y="1643"/>
                  </a:cubicBezTo>
                  <a:cubicBezTo>
                    <a:pt x="3409" y="1643"/>
                    <a:pt x="3441" y="1643"/>
                    <a:pt x="3472" y="1643"/>
                  </a:cubicBezTo>
                  <a:cubicBezTo>
                    <a:pt x="3503" y="1643"/>
                    <a:pt x="3503" y="1643"/>
                    <a:pt x="3534" y="1643"/>
                  </a:cubicBezTo>
                  <a:cubicBezTo>
                    <a:pt x="3626" y="1581"/>
                    <a:pt x="3626" y="1581"/>
                    <a:pt x="3626" y="1581"/>
                  </a:cubicBezTo>
                  <a:lnTo>
                    <a:pt x="3626" y="1581"/>
                  </a:lnTo>
                  <a:cubicBezTo>
                    <a:pt x="3626" y="1581"/>
                    <a:pt x="3750" y="1581"/>
                    <a:pt x="3782" y="1581"/>
                  </a:cubicBezTo>
                  <a:lnTo>
                    <a:pt x="3782" y="1581"/>
                  </a:lnTo>
                  <a:lnTo>
                    <a:pt x="3782" y="1581"/>
                  </a:lnTo>
                  <a:cubicBezTo>
                    <a:pt x="3813" y="1581"/>
                    <a:pt x="3813" y="1581"/>
                    <a:pt x="3813" y="1581"/>
                  </a:cubicBezTo>
                  <a:lnTo>
                    <a:pt x="3813" y="1581"/>
                  </a:lnTo>
                  <a:cubicBezTo>
                    <a:pt x="3813" y="1549"/>
                    <a:pt x="3813" y="1549"/>
                    <a:pt x="3813" y="1549"/>
                  </a:cubicBezTo>
                  <a:lnTo>
                    <a:pt x="3813" y="1549"/>
                  </a:lnTo>
                  <a:cubicBezTo>
                    <a:pt x="3844" y="1549"/>
                    <a:pt x="3844" y="1549"/>
                    <a:pt x="3844" y="1549"/>
                  </a:cubicBezTo>
                  <a:lnTo>
                    <a:pt x="3844" y="1549"/>
                  </a:lnTo>
                  <a:cubicBezTo>
                    <a:pt x="3844" y="1549"/>
                    <a:pt x="3874" y="1549"/>
                    <a:pt x="3874" y="1519"/>
                  </a:cubicBezTo>
                  <a:lnTo>
                    <a:pt x="3874" y="1519"/>
                  </a:lnTo>
                  <a:lnTo>
                    <a:pt x="3874" y="1488"/>
                  </a:lnTo>
                  <a:cubicBezTo>
                    <a:pt x="3874" y="1488"/>
                    <a:pt x="3874" y="1457"/>
                    <a:pt x="3906" y="1457"/>
                  </a:cubicBezTo>
                  <a:lnTo>
                    <a:pt x="3906" y="1457"/>
                  </a:lnTo>
                  <a:cubicBezTo>
                    <a:pt x="3813" y="1488"/>
                    <a:pt x="3813" y="1488"/>
                    <a:pt x="3813" y="1488"/>
                  </a:cubicBezTo>
                  <a:cubicBezTo>
                    <a:pt x="3906" y="1395"/>
                    <a:pt x="3906" y="1395"/>
                    <a:pt x="3906" y="1395"/>
                  </a:cubicBezTo>
                  <a:cubicBezTo>
                    <a:pt x="3968" y="1333"/>
                    <a:pt x="3968" y="1333"/>
                    <a:pt x="3968" y="1333"/>
                  </a:cubicBezTo>
                  <a:cubicBezTo>
                    <a:pt x="3998" y="1301"/>
                    <a:pt x="3998" y="1301"/>
                    <a:pt x="3998" y="1301"/>
                  </a:cubicBezTo>
                  <a:lnTo>
                    <a:pt x="4030" y="1301"/>
                  </a:lnTo>
                  <a:cubicBezTo>
                    <a:pt x="4030" y="1301"/>
                    <a:pt x="4030" y="1301"/>
                    <a:pt x="4061" y="1271"/>
                  </a:cubicBezTo>
                  <a:lnTo>
                    <a:pt x="4061" y="1271"/>
                  </a:lnTo>
                  <a:cubicBezTo>
                    <a:pt x="4061" y="1240"/>
                    <a:pt x="4122" y="1240"/>
                    <a:pt x="4122" y="1240"/>
                  </a:cubicBezTo>
                  <a:lnTo>
                    <a:pt x="4122" y="1240"/>
                  </a:lnTo>
                  <a:cubicBezTo>
                    <a:pt x="4122" y="1240"/>
                    <a:pt x="4122" y="1240"/>
                    <a:pt x="4154" y="1240"/>
                  </a:cubicBezTo>
                  <a:cubicBezTo>
                    <a:pt x="4154" y="1240"/>
                    <a:pt x="4185" y="1240"/>
                    <a:pt x="4216" y="1240"/>
                  </a:cubicBezTo>
                  <a:lnTo>
                    <a:pt x="4216" y="1240"/>
                  </a:lnTo>
                  <a:lnTo>
                    <a:pt x="4216" y="1240"/>
                  </a:lnTo>
                  <a:cubicBezTo>
                    <a:pt x="4246" y="1240"/>
                    <a:pt x="4246" y="1240"/>
                    <a:pt x="4246" y="1240"/>
                  </a:cubicBezTo>
                  <a:lnTo>
                    <a:pt x="4278" y="1240"/>
                  </a:lnTo>
                  <a:cubicBezTo>
                    <a:pt x="4309" y="1240"/>
                    <a:pt x="4340" y="1240"/>
                    <a:pt x="4370" y="1240"/>
                  </a:cubicBezTo>
                  <a:lnTo>
                    <a:pt x="4402" y="1240"/>
                  </a:lnTo>
                  <a:cubicBezTo>
                    <a:pt x="4433" y="1240"/>
                    <a:pt x="4464" y="1240"/>
                    <a:pt x="4464" y="1240"/>
                  </a:cubicBezTo>
                  <a:cubicBezTo>
                    <a:pt x="4494" y="1240"/>
                    <a:pt x="4494" y="1209"/>
                    <a:pt x="4494" y="1209"/>
                  </a:cubicBezTo>
                  <a:cubicBezTo>
                    <a:pt x="4526" y="1177"/>
                    <a:pt x="4526" y="1177"/>
                    <a:pt x="4526" y="1177"/>
                  </a:cubicBezTo>
                  <a:cubicBezTo>
                    <a:pt x="4526" y="1177"/>
                    <a:pt x="4526" y="1177"/>
                    <a:pt x="4588" y="1177"/>
                  </a:cubicBezTo>
                  <a:lnTo>
                    <a:pt x="4618" y="1177"/>
                  </a:lnTo>
                  <a:cubicBezTo>
                    <a:pt x="4618" y="1177"/>
                    <a:pt x="4650" y="1147"/>
                    <a:pt x="4650" y="1116"/>
                  </a:cubicBezTo>
                  <a:cubicBezTo>
                    <a:pt x="4650" y="1116"/>
                    <a:pt x="4650" y="1116"/>
                    <a:pt x="4650" y="1085"/>
                  </a:cubicBezTo>
                  <a:lnTo>
                    <a:pt x="4618" y="1085"/>
                  </a:lnTo>
                  <a:lnTo>
                    <a:pt x="4618" y="1085"/>
                  </a:lnTo>
                  <a:cubicBezTo>
                    <a:pt x="4588" y="1116"/>
                    <a:pt x="4588" y="1116"/>
                    <a:pt x="4588" y="1116"/>
                  </a:cubicBezTo>
                  <a:cubicBezTo>
                    <a:pt x="4588" y="1053"/>
                    <a:pt x="4588" y="1053"/>
                    <a:pt x="4588" y="1053"/>
                  </a:cubicBezTo>
                  <a:lnTo>
                    <a:pt x="4588" y="1053"/>
                  </a:lnTo>
                  <a:cubicBezTo>
                    <a:pt x="4557" y="1053"/>
                    <a:pt x="4557" y="1053"/>
                    <a:pt x="4557" y="1053"/>
                  </a:cubicBezTo>
                  <a:lnTo>
                    <a:pt x="4557" y="1053"/>
                  </a:lnTo>
                  <a:cubicBezTo>
                    <a:pt x="4557" y="1053"/>
                    <a:pt x="4526" y="1053"/>
                    <a:pt x="4494" y="1085"/>
                  </a:cubicBezTo>
                  <a:lnTo>
                    <a:pt x="4464" y="1085"/>
                  </a:lnTo>
                  <a:cubicBezTo>
                    <a:pt x="4464" y="1116"/>
                    <a:pt x="4433" y="1116"/>
                    <a:pt x="4433" y="1116"/>
                  </a:cubicBezTo>
                  <a:cubicBezTo>
                    <a:pt x="4433" y="1116"/>
                    <a:pt x="4402" y="1116"/>
                    <a:pt x="4402" y="1085"/>
                  </a:cubicBezTo>
                  <a:cubicBezTo>
                    <a:pt x="4402" y="1053"/>
                    <a:pt x="4402" y="1023"/>
                    <a:pt x="4433" y="1023"/>
                  </a:cubicBezTo>
                  <a:cubicBezTo>
                    <a:pt x="4433" y="1023"/>
                    <a:pt x="4464" y="992"/>
                    <a:pt x="4494" y="992"/>
                  </a:cubicBezTo>
                  <a:lnTo>
                    <a:pt x="4464" y="992"/>
                  </a:lnTo>
                  <a:lnTo>
                    <a:pt x="4464" y="992"/>
                  </a:lnTo>
                  <a:lnTo>
                    <a:pt x="4464" y="992"/>
                  </a:lnTo>
                  <a:cubicBezTo>
                    <a:pt x="4433" y="992"/>
                    <a:pt x="4433" y="992"/>
                    <a:pt x="4433" y="992"/>
                  </a:cubicBezTo>
                  <a:lnTo>
                    <a:pt x="4433" y="992"/>
                  </a:lnTo>
                  <a:lnTo>
                    <a:pt x="4433" y="992"/>
                  </a:lnTo>
                  <a:cubicBezTo>
                    <a:pt x="4402" y="992"/>
                    <a:pt x="4402" y="992"/>
                    <a:pt x="4402" y="960"/>
                  </a:cubicBezTo>
                  <a:cubicBezTo>
                    <a:pt x="4370" y="960"/>
                    <a:pt x="4370" y="960"/>
                    <a:pt x="4370" y="960"/>
                  </a:cubicBezTo>
                  <a:lnTo>
                    <a:pt x="4370" y="960"/>
                  </a:lnTo>
                  <a:lnTo>
                    <a:pt x="4370" y="929"/>
                  </a:lnTo>
                  <a:cubicBezTo>
                    <a:pt x="4309" y="929"/>
                    <a:pt x="4309" y="929"/>
                    <a:pt x="4309" y="929"/>
                  </a:cubicBezTo>
                  <a:cubicBezTo>
                    <a:pt x="4340" y="899"/>
                    <a:pt x="4340" y="899"/>
                    <a:pt x="4340" y="899"/>
                  </a:cubicBezTo>
                  <a:lnTo>
                    <a:pt x="4340" y="868"/>
                  </a:lnTo>
                  <a:cubicBezTo>
                    <a:pt x="4309" y="837"/>
                    <a:pt x="4309" y="837"/>
                    <a:pt x="4309" y="837"/>
                  </a:cubicBezTo>
                  <a:lnTo>
                    <a:pt x="4340" y="837"/>
                  </a:lnTo>
                  <a:lnTo>
                    <a:pt x="4340" y="837"/>
                  </a:lnTo>
                  <a:cubicBezTo>
                    <a:pt x="4309" y="805"/>
                    <a:pt x="4309" y="805"/>
                    <a:pt x="4309" y="805"/>
                  </a:cubicBezTo>
                  <a:cubicBezTo>
                    <a:pt x="4309" y="805"/>
                    <a:pt x="4309" y="805"/>
                    <a:pt x="4309" y="775"/>
                  </a:cubicBezTo>
                  <a:lnTo>
                    <a:pt x="4278" y="805"/>
                  </a:lnTo>
                  <a:cubicBezTo>
                    <a:pt x="4185" y="837"/>
                    <a:pt x="4185" y="837"/>
                    <a:pt x="4185" y="837"/>
                  </a:cubicBezTo>
                  <a:cubicBezTo>
                    <a:pt x="4246" y="775"/>
                    <a:pt x="4246" y="775"/>
                    <a:pt x="4246" y="775"/>
                  </a:cubicBezTo>
                  <a:cubicBezTo>
                    <a:pt x="4216" y="775"/>
                    <a:pt x="4216" y="775"/>
                    <a:pt x="4216" y="775"/>
                  </a:cubicBezTo>
                  <a:cubicBezTo>
                    <a:pt x="4246" y="744"/>
                    <a:pt x="4246" y="744"/>
                    <a:pt x="4246" y="744"/>
                  </a:cubicBezTo>
                  <a:cubicBezTo>
                    <a:pt x="4216" y="744"/>
                    <a:pt x="4216" y="744"/>
                    <a:pt x="4216" y="744"/>
                  </a:cubicBezTo>
                  <a:cubicBezTo>
                    <a:pt x="4216" y="713"/>
                    <a:pt x="4216" y="713"/>
                    <a:pt x="4216" y="713"/>
                  </a:cubicBezTo>
                  <a:lnTo>
                    <a:pt x="4216" y="713"/>
                  </a:lnTo>
                  <a:cubicBezTo>
                    <a:pt x="4216" y="681"/>
                    <a:pt x="4216" y="681"/>
                    <a:pt x="4216" y="681"/>
                  </a:cubicBezTo>
                  <a:cubicBezTo>
                    <a:pt x="4185" y="681"/>
                    <a:pt x="4185" y="681"/>
                    <a:pt x="4185" y="651"/>
                  </a:cubicBezTo>
                  <a:lnTo>
                    <a:pt x="4185" y="651"/>
                  </a:lnTo>
                  <a:lnTo>
                    <a:pt x="4185" y="651"/>
                  </a:lnTo>
                  <a:cubicBezTo>
                    <a:pt x="4185" y="681"/>
                    <a:pt x="4185" y="713"/>
                    <a:pt x="4185" y="713"/>
                  </a:cubicBezTo>
                  <a:cubicBezTo>
                    <a:pt x="4185" y="713"/>
                    <a:pt x="4185" y="744"/>
                    <a:pt x="4154" y="744"/>
                  </a:cubicBezTo>
                  <a:lnTo>
                    <a:pt x="4154" y="744"/>
                  </a:lnTo>
                  <a:lnTo>
                    <a:pt x="4154" y="744"/>
                  </a:lnTo>
                  <a:lnTo>
                    <a:pt x="4154" y="744"/>
                  </a:lnTo>
                  <a:cubicBezTo>
                    <a:pt x="4122" y="805"/>
                    <a:pt x="4122" y="805"/>
                    <a:pt x="4122" y="805"/>
                  </a:cubicBezTo>
                  <a:cubicBezTo>
                    <a:pt x="4092" y="775"/>
                    <a:pt x="4092" y="775"/>
                    <a:pt x="4092" y="775"/>
                  </a:cubicBezTo>
                  <a:lnTo>
                    <a:pt x="4092" y="744"/>
                  </a:lnTo>
                  <a:lnTo>
                    <a:pt x="4061" y="744"/>
                  </a:lnTo>
                  <a:cubicBezTo>
                    <a:pt x="4061" y="775"/>
                    <a:pt x="4061" y="775"/>
                    <a:pt x="4061" y="775"/>
                  </a:cubicBezTo>
                  <a:lnTo>
                    <a:pt x="4061" y="775"/>
                  </a:lnTo>
                  <a:cubicBezTo>
                    <a:pt x="4030" y="837"/>
                    <a:pt x="4030" y="837"/>
                    <a:pt x="4030" y="837"/>
                  </a:cubicBezTo>
                  <a:cubicBezTo>
                    <a:pt x="3998" y="775"/>
                    <a:pt x="3998" y="775"/>
                    <a:pt x="3998" y="775"/>
                  </a:cubicBezTo>
                  <a:cubicBezTo>
                    <a:pt x="3998" y="805"/>
                    <a:pt x="3968" y="805"/>
                    <a:pt x="3968" y="805"/>
                  </a:cubicBezTo>
                  <a:lnTo>
                    <a:pt x="3937" y="805"/>
                  </a:lnTo>
                  <a:cubicBezTo>
                    <a:pt x="3874" y="775"/>
                    <a:pt x="3874" y="775"/>
                    <a:pt x="3874" y="775"/>
                  </a:cubicBezTo>
                  <a:cubicBezTo>
                    <a:pt x="3937" y="744"/>
                    <a:pt x="3937" y="744"/>
                    <a:pt x="3937" y="744"/>
                  </a:cubicBezTo>
                  <a:lnTo>
                    <a:pt x="3937" y="744"/>
                  </a:lnTo>
                  <a:lnTo>
                    <a:pt x="3906" y="713"/>
                  </a:lnTo>
                  <a:cubicBezTo>
                    <a:pt x="3874" y="713"/>
                    <a:pt x="3874" y="713"/>
                    <a:pt x="3874" y="713"/>
                  </a:cubicBezTo>
                  <a:cubicBezTo>
                    <a:pt x="3874" y="681"/>
                    <a:pt x="3874" y="681"/>
                    <a:pt x="3874" y="681"/>
                  </a:cubicBezTo>
                  <a:lnTo>
                    <a:pt x="3874" y="681"/>
                  </a:lnTo>
                  <a:cubicBezTo>
                    <a:pt x="3874" y="681"/>
                    <a:pt x="3874" y="681"/>
                    <a:pt x="3844" y="681"/>
                  </a:cubicBezTo>
                  <a:cubicBezTo>
                    <a:pt x="3844" y="620"/>
                    <a:pt x="3844" y="620"/>
                    <a:pt x="3844" y="620"/>
                  </a:cubicBezTo>
                  <a:cubicBezTo>
                    <a:pt x="3844" y="620"/>
                    <a:pt x="3874" y="620"/>
                    <a:pt x="3906" y="620"/>
                  </a:cubicBezTo>
                  <a:lnTo>
                    <a:pt x="3906" y="620"/>
                  </a:lnTo>
                  <a:cubicBezTo>
                    <a:pt x="3906" y="620"/>
                    <a:pt x="3906" y="620"/>
                    <a:pt x="3874" y="620"/>
                  </a:cubicBezTo>
                  <a:cubicBezTo>
                    <a:pt x="3874" y="589"/>
                    <a:pt x="3874" y="589"/>
                    <a:pt x="3844" y="589"/>
                  </a:cubicBezTo>
                  <a:lnTo>
                    <a:pt x="3844" y="589"/>
                  </a:lnTo>
                  <a:cubicBezTo>
                    <a:pt x="3813" y="589"/>
                    <a:pt x="3813" y="589"/>
                    <a:pt x="3813" y="589"/>
                  </a:cubicBezTo>
                  <a:cubicBezTo>
                    <a:pt x="3813" y="589"/>
                    <a:pt x="3782" y="589"/>
                    <a:pt x="3782" y="557"/>
                  </a:cubicBezTo>
                  <a:lnTo>
                    <a:pt x="3782" y="557"/>
                  </a:lnTo>
                  <a:lnTo>
                    <a:pt x="3782" y="557"/>
                  </a:lnTo>
                  <a:lnTo>
                    <a:pt x="3750" y="557"/>
                  </a:lnTo>
                  <a:lnTo>
                    <a:pt x="3689" y="527"/>
                  </a:lnTo>
                  <a:cubicBezTo>
                    <a:pt x="3689" y="527"/>
                    <a:pt x="3689" y="527"/>
                    <a:pt x="3658" y="527"/>
                  </a:cubicBezTo>
                  <a:lnTo>
                    <a:pt x="3658" y="527"/>
                  </a:lnTo>
                  <a:lnTo>
                    <a:pt x="3626" y="527"/>
                  </a:lnTo>
                  <a:lnTo>
                    <a:pt x="3596" y="527"/>
                  </a:lnTo>
                  <a:cubicBezTo>
                    <a:pt x="3565" y="527"/>
                    <a:pt x="3565" y="527"/>
                    <a:pt x="3565" y="527"/>
                  </a:cubicBezTo>
                  <a:lnTo>
                    <a:pt x="3565" y="527"/>
                  </a:lnTo>
                  <a:cubicBezTo>
                    <a:pt x="3565" y="527"/>
                    <a:pt x="3565" y="527"/>
                    <a:pt x="3534" y="527"/>
                  </a:cubicBezTo>
                  <a:lnTo>
                    <a:pt x="3534" y="527"/>
                  </a:lnTo>
                  <a:lnTo>
                    <a:pt x="3534" y="527"/>
                  </a:lnTo>
                  <a:lnTo>
                    <a:pt x="3503" y="527"/>
                  </a:lnTo>
                  <a:lnTo>
                    <a:pt x="3503" y="527"/>
                  </a:lnTo>
                  <a:cubicBezTo>
                    <a:pt x="3503" y="557"/>
                    <a:pt x="3503" y="557"/>
                    <a:pt x="3503" y="589"/>
                  </a:cubicBezTo>
                  <a:lnTo>
                    <a:pt x="3503" y="589"/>
                  </a:lnTo>
                  <a:lnTo>
                    <a:pt x="3503" y="620"/>
                  </a:lnTo>
                  <a:lnTo>
                    <a:pt x="3503" y="651"/>
                  </a:lnTo>
                  <a:cubicBezTo>
                    <a:pt x="3503" y="681"/>
                    <a:pt x="3503" y="681"/>
                    <a:pt x="3472" y="681"/>
                  </a:cubicBezTo>
                  <a:cubicBezTo>
                    <a:pt x="3472" y="713"/>
                    <a:pt x="3472" y="713"/>
                    <a:pt x="3472" y="713"/>
                  </a:cubicBezTo>
                  <a:cubicBezTo>
                    <a:pt x="3441" y="713"/>
                    <a:pt x="3441" y="713"/>
                    <a:pt x="3441" y="744"/>
                  </a:cubicBezTo>
                  <a:lnTo>
                    <a:pt x="3472" y="744"/>
                  </a:lnTo>
                  <a:lnTo>
                    <a:pt x="3472" y="744"/>
                  </a:lnTo>
                  <a:cubicBezTo>
                    <a:pt x="3503" y="744"/>
                    <a:pt x="3534" y="775"/>
                    <a:pt x="3534" y="805"/>
                  </a:cubicBezTo>
                  <a:cubicBezTo>
                    <a:pt x="3565" y="805"/>
                    <a:pt x="3565" y="837"/>
                    <a:pt x="3565" y="899"/>
                  </a:cubicBezTo>
                  <a:cubicBezTo>
                    <a:pt x="3565" y="929"/>
                    <a:pt x="3534" y="929"/>
                    <a:pt x="3534" y="929"/>
                  </a:cubicBezTo>
                  <a:cubicBezTo>
                    <a:pt x="3534" y="960"/>
                    <a:pt x="3534" y="960"/>
                    <a:pt x="3503" y="960"/>
                  </a:cubicBezTo>
                  <a:lnTo>
                    <a:pt x="3503" y="960"/>
                  </a:lnTo>
                  <a:cubicBezTo>
                    <a:pt x="3472" y="960"/>
                    <a:pt x="3441" y="992"/>
                    <a:pt x="3441" y="992"/>
                  </a:cubicBezTo>
                  <a:lnTo>
                    <a:pt x="3409" y="992"/>
                  </a:lnTo>
                  <a:cubicBezTo>
                    <a:pt x="3409" y="992"/>
                    <a:pt x="3409" y="992"/>
                    <a:pt x="3409" y="1023"/>
                  </a:cubicBezTo>
                  <a:lnTo>
                    <a:pt x="3409" y="1023"/>
                  </a:lnTo>
                  <a:cubicBezTo>
                    <a:pt x="3409" y="1023"/>
                    <a:pt x="3441" y="1053"/>
                    <a:pt x="3441" y="1116"/>
                  </a:cubicBezTo>
                  <a:cubicBezTo>
                    <a:pt x="3472" y="1177"/>
                    <a:pt x="3472" y="1177"/>
                    <a:pt x="3472" y="1177"/>
                  </a:cubicBezTo>
                  <a:cubicBezTo>
                    <a:pt x="3441" y="1177"/>
                    <a:pt x="3441" y="1177"/>
                    <a:pt x="3441" y="1177"/>
                  </a:cubicBezTo>
                  <a:cubicBezTo>
                    <a:pt x="3441" y="1177"/>
                    <a:pt x="3441" y="1177"/>
                    <a:pt x="3409" y="1177"/>
                  </a:cubicBezTo>
                  <a:lnTo>
                    <a:pt x="3441" y="1209"/>
                  </a:lnTo>
                  <a:cubicBezTo>
                    <a:pt x="3441" y="1271"/>
                    <a:pt x="3441" y="1271"/>
                    <a:pt x="3441" y="1271"/>
                  </a:cubicBezTo>
                  <a:cubicBezTo>
                    <a:pt x="3379" y="1240"/>
                    <a:pt x="3379" y="1240"/>
                    <a:pt x="3379" y="1240"/>
                  </a:cubicBezTo>
                  <a:lnTo>
                    <a:pt x="3379" y="1240"/>
                  </a:lnTo>
                  <a:cubicBezTo>
                    <a:pt x="3379" y="1271"/>
                    <a:pt x="3379" y="1271"/>
                    <a:pt x="3379" y="1271"/>
                  </a:cubicBezTo>
                  <a:cubicBezTo>
                    <a:pt x="3348" y="1271"/>
                    <a:pt x="3348" y="1240"/>
                    <a:pt x="3317" y="1240"/>
                  </a:cubicBezTo>
                  <a:lnTo>
                    <a:pt x="3317" y="1209"/>
                  </a:lnTo>
                  <a:cubicBezTo>
                    <a:pt x="3286" y="1209"/>
                    <a:pt x="3286" y="1209"/>
                    <a:pt x="3286" y="1209"/>
                  </a:cubicBezTo>
                  <a:lnTo>
                    <a:pt x="3286" y="1209"/>
                  </a:lnTo>
                  <a:cubicBezTo>
                    <a:pt x="3286" y="1209"/>
                    <a:pt x="3286" y="1209"/>
                    <a:pt x="3255" y="1209"/>
                  </a:cubicBezTo>
                  <a:cubicBezTo>
                    <a:pt x="3255" y="1177"/>
                    <a:pt x="3224" y="1177"/>
                    <a:pt x="3224" y="1177"/>
                  </a:cubicBezTo>
                  <a:cubicBezTo>
                    <a:pt x="3193" y="1147"/>
                    <a:pt x="3193" y="1147"/>
                    <a:pt x="3193" y="1116"/>
                  </a:cubicBezTo>
                  <a:lnTo>
                    <a:pt x="3193" y="1116"/>
                  </a:lnTo>
                  <a:lnTo>
                    <a:pt x="3193" y="1116"/>
                  </a:lnTo>
                  <a:cubicBezTo>
                    <a:pt x="3193" y="1085"/>
                    <a:pt x="3162" y="1053"/>
                    <a:pt x="3193" y="1053"/>
                  </a:cubicBezTo>
                  <a:lnTo>
                    <a:pt x="3193" y="1023"/>
                  </a:lnTo>
                  <a:lnTo>
                    <a:pt x="3193" y="1023"/>
                  </a:lnTo>
                  <a:lnTo>
                    <a:pt x="3193" y="992"/>
                  </a:lnTo>
                  <a:lnTo>
                    <a:pt x="3193" y="992"/>
                  </a:lnTo>
                  <a:cubicBezTo>
                    <a:pt x="3162" y="992"/>
                    <a:pt x="3162" y="992"/>
                    <a:pt x="3162" y="992"/>
                  </a:cubicBezTo>
                  <a:lnTo>
                    <a:pt x="3162" y="992"/>
                  </a:lnTo>
                  <a:cubicBezTo>
                    <a:pt x="3162" y="992"/>
                    <a:pt x="3100" y="960"/>
                    <a:pt x="3069" y="960"/>
                  </a:cubicBezTo>
                  <a:cubicBezTo>
                    <a:pt x="3038" y="992"/>
                    <a:pt x="3038" y="992"/>
                    <a:pt x="3038" y="992"/>
                  </a:cubicBezTo>
                  <a:cubicBezTo>
                    <a:pt x="3038" y="960"/>
                    <a:pt x="3038" y="960"/>
                    <a:pt x="3038" y="960"/>
                  </a:cubicBezTo>
                  <a:cubicBezTo>
                    <a:pt x="3007" y="960"/>
                    <a:pt x="2945" y="929"/>
                    <a:pt x="2914" y="929"/>
                  </a:cubicBezTo>
                  <a:cubicBezTo>
                    <a:pt x="2883" y="929"/>
                    <a:pt x="2883" y="899"/>
                    <a:pt x="2852" y="868"/>
                  </a:cubicBezTo>
                  <a:lnTo>
                    <a:pt x="2852" y="868"/>
                  </a:lnTo>
                  <a:lnTo>
                    <a:pt x="2852" y="868"/>
                  </a:lnTo>
                  <a:cubicBezTo>
                    <a:pt x="2821" y="868"/>
                    <a:pt x="2790" y="868"/>
                    <a:pt x="2759" y="868"/>
                  </a:cubicBezTo>
                  <a:lnTo>
                    <a:pt x="2759" y="868"/>
                  </a:lnTo>
                  <a:cubicBezTo>
                    <a:pt x="2728" y="868"/>
                    <a:pt x="2728" y="868"/>
                    <a:pt x="2728" y="868"/>
                  </a:cubicBezTo>
                  <a:cubicBezTo>
                    <a:pt x="2697" y="868"/>
                    <a:pt x="2666" y="868"/>
                    <a:pt x="2666" y="868"/>
                  </a:cubicBezTo>
                  <a:cubicBezTo>
                    <a:pt x="2635" y="868"/>
                    <a:pt x="2635" y="868"/>
                    <a:pt x="2635" y="868"/>
                  </a:cubicBezTo>
                  <a:cubicBezTo>
                    <a:pt x="2573" y="868"/>
                    <a:pt x="2573" y="868"/>
                    <a:pt x="2573" y="868"/>
                  </a:cubicBezTo>
                  <a:cubicBezTo>
                    <a:pt x="2635" y="805"/>
                    <a:pt x="2635" y="805"/>
                    <a:pt x="2635" y="805"/>
                  </a:cubicBezTo>
                  <a:cubicBezTo>
                    <a:pt x="2604" y="744"/>
                    <a:pt x="2604" y="744"/>
                    <a:pt x="2604" y="744"/>
                  </a:cubicBezTo>
                  <a:cubicBezTo>
                    <a:pt x="2573" y="744"/>
                    <a:pt x="2573" y="744"/>
                    <a:pt x="2573" y="744"/>
                  </a:cubicBezTo>
                  <a:cubicBezTo>
                    <a:pt x="2542" y="775"/>
                    <a:pt x="2542" y="775"/>
                    <a:pt x="2542" y="775"/>
                  </a:cubicBezTo>
                  <a:lnTo>
                    <a:pt x="2542" y="775"/>
                  </a:lnTo>
                  <a:cubicBezTo>
                    <a:pt x="2542" y="744"/>
                    <a:pt x="2511" y="744"/>
                    <a:pt x="2511" y="744"/>
                  </a:cubicBezTo>
                  <a:cubicBezTo>
                    <a:pt x="2511" y="744"/>
                    <a:pt x="2480" y="713"/>
                    <a:pt x="2480" y="681"/>
                  </a:cubicBezTo>
                  <a:lnTo>
                    <a:pt x="2480" y="651"/>
                  </a:lnTo>
                  <a:cubicBezTo>
                    <a:pt x="2480" y="620"/>
                    <a:pt x="2480" y="620"/>
                    <a:pt x="2480" y="620"/>
                  </a:cubicBezTo>
                  <a:cubicBezTo>
                    <a:pt x="2480" y="589"/>
                    <a:pt x="2511" y="589"/>
                    <a:pt x="2511" y="557"/>
                  </a:cubicBezTo>
                  <a:cubicBezTo>
                    <a:pt x="2542" y="557"/>
                    <a:pt x="2542" y="557"/>
                    <a:pt x="2542" y="557"/>
                  </a:cubicBezTo>
                  <a:lnTo>
                    <a:pt x="2542" y="557"/>
                  </a:lnTo>
                  <a:cubicBezTo>
                    <a:pt x="2573" y="527"/>
                    <a:pt x="2573" y="527"/>
                    <a:pt x="2573" y="527"/>
                  </a:cubicBezTo>
                  <a:cubicBezTo>
                    <a:pt x="2542" y="465"/>
                    <a:pt x="2542" y="465"/>
                    <a:pt x="2542" y="465"/>
                  </a:cubicBezTo>
                  <a:cubicBezTo>
                    <a:pt x="2604" y="496"/>
                    <a:pt x="2604" y="496"/>
                    <a:pt x="2604" y="496"/>
                  </a:cubicBezTo>
                  <a:cubicBezTo>
                    <a:pt x="2604" y="465"/>
                    <a:pt x="2604" y="465"/>
                    <a:pt x="2604" y="465"/>
                  </a:cubicBezTo>
                  <a:lnTo>
                    <a:pt x="2604" y="465"/>
                  </a:lnTo>
                  <a:cubicBezTo>
                    <a:pt x="2635" y="465"/>
                    <a:pt x="2666" y="433"/>
                    <a:pt x="2666" y="433"/>
                  </a:cubicBezTo>
                  <a:cubicBezTo>
                    <a:pt x="2697" y="433"/>
                    <a:pt x="2697" y="433"/>
                    <a:pt x="2697" y="433"/>
                  </a:cubicBezTo>
                  <a:lnTo>
                    <a:pt x="2697" y="433"/>
                  </a:lnTo>
                  <a:cubicBezTo>
                    <a:pt x="2697" y="433"/>
                    <a:pt x="2697" y="433"/>
                    <a:pt x="2666" y="433"/>
                  </a:cubicBezTo>
                  <a:cubicBezTo>
                    <a:pt x="2666" y="433"/>
                    <a:pt x="2666" y="433"/>
                    <a:pt x="2635" y="433"/>
                  </a:cubicBezTo>
                  <a:lnTo>
                    <a:pt x="2635" y="433"/>
                  </a:lnTo>
                  <a:cubicBezTo>
                    <a:pt x="2635" y="433"/>
                    <a:pt x="2604" y="403"/>
                    <a:pt x="2573" y="403"/>
                  </a:cubicBezTo>
                  <a:cubicBezTo>
                    <a:pt x="2511" y="372"/>
                    <a:pt x="2511" y="372"/>
                    <a:pt x="2511" y="372"/>
                  </a:cubicBezTo>
                  <a:cubicBezTo>
                    <a:pt x="2635" y="372"/>
                    <a:pt x="2635" y="372"/>
                    <a:pt x="2635" y="372"/>
                  </a:cubicBezTo>
                  <a:cubicBezTo>
                    <a:pt x="2635" y="372"/>
                    <a:pt x="2635" y="372"/>
                    <a:pt x="2666" y="372"/>
                  </a:cubicBezTo>
                  <a:lnTo>
                    <a:pt x="2666" y="372"/>
                  </a:lnTo>
                  <a:cubicBezTo>
                    <a:pt x="2697" y="372"/>
                    <a:pt x="2697" y="372"/>
                    <a:pt x="2697" y="372"/>
                  </a:cubicBezTo>
                  <a:cubicBezTo>
                    <a:pt x="2697" y="372"/>
                    <a:pt x="2728" y="372"/>
                    <a:pt x="2728" y="403"/>
                  </a:cubicBezTo>
                  <a:cubicBezTo>
                    <a:pt x="2728" y="403"/>
                    <a:pt x="2728" y="403"/>
                    <a:pt x="2759" y="403"/>
                  </a:cubicBezTo>
                  <a:lnTo>
                    <a:pt x="2759" y="403"/>
                  </a:lnTo>
                  <a:cubicBezTo>
                    <a:pt x="2759" y="403"/>
                    <a:pt x="2759" y="403"/>
                    <a:pt x="2759" y="372"/>
                  </a:cubicBezTo>
                  <a:cubicBezTo>
                    <a:pt x="2790" y="372"/>
                    <a:pt x="2790" y="372"/>
                    <a:pt x="2790" y="341"/>
                  </a:cubicBezTo>
                  <a:lnTo>
                    <a:pt x="2821" y="341"/>
                  </a:lnTo>
                  <a:cubicBezTo>
                    <a:pt x="2821" y="341"/>
                    <a:pt x="2821" y="372"/>
                    <a:pt x="2852" y="372"/>
                  </a:cubicBezTo>
                  <a:lnTo>
                    <a:pt x="2852" y="372"/>
                  </a:lnTo>
                  <a:lnTo>
                    <a:pt x="2852" y="372"/>
                  </a:lnTo>
                  <a:cubicBezTo>
                    <a:pt x="2852" y="372"/>
                    <a:pt x="2852" y="372"/>
                    <a:pt x="2883" y="372"/>
                  </a:cubicBezTo>
                  <a:lnTo>
                    <a:pt x="2883" y="372"/>
                  </a:lnTo>
                  <a:lnTo>
                    <a:pt x="2914" y="341"/>
                  </a:lnTo>
                  <a:cubicBezTo>
                    <a:pt x="2914" y="310"/>
                    <a:pt x="2914" y="310"/>
                    <a:pt x="2914" y="310"/>
                  </a:cubicBezTo>
                  <a:cubicBezTo>
                    <a:pt x="2914" y="279"/>
                    <a:pt x="2914" y="279"/>
                    <a:pt x="2914" y="279"/>
                  </a:cubicBezTo>
                  <a:lnTo>
                    <a:pt x="2945" y="248"/>
                  </a:lnTo>
                  <a:cubicBezTo>
                    <a:pt x="2945" y="248"/>
                    <a:pt x="2945" y="248"/>
                    <a:pt x="2945" y="217"/>
                  </a:cubicBezTo>
                  <a:lnTo>
                    <a:pt x="2945" y="217"/>
                  </a:lnTo>
                  <a:cubicBezTo>
                    <a:pt x="2883" y="186"/>
                    <a:pt x="2883" y="186"/>
                    <a:pt x="2883" y="186"/>
                  </a:cubicBezTo>
                  <a:lnTo>
                    <a:pt x="2945" y="186"/>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5" name="Freeform 177"/>
            <p:cNvSpPr>
              <a:spLocks noChangeArrowheads="1"/>
            </p:cNvSpPr>
            <p:nvPr/>
          </p:nvSpPr>
          <p:spPr bwMode="auto">
            <a:xfrm>
              <a:off x="1760538" y="1000125"/>
              <a:ext cx="44450" cy="33338"/>
            </a:xfrm>
            <a:custGeom>
              <a:avLst/>
              <a:gdLst>
                <a:gd name="T0" fmla="*/ 124 w 125"/>
                <a:gd name="T1" fmla="*/ 31 h 94"/>
                <a:gd name="T2" fmla="*/ 124 w 125"/>
                <a:gd name="T3" fmla="*/ 31 h 94"/>
                <a:gd name="T4" fmla="*/ 93 w 125"/>
                <a:gd name="T5" fmla="*/ 0 h 94"/>
                <a:gd name="T6" fmla="*/ 62 w 125"/>
                <a:gd name="T7" fmla="*/ 0 h 94"/>
                <a:gd name="T8" fmla="*/ 31 w 125"/>
                <a:gd name="T9" fmla="*/ 31 h 94"/>
                <a:gd name="T10" fmla="*/ 0 w 125"/>
                <a:gd name="T11" fmla="*/ 31 h 94"/>
                <a:gd name="T12" fmla="*/ 31 w 125"/>
                <a:gd name="T13" fmla="*/ 62 h 94"/>
                <a:gd name="T14" fmla="*/ 0 w 125"/>
                <a:gd name="T15" fmla="*/ 93 h 94"/>
                <a:gd name="T16" fmla="*/ 0 w 125"/>
                <a:gd name="T17" fmla="*/ 93 h 94"/>
                <a:gd name="T18" fmla="*/ 0 w 125"/>
                <a:gd name="T19" fmla="*/ 93 h 94"/>
                <a:gd name="T20" fmla="*/ 0 w 125"/>
                <a:gd name="T21" fmla="*/ 93 h 94"/>
                <a:gd name="T22" fmla="*/ 31 w 125"/>
                <a:gd name="T23" fmla="*/ 93 h 94"/>
                <a:gd name="T24" fmla="*/ 93 w 125"/>
                <a:gd name="T25" fmla="*/ 93 h 94"/>
                <a:gd name="T26" fmla="*/ 124 w 125"/>
                <a:gd name="T27" fmla="*/ 93 h 94"/>
                <a:gd name="T28" fmla="*/ 124 w 125"/>
                <a:gd name="T29" fmla="*/ 93 h 94"/>
                <a:gd name="T30" fmla="*/ 124 w 125"/>
                <a:gd name="T31"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94">
                  <a:moveTo>
                    <a:pt x="124" y="31"/>
                  </a:moveTo>
                  <a:lnTo>
                    <a:pt x="124" y="31"/>
                  </a:lnTo>
                  <a:cubicBezTo>
                    <a:pt x="93" y="31"/>
                    <a:pt x="93" y="0"/>
                    <a:pt x="93" y="0"/>
                  </a:cubicBezTo>
                  <a:lnTo>
                    <a:pt x="62" y="0"/>
                  </a:lnTo>
                  <a:cubicBezTo>
                    <a:pt x="31" y="0"/>
                    <a:pt x="31" y="31"/>
                    <a:pt x="31" y="31"/>
                  </a:cubicBezTo>
                  <a:lnTo>
                    <a:pt x="0" y="31"/>
                  </a:lnTo>
                  <a:cubicBezTo>
                    <a:pt x="31" y="62"/>
                    <a:pt x="31" y="62"/>
                    <a:pt x="31" y="62"/>
                  </a:cubicBezTo>
                  <a:cubicBezTo>
                    <a:pt x="0" y="93"/>
                    <a:pt x="0" y="93"/>
                    <a:pt x="0" y="93"/>
                  </a:cubicBezTo>
                  <a:lnTo>
                    <a:pt x="0" y="93"/>
                  </a:lnTo>
                  <a:lnTo>
                    <a:pt x="0" y="93"/>
                  </a:lnTo>
                  <a:lnTo>
                    <a:pt x="0" y="93"/>
                  </a:lnTo>
                  <a:lnTo>
                    <a:pt x="31" y="93"/>
                  </a:lnTo>
                  <a:cubicBezTo>
                    <a:pt x="31" y="93"/>
                    <a:pt x="31" y="93"/>
                    <a:pt x="93" y="93"/>
                  </a:cubicBezTo>
                  <a:lnTo>
                    <a:pt x="124" y="93"/>
                  </a:lnTo>
                  <a:lnTo>
                    <a:pt x="124" y="93"/>
                  </a:lnTo>
                  <a:lnTo>
                    <a:pt x="124"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6" name="Freeform 178"/>
            <p:cNvSpPr>
              <a:spLocks noChangeArrowheads="1"/>
            </p:cNvSpPr>
            <p:nvPr/>
          </p:nvSpPr>
          <p:spPr bwMode="auto">
            <a:xfrm>
              <a:off x="1951038" y="1044575"/>
              <a:ext cx="77787" cy="66675"/>
            </a:xfrm>
            <a:custGeom>
              <a:avLst/>
              <a:gdLst>
                <a:gd name="T0" fmla="*/ 186 w 218"/>
                <a:gd name="T1" fmla="*/ 124 h 187"/>
                <a:gd name="T2" fmla="*/ 186 w 218"/>
                <a:gd name="T3" fmla="*/ 124 h 187"/>
                <a:gd name="T4" fmla="*/ 186 w 218"/>
                <a:gd name="T5" fmla="*/ 124 h 187"/>
                <a:gd name="T6" fmla="*/ 186 w 218"/>
                <a:gd name="T7" fmla="*/ 93 h 187"/>
                <a:gd name="T8" fmla="*/ 186 w 218"/>
                <a:gd name="T9" fmla="*/ 62 h 187"/>
                <a:gd name="T10" fmla="*/ 186 w 218"/>
                <a:gd name="T11" fmla="*/ 62 h 187"/>
                <a:gd name="T12" fmla="*/ 124 w 218"/>
                <a:gd name="T13" fmla="*/ 31 h 187"/>
                <a:gd name="T14" fmla="*/ 186 w 218"/>
                <a:gd name="T15" fmla="*/ 31 h 187"/>
                <a:gd name="T16" fmla="*/ 62 w 218"/>
                <a:gd name="T17" fmla="*/ 31 h 187"/>
                <a:gd name="T18" fmla="*/ 31 w 218"/>
                <a:gd name="T19" fmla="*/ 0 h 187"/>
                <a:gd name="T20" fmla="*/ 31 w 218"/>
                <a:gd name="T21" fmla="*/ 31 h 187"/>
                <a:gd name="T22" fmla="*/ 31 w 218"/>
                <a:gd name="T23" fmla="*/ 93 h 187"/>
                <a:gd name="T24" fmla="*/ 0 w 218"/>
                <a:gd name="T25" fmla="*/ 124 h 187"/>
                <a:gd name="T26" fmla="*/ 0 w 218"/>
                <a:gd name="T27" fmla="*/ 124 h 187"/>
                <a:gd name="T28" fmla="*/ 0 w 218"/>
                <a:gd name="T29" fmla="*/ 155 h 187"/>
                <a:gd name="T30" fmla="*/ 0 w 218"/>
                <a:gd name="T31" fmla="*/ 155 h 187"/>
                <a:gd name="T32" fmla="*/ 62 w 218"/>
                <a:gd name="T33" fmla="*/ 155 h 187"/>
                <a:gd name="T34" fmla="*/ 93 w 218"/>
                <a:gd name="T35" fmla="*/ 155 h 187"/>
                <a:gd name="T36" fmla="*/ 155 w 218"/>
                <a:gd name="T37" fmla="*/ 186 h 187"/>
                <a:gd name="T38" fmla="*/ 155 w 218"/>
                <a:gd name="T39" fmla="*/ 186 h 187"/>
                <a:gd name="T40" fmla="*/ 186 w 218"/>
                <a:gd name="T41" fmla="*/ 155 h 187"/>
                <a:gd name="T42" fmla="*/ 186 w 218"/>
                <a:gd name="T43" fmla="*/ 155 h 187"/>
                <a:gd name="T44" fmla="*/ 217 w 218"/>
                <a:gd name="T45" fmla="*/ 155 h 187"/>
                <a:gd name="T46" fmla="*/ 217 w 218"/>
                <a:gd name="T47" fmla="*/ 124 h 187"/>
                <a:gd name="T48" fmla="*/ 217 w 218"/>
                <a:gd name="T49" fmla="*/ 124 h 187"/>
                <a:gd name="T50" fmla="*/ 186 w 218"/>
                <a:gd name="T51" fmla="*/ 1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8" h="187">
                  <a:moveTo>
                    <a:pt x="186" y="124"/>
                  </a:moveTo>
                  <a:lnTo>
                    <a:pt x="186" y="124"/>
                  </a:lnTo>
                  <a:lnTo>
                    <a:pt x="186" y="124"/>
                  </a:lnTo>
                  <a:lnTo>
                    <a:pt x="186" y="93"/>
                  </a:lnTo>
                  <a:lnTo>
                    <a:pt x="186" y="62"/>
                  </a:lnTo>
                  <a:lnTo>
                    <a:pt x="186" y="62"/>
                  </a:lnTo>
                  <a:cubicBezTo>
                    <a:pt x="124" y="31"/>
                    <a:pt x="124" y="31"/>
                    <a:pt x="124" y="31"/>
                  </a:cubicBezTo>
                  <a:cubicBezTo>
                    <a:pt x="186" y="31"/>
                    <a:pt x="186" y="31"/>
                    <a:pt x="186" y="31"/>
                  </a:cubicBezTo>
                  <a:cubicBezTo>
                    <a:pt x="155" y="31"/>
                    <a:pt x="62" y="31"/>
                    <a:pt x="62" y="31"/>
                  </a:cubicBezTo>
                  <a:cubicBezTo>
                    <a:pt x="62" y="31"/>
                    <a:pt x="62" y="31"/>
                    <a:pt x="31" y="0"/>
                  </a:cubicBezTo>
                  <a:cubicBezTo>
                    <a:pt x="31" y="31"/>
                    <a:pt x="31" y="31"/>
                    <a:pt x="31" y="31"/>
                  </a:cubicBezTo>
                  <a:cubicBezTo>
                    <a:pt x="31" y="62"/>
                    <a:pt x="31" y="62"/>
                    <a:pt x="31" y="93"/>
                  </a:cubicBezTo>
                  <a:cubicBezTo>
                    <a:pt x="31" y="93"/>
                    <a:pt x="31" y="124"/>
                    <a:pt x="0" y="124"/>
                  </a:cubicBezTo>
                  <a:lnTo>
                    <a:pt x="0" y="124"/>
                  </a:lnTo>
                  <a:cubicBezTo>
                    <a:pt x="0" y="124"/>
                    <a:pt x="0" y="124"/>
                    <a:pt x="0" y="155"/>
                  </a:cubicBezTo>
                  <a:lnTo>
                    <a:pt x="0" y="155"/>
                  </a:lnTo>
                  <a:cubicBezTo>
                    <a:pt x="62" y="155"/>
                    <a:pt x="62" y="155"/>
                    <a:pt x="62" y="155"/>
                  </a:cubicBezTo>
                  <a:lnTo>
                    <a:pt x="93" y="155"/>
                  </a:lnTo>
                  <a:cubicBezTo>
                    <a:pt x="124" y="155"/>
                    <a:pt x="155" y="186"/>
                    <a:pt x="155" y="186"/>
                  </a:cubicBezTo>
                  <a:lnTo>
                    <a:pt x="155" y="186"/>
                  </a:lnTo>
                  <a:cubicBezTo>
                    <a:pt x="155" y="155"/>
                    <a:pt x="186" y="155"/>
                    <a:pt x="186" y="155"/>
                  </a:cubicBezTo>
                  <a:lnTo>
                    <a:pt x="186" y="155"/>
                  </a:lnTo>
                  <a:lnTo>
                    <a:pt x="217" y="155"/>
                  </a:lnTo>
                  <a:lnTo>
                    <a:pt x="217" y="124"/>
                  </a:lnTo>
                  <a:lnTo>
                    <a:pt x="217" y="124"/>
                  </a:lnTo>
                  <a:cubicBezTo>
                    <a:pt x="217" y="124"/>
                    <a:pt x="217" y="124"/>
                    <a:pt x="186"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7" name="Freeform 179"/>
            <p:cNvSpPr>
              <a:spLocks noChangeArrowheads="1"/>
            </p:cNvSpPr>
            <p:nvPr/>
          </p:nvSpPr>
          <p:spPr bwMode="auto">
            <a:xfrm>
              <a:off x="354013" y="1011238"/>
              <a:ext cx="492125" cy="323850"/>
            </a:xfrm>
            <a:custGeom>
              <a:avLst/>
              <a:gdLst>
                <a:gd name="T0" fmla="*/ 1272 w 1366"/>
                <a:gd name="T1" fmla="*/ 93 h 900"/>
                <a:gd name="T2" fmla="*/ 1148 w 1366"/>
                <a:gd name="T3" fmla="*/ 93 h 900"/>
                <a:gd name="T4" fmla="*/ 1085 w 1366"/>
                <a:gd name="T5" fmla="*/ 93 h 900"/>
                <a:gd name="T6" fmla="*/ 930 w 1366"/>
                <a:gd name="T7" fmla="*/ 62 h 900"/>
                <a:gd name="T8" fmla="*/ 806 w 1366"/>
                <a:gd name="T9" fmla="*/ 62 h 900"/>
                <a:gd name="T10" fmla="*/ 713 w 1366"/>
                <a:gd name="T11" fmla="*/ 31 h 900"/>
                <a:gd name="T12" fmla="*/ 682 w 1366"/>
                <a:gd name="T13" fmla="*/ 31 h 900"/>
                <a:gd name="T14" fmla="*/ 621 w 1366"/>
                <a:gd name="T15" fmla="*/ 31 h 900"/>
                <a:gd name="T16" fmla="*/ 558 w 1366"/>
                <a:gd name="T17" fmla="*/ 0 h 900"/>
                <a:gd name="T18" fmla="*/ 434 w 1366"/>
                <a:gd name="T19" fmla="*/ 31 h 900"/>
                <a:gd name="T20" fmla="*/ 341 w 1366"/>
                <a:gd name="T21" fmla="*/ 62 h 900"/>
                <a:gd name="T22" fmla="*/ 217 w 1366"/>
                <a:gd name="T23" fmla="*/ 93 h 900"/>
                <a:gd name="T24" fmla="*/ 156 w 1366"/>
                <a:gd name="T25" fmla="*/ 155 h 900"/>
                <a:gd name="T26" fmla="*/ 93 w 1366"/>
                <a:gd name="T27" fmla="*/ 186 h 900"/>
                <a:gd name="T28" fmla="*/ 156 w 1366"/>
                <a:gd name="T29" fmla="*/ 217 h 900"/>
                <a:gd name="T30" fmla="*/ 249 w 1366"/>
                <a:gd name="T31" fmla="*/ 217 h 900"/>
                <a:gd name="T32" fmla="*/ 341 w 1366"/>
                <a:gd name="T33" fmla="*/ 279 h 900"/>
                <a:gd name="T34" fmla="*/ 280 w 1366"/>
                <a:gd name="T35" fmla="*/ 310 h 900"/>
                <a:gd name="T36" fmla="*/ 186 w 1366"/>
                <a:gd name="T37" fmla="*/ 341 h 900"/>
                <a:gd name="T38" fmla="*/ 93 w 1366"/>
                <a:gd name="T39" fmla="*/ 310 h 900"/>
                <a:gd name="T40" fmla="*/ 0 w 1366"/>
                <a:gd name="T41" fmla="*/ 372 h 900"/>
                <a:gd name="T42" fmla="*/ 156 w 1366"/>
                <a:gd name="T43" fmla="*/ 403 h 900"/>
                <a:gd name="T44" fmla="*/ 186 w 1366"/>
                <a:gd name="T45" fmla="*/ 403 h 900"/>
                <a:gd name="T46" fmla="*/ 280 w 1366"/>
                <a:gd name="T47" fmla="*/ 372 h 900"/>
                <a:gd name="T48" fmla="*/ 310 w 1366"/>
                <a:gd name="T49" fmla="*/ 495 h 900"/>
                <a:gd name="T50" fmla="*/ 217 w 1366"/>
                <a:gd name="T51" fmla="*/ 495 h 900"/>
                <a:gd name="T52" fmla="*/ 124 w 1366"/>
                <a:gd name="T53" fmla="*/ 527 h 900"/>
                <a:gd name="T54" fmla="*/ 93 w 1366"/>
                <a:gd name="T55" fmla="*/ 558 h 900"/>
                <a:gd name="T56" fmla="*/ 93 w 1366"/>
                <a:gd name="T57" fmla="*/ 589 h 900"/>
                <a:gd name="T58" fmla="*/ 124 w 1366"/>
                <a:gd name="T59" fmla="*/ 619 h 900"/>
                <a:gd name="T60" fmla="*/ 186 w 1366"/>
                <a:gd name="T61" fmla="*/ 682 h 900"/>
                <a:gd name="T62" fmla="*/ 249 w 1366"/>
                <a:gd name="T63" fmla="*/ 651 h 900"/>
                <a:gd name="T64" fmla="*/ 280 w 1366"/>
                <a:gd name="T65" fmla="*/ 743 h 900"/>
                <a:gd name="T66" fmla="*/ 280 w 1366"/>
                <a:gd name="T67" fmla="*/ 775 h 900"/>
                <a:gd name="T68" fmla="*/ 310 w 1366"/>
                <a:gd name="T69" fmla="*/ 743 h 900"/>
                <a:gd name="T70" fmla="*/ 373 w 1366"/>
                <a:gd name="T71" fmla="*/ 775 h 900"/>
                <a:gd name="T72" fmla="*/ 434 w 1366"/>
                <a:gd name="T73" fmla="*/ 775 h 900"/>
                <a:gd name="T74" fmla="*/ 465 w 1366"/>
                <a:gd name="T75" fmla="*/ 775 h 900"/>
                <a:gd name="T76" fmla="*/ 528 w 1366"/>
                <a:gd name="T77" fmla="*/ 806 h 900"/>
                <a:gd name="T78" fmla="*/ 497 w 1366"/>
                <a:gd name="T79" fmla="*/ 867 h 900"/>
                <a:gd name="T80" fmla="*/ 528 w 1366"/>
                <a:gd name="T81" fmla="*/ 867 h 900"/>
                <a:gd name="T82" fmla="*/ 621 w 1366"/>
                <a:gd name="T83" fmla="*/ 806 h 900"/>
                <a:gd name="T84" fmla="*/ 652 w 1366"/>
                <a:gd name="T85" fmla="*/ 806 h 900"/>
                <a:gd name="T86" fmla="*/ 713 w 1366"/>
                <a:gd name="T87" fmla="*/ 713 h 900"/>
                <a:gd name="T88" fmla="*/ 776 w 1366"/>
                <a:gd name="T89" fmla="*/ 651 h 900"/>
                <a:gd name="T90" fmla="*/ 930 w 1366"/>
                <a:gd name="T91" fmla="*/ 589 h 900"/>
                <a:gd name="T92" fmla="*/ 961 w 1366"/>
                <a:gd name="T93" fmla="*/ 619 h 900"/>
                <a:gd name="T94" fmla="*/ 1054 w 1366"/>
                <a:gd name="T95" fmla="*/ 619 h 900"/>
                <a:gd name="T96" fmla="*/ 1117 w 1366"/>
                <a:gd name="T97" fmla="*/ 651 h 900"/>
                <a:gd name="T98" fmla="*/ 1148 w 1366"/>
                <a:gd name="T99" fmla="*/ 651 h 900"/>
                <a:gd name="T100" fmla="*/ 1272 w 1366"/>
                <a:gd name="T101" fmla="*/ 589 h 900"/>
                <a:gd name="T102" fmla="*/ 1241 w 1366"/>
                <a:gd name="T103" fmla="*/ 682 h 900"/>
                <a:gd name="T104" fmla="*/ 1302 w 1366"/>
                <a:gd name="T105" fmla="*/ 682 h 900"/>
                <a:gd name="T106" fmla="*/ 1333 w 1366"/>
                <a:gd name="T107" fmla="*/ 682 h 900"/>
                <a:gd name="T108" fmla="*/ 1365 w 1366"/>
                <a:gd name="T109" fmla="*/ 682 h 900"/>
                <a:gd name="T110" fmla="*/ 1365 w 1366"/>
                <a:gd name="T111" fmla="*/ 682 h 900"/>
                <a:gd name="T112" fmla="*/ 1302 w 1366"/>
                <a:gd name="T113" fmla="*/ 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6" h="900">
                  <a:moveTo>
                    <a:pt x="1302" y="93"/>
                  </a:moveTo>
                  <a:lnTo>
                    <a:pt x="1302" y="93"/>
                  </a:lnTo>
                  <a:lnTo>
                    <a:pt x="1272" y="93"/>
                  </a:lnTo>
                  <a:lnTo>
                    <a:pt x="1241" y="93"/>
                  </a:lnTo>
                  <a:cubicBezTo>
                    <a:pt x="1209" y="93"/>
                    <a:pt x="1209" y="93"/>
                    <a:pt x="1209" y="93"/>
                  </a:cubicBezTo>
                  <a:cubicBezTo>
                    <a:pt x="1178" y="93"/>
                    <a:pt x="1148" y="93"/>
                    <a:pt x="1148" y="93"/>
                  </a:cubicBezTo>
                  <a:lnTo>
                    <a:pt x="1148" y="93"/>
                  </a:lnTo>
                  <a:cubicBezTo>
                    <a:pt x="1148" y="93"/>
                    <a:pt x="1148" y="93"/>
                    <a:pt x="1117" y="93"/>
                  </a:cubicBezTo>
                  <a:cubicBezTo>
                    <a:pt x="1117" y="93"/>
                    <a:pt x="1117" y="93"/>
                    <a:pt x="1085" y="93"/>
                  </a:cubicBezTo>
                  <a:lnTo>
                    <a:pt x="1085" y="93"/>
                  </a:lnTo>
                  <a:cubicBezTo>
                    <a:pt x="1085" y="93"/>
                    <a:pt x="1054" y="93"/>
                    <a:pt x="1024" y="93"/>
                  </a:cubicBezTo>
                  <a:cubicBezTo>
                    <a:pt x="993" y="62"/>
                    <a:pt x="961" y="62"/>
                    <a:pt x="930" y="62"/>
                  </a:cubicBezTo>
                  <a:lnTo>
                    <a:pt x="930" y="62"/>
                  </a:lnTo>
                  <a:cubicBezTo>
                    <a:pt x="930" y="62"/>
                    <a:pt x="900" y="62"/>
                    <a:pt x="869" y="62"/>
                  </a:cubicBezTo>
                  <a:cubicBezTo>
                    <a:pt x="837" y="62"/>
                    <a:pt x="806" y="62"/>
                    <a:pt x="806" y="62"/>
                  </a:cubicBezTo>
                  <a:cubicBezTo>
                    <a:pt x="806" y="62"/>
                    <a:pt x="776" y="62"/>
                    <a:pt x="745" y="62"/>
                  </a:cubicBezTo>
                  <a:cubicBezTo>
                    <a:pt x="713" y="31"/>
                    <a:pt x="713" y="31"/>
                    <a:pt x="713" y="31"/>
                  </a:cubicBezTo>
                  <a:lnTo>
                    <a:pt x="713" y="31"/>
                  </a:lnTo>
                  <a:lnTo>
                    <a:pt x="713" y="31"/>
                  </a:lnTo>
                  <a:lnTo>
                    <a:pt x="682" y="31"/>
                  </a:lnTo>
                  <a:lnTo>
                    <a:pt x="682" y="31"/>
                  </a:lnTo>
                  <a:lnTo>
                    <a:pt x="652" y="31"/>
                  </a:lnTo>
                  <a:cubicBezTo>
                    <a:pt x="652" y="31"/>
                    <a:pt x="652" y="31"/>
                    <a:pt x="621" y="31"/>
                  </a:cubicBezTo>
                  <a:lnTo>
                    <a:pt x="621" y="31"/>
                  </a:lnTo>
                  <a:lnTo>
                    <a:pt x="621" y="31"/>
                  </a:lnTo>
                  <a:cubicBezTo>
                    <a:pt x="528" y="62"/>
                    <a:pt x="528" y="62"/>
                    <a:pt x="528" y="62"/>
                  </a:cubicBezTo>
                  <a:cubicBezTo>
                    <a:pt x="558" y="0"/>
                    <a:pt x="558" y="0"/>
                    <a:pt x="558" y="0"/>
                  </a:cubicBezTo>
                  <a:lnTo>
                    <a:pt x="558" y="0"/>
                  </a:lnTo>
                  <a:cubicBezTo>
                    <a:pt x="528" y="0"/>
                    <a:pt x="528" y="31"/>
                    <a:pt x="497" y="31"/>
                  </a:cubicBezTo>
                  <a:cubicBezTo>
                    <a:pt x="497" y="31"/>
                    <a:pt x="465" y="31"/>
                    <a:pt x="434" y="31"/>
                  </a:cubicBezTo>
                  <a:lnTo>
                    <a:pt x="434" y="62"/>
                  </a:lnTo>
                  <a:cubicBezTo>
                    <a:pt x="404" y="62"/>
                    <a:pt x="373" y="62"/>
                    <a:pt x="373" y="62"/>
                  </a:cubicBezTo>
                  <a:cubicBezTo>
                    <a:pt x="341" y="62"/>
                    <a:pt x="341" y="62"/>
                    <a:pt x="341" y="62"/>
                  </a:cubicBezTo>
                  <a:lnTo>
                    <a:pt x="341" y="62"/>
                  </a:lnTo>
                  <a:cubicBezTo>
                    <a:pt x="310" y="62"/>
                    <a:pt x="280" y="62"/>
                    <a:pt x="280" y="62"/>
                  </a:cubicBezTo>
                  <a:cubicBezTo>
                    <a:pt x="249" y="62"/>
                    <a:pt x="249" y="93"/>
                    <a:pt x="217" y="93"/>
                  </a:cubicBezTo>
                  <a:lnTo>
                    <a:pt x="186" y="124"/>
                  </a:lnTo>
                  <a:cubicBezTo>
                    <a:pt x="156" y="155"/>
                    <a:pt x="156" y="155"/>
                    <a:pt x="156" y="155"/>
                  </a:cubicBezTo>
                  <a:lnTo>
                    <a:pt x="156" y="155"/>
                  </a:lnTo>
                  <a:cubicBezTo>
                    <a:pt x="156" y="155"/>
                    <a:pt x="156" y="155"/>
                    <a:pt x="124" y="155"/>
                  </a:cubicBezTo>
                  <a:cubicBezTo>
                    <a:pt x="93" y="155"/>
                    <a:pt x="62" y="155"/>
                    <a:pt x="62" y="155"/>
                  </a:cubicBezTo>
                  <a:lnTo>
                    <a:pt x="93" y="186"/>
                  </a:lnTo>
                  <a:lnTo>
                    <a:pt x="93" y="186"/>
                  </a:lnTo>
                  <a:cubicBezTo>
                    <a:pt x="124" y="186"/>
                    <a:pt x="156" y="186"/>
                    <a:pt x="156" y="217"/>
                  </a:cubicBezTo>
                  <a:lnTo>
                    <a:pt x="156" y="217"/>
                  </a:lnTo>
                  <a:lnTo>
                    <a:pt x="186" y="217"/>
                  </a:lnTo>
                  <a:cubicBezTo>
                    <a:pt x="217" y="217"/>
                    <a:pt x="217" y="217"/>
                    <a:pt x="217" y="217"/>
                  </a:cubicBezTo>
                  <a:cubicBezTo>
                    <a:pt x="249" y="217"/>
                    <a:pt x="249" y="217"/>
                    <a:pt x="249" y="217"/>
                  </a:cubicBezTo>
                  <a:cubicBezTo>
                    <a:pt x="280" y="217"/>
                    <a:pt x="280" y="217"/>
                    <a:pt x="280" y="217"/>
                  </a:cubicBezTo>
                  <a:cubicBezTo>
                    <a:pt x="280" y="248"/>
                    <a:pt x="280" y="248"/>
                    <a:pt x="280" y="248"/>
                  </a:cubicBezTo>
                  <a:cubicBezTo>
                    <a:pt x="341" y="279"/>
                    <a:pt x="341" y="279"/>
                    <a:pt x="341" y="279"/>
                  </a:cubicBezTo>
                  <a:cubicBezTo>
                    <a:pt x="341" y="341"/>
                    <a:pt x="341" y="341"/>
                    <a:pt x="341" y="341"/>
                  </a:cubicBezTo>
                  <a:cubicBezTo>
                    <a:pt x="310" y="341"/>
                    <a:pt x="310" y="341"/>
                    <a:pt x="310" y="341"/>
                  </a:cubicBezTo>
                  <a:cubicBezTo>
                    <a:pt x="310" y="341"/>
                    <a:pt x="310" y="310"/>
                    <a:pt x="280" y="310"/>
                  </a:cubicBezTo>
                  <a:cubicBezTo>
                    <a:pt x="280" y="310"/>
                    <a:pt x="280" y="310"/>
                    <a:pt x="249" y="310"/>
                  </a:cubicBezTo>
                  <a:cubicBezTo>
                    <a:pt x="249" y="341"/>
                    <a:pt x="217" y="341"/>
                    <a:pt x="186" y="341"/>
                  </a:cubicBezTo>
                  <a:lnTo>
                    <a:pt x="186" y="341"/>
                  </a:lnTo>
                  <a:lnTo>
                    <a:pt x="124" y="341"/>
                  </a:lnTo>
                  <a:cubicBezTo>
                    <a:pt x="124" y="341"/>
                    <a:pt x="93" y="341"/>
                    <a:pt x="93" y="310"/>
                  </a:cubicBezTo>
                  <a:lnTo>
                    <a:pt x="93" y="310"/>
                  </a:lnTo>
                  <a:cubicBezTo>
                    <a:pt x="0" y="341"/>
                    <a:pt x="0" y="341"/>
                    <a:pt x="0" y="341"/>
                  </a:cubicBezTo>
                  <a:lnTo>
                    <a:pt x="0" y="372"/>
                  </a:lnTo>
                  <a:lnTo>
                    <a:pt x="0" y="372"/>
                  </a:lnTo>
                  <a:cubicBezTo>
                    <a:pt x="32" y="403"/>
                    <a:pt x="32" y="403"/>
                    <a:pt x="62" y="403"/>
                  </a:cubicBezTo>
                  <a:lnTo>
                    <a:pt x="62" y="403"/>
                  </a:lnTo>
                  <a:cubicBezTo>
                    <a:pt x="93" y="403"/>
                    <a:pt x="124" y="403"/>
                    <a:pt x="156" y="403"/>
                  </a:cubicBezTo>
                  <a:lnTo>
                    <a:pt x="156" y="403"/>
                  </a:lnTo>
                  <a:cubicBezTo>
                    <a:pt x="186" y="372"/>
                    <a:pt x="186" y="372"/>
                    <a:pt x="186" y="372"/>
                  </a:cubicBezTo>
                  <a:cubicBezTo>
                    <a:pt x="186" y="403"/>
                    <a:pt x="186" y="403"/>
                    <a:pt x="186" y="403"/>
                  </a:cubicBezTo>
                  <a:lnTo>
                    <a:pt x="217" y="403"/>
                  </a:lnTo>
                  <a:lnTo>
                    <a:pt x="217" y="403"/>
                  </a:lnTo>
                  <a:lnTo>
                    <a:pt x="280" y="372"/>
                  </a:lnTo>
                  <a:cubicBezTo>
                    <a:pt x="310" y="341"/>
                    <a:pt x="310" y="341"/>
                    <a:pt x="310" y="341"/>
                  </a:cubicBezTo>
                  <a:cubicBezTo>
                    <a:pt x="310" y="403"/>
                    <a:pt x="310" y="403"/>
                    <a:pt x="310" y="403"/>
                  </a:cubicBezTo>
                  <a:cubicBezTo>
                    <a:pt x="310" y="434"/>
                    <a:pt x="310" y="465"/>
                    <a:pt x="310" y="495"/>
                  </a:cubicBezTo>
                  <a:cubicBezTo>
                    <a:pt x="310" y="495"/>
                    <a:pt x="280" y="527"/>
                    <a:pt x="249" y="527"/>
                  </a:cubicBezTo>
                  <a:lnTo>
                    <a:pt x="249" y="527"/>
                  </a:lnTo>
                  <a:lnTo>
                    <a:pt x="217" y="495"/>
                  </a:lnTo>
                  <a:lnTo>
                    <a:pt x="217" y="495"/>
                  </a:lnTo>
                  <a:lnTo>
                    <a:pt x="186" y="527"/>
                  </a:lnTo>
                  <a:cubicBezTo>
                    <a:pt x="156" y="527"/>
                    <a:pt x="156" y="527"/>
                    <a:pt x="124" y="527"/>
                  </a:cubicBezTo>
                  <a:lnTo>
                    <a:pt x="124" y="527"/>
                  </a:lnTo>
                  <a:lnTo>
                    <a:pt x="124" y="527"/>
                  </a:lnTo>
                  <a:cubicBezTo>
                    <a:pt x="93" y="558"/>
                    <a:pt x="93" y="558"/>
                    <a:pt x="93" y="558"/>
                  </a:cubicBezTo>
                  <a:lnTo>
                    <a:pt x="93" y="558"/>
                  </a:lnTo>
                  <a:cubicBezTo>
                    <a:pt x="62" y="558"/>
                    <a:pt x="62" y="589"/>
                    <a:pt x="62" y="589"/>
                  </a:cubicBezTo>
                  <a:cubicBezTo>
                    <a:pt x="93" y="589"/>
                    <a:pt x="93" y="589"/>
                    <a:pt x="93" y="589"/>
                  </a:cubicBezTo>
                  <a:cubicBezTo>
                    <a:pt x="93" y="619"/>
                    <a:pt x="93" y="619"/>
                    <a:pt x="93" y="619"/>
                  </a:cubicBezTo>
                  <a:lnTo>
                    <a:pt x="93" y="619"/>
                  </a:lnTo>
                  <a:cubicBezTo>
                    <a:pt x="93" y="619"/>
                    <a:pt x="93" y="619"/>
                    <a:pt x="124" y="619"/>
                  </a:cubicBezTo>
                  <a:cubicBezTo>
                    <a:pt x="156" y="619"/>
                    <a:pt x="156" y="619"/>
                    <a:pt x="186" y="651"/>
                  </a:cubicBezTo>
                  <a:cubicBezTo>
                    <a:pt x="186" y="682"/>
                    <a:pt x="186" y="682"/>
                    <a:pt x="186" y="682"/>
                  </a:cubicBezTo>
                  <a:lnTo>
                    <a:pt x="186" y="682"/>
                  </a:lnTo>
                  <a:lnTo>
                    <a:pt x="186" y="682"/>
                  </a:lnTo>
                  <a:cubicBezTo>
                    <a:pt x="217" y="651"/>
                    <a:pt x="217" y="651"/>
                    <a:pt x="217" y="651"/>
                  </a:cubicBezTo>
                  <a:cubicBezTo>
                    <a:pt x="249" y="651"/>
                    <a:pt x="249" y="651"/>
                    <a:pt x="249" y="651"/>
                  </a:cubicBezTo>
                  <a:lnTo>
                    <a:pt x="249" y="651"/>
                  </a:lnTo>
                  <a:cubicBezTo>
                    <a:pt x="249" y="651"/>
                    <a:pt x="280" y="682"/>
                    <a:pt x="280" y="713"/>
                  </a:cubicBezTo>
                  <a:lnTo>
                    <a:pt x="280" y="743"/>
                  </a:lnTo>
                  <a:lnTo>
                    <a:pt x="280" y="743"/>
                  </a:lnTo>
                  <a:lnTo>
                    <a:pt x="280" y="743"/>
                  </a:lnTo>
                  <a:lnTo>
                    <a:pt x="280" y="775"/>
                  </a:lnTo>
                  <a:lnTo>
                    <a:pt x="280" y="775"/>
                  </a:lnTo>
                  <a:lnTo>
                    <a:pt x="280" y="775"/>
                  </a:lnTo>
                  <a:cubicBezTo>
                    <a:pt x="280" y="743"/>
                    <a:pt x="310" y="743"/>
                    <a:pt x="310" y="743"/>
                  </a:cubicBezTo>
                  <a:cubicBezTo>
                    <a:pt x="341" y="743"/>
                    <a:pt x="341" y="743"/>
                    <a:pt x="341" y="775"/>
                  </a:cubicBezTo>
                  <a:cubicBezTo>
                    <a:pt x="341" y="775"/>
                    <a:pt x="341" y="775"/>
                    <a:pt x="373" y="775"/>
                  </a:cubicBezTo>
                  <a:lnTo>
                    <a:pt x="373" y="775"/>
                  </a:lnTo>
                  <a:lnTo>
                    <a:pt x="404" y="775"/>
                  </a:lnTo>
                  <a:cubicBezTo>
                    <a:pt x="434" y="713"/>
                    <a:pt x="434" y="713"/>
                    <a:pt x="434" y="713"/>
                  </a:cubicBezTo>
                  <a:cubicBezTo>
                    <a:pt x="434" y="775"/>
                    <a:pt x="434" y="775"/>
                    <a:pt x="434" y="775"/>
                  </a:cubicBezTo>
                  <a:lnTo>
                    <a:pt x="434" y="775"/>
                  </a:lnTo>
                  <a:cubicBezTo>
                    <a:pt x="465" y="775"/>
                    <a:pt x="465" y="775"/>
                    <a:pt x="465" y="775"/>
                  </a:cubicBezTo>
                  <a:lnTo>
                    <a:pt x="465" y="775"/>
                  </a:lnTo>
                  <a:cubicBezTo>
                    <a:pt x="465" y="775"/>
                    <a:pt x="497" y="775"/>
                    <a:pt x="497" y="743"/>
                  </a:cubicBezTo>
                  <a:cubicBezTo>
                    <a:pt x="652" y="651"/>
                    <a:pt x="652" y="651"/>
                    <a:pt x="652" y="651"/>
                  </a:cubicBezTo>
                  <a:cubicBezTo>
                    <a:pt x="528" y="806"/>
                    <a:pt x="528" y="806"/>
                    <a:pt x="528" y="806"/>
                  </a:cubicBezTo>
                  <a:lnTo>
                    <a:pt x="497" y="837"/>
                  </a:lnTo>
                  <a:lnTo>
                    <a:pt x="497" y="837"/>
                  </a:lnTo>
                  <a:cubicBezTo>
                    <a:pt x="497" y="867"/>
                    <a:pt x="497" y="867"/>
                    <a:pt x="497" y="867"/>
                  </a:cubicBezTo>
                  <a:lnTo>
                    <a:pt x="497" y="899"/>
                  </a:lnTo>
                  <a:cubicBezTo>
                    <a:pt x="497" y="899"/>
                    <a:pt x="497" y="899"/>
                    <a:pt x="528" y="899"/>
                  </a:cubicBezTo>
                  <a:lnTo>
                    <a:pt x="528" y="867"/>
                  </a:lnTo>
                  <a:lnTo>
                    <a:pt x="528" y="867"/>
                  </a:lnTo>
                  <a:cubicBezTo>
                    <a:pt x="589" y="837"/>
                    <a:pt x="589" y="837"/>
                    <a:pt x="589" y="837"/>
                  </a:cubicBezTo>
                  <a:cubicBezTo>
                    <a:pt x="589" y="837"/>
                    <a:pt x="589" y="837"/>
                    <a:pt x="621" y="806"/>
                  </a:cubicBezTo>
                  <a:lnTo>
                    <a:pt x="621" y="806"/>
                  </a:lnTo>
                  <a:cubicBezTo>
                    <a:pt x="621" y="806"/>
                    <a:pt x="621" y="806"/>
                    <a:pt x="652" y="806"/>
                  </a:cubicBezTo>
                  <a:lnTo>
                    <a:pt x="652" y="806"/>
                  </a:lnTo>
                  <a:cubicBezTo>
                    <a:pt x="682" y="775"/>
                    <a:pt x="713" y="743"/>
                    <a:pt x="713" y="743"/>
                  </a:cubicBezTo>
                  <a:cubicBezTo>
                    <a:pt x="713" y="713"/>
                    <a:pt x="713" y="713"/>
                    <a:pt x="713" y="713"/>
                  </a:cubicBezTo>
                  <a:lnTo>
                    <a:pt x="713" y="713"/>
                  </a:lnTo>
                  <a:cubicBezTo>
                    <a:pt x="652" y="651"/>
                    <a:pt x="652" y="651"/>
                    <a:pt x="652" y="651"/>
                  </a:cubicBezTo>
                  <a:cubicBezTo>
                    <a:pt x="745" y="682"/>
                    <a:pt x="745" y="682"/>
                    <a:pt x="745" y="682"/>
                  </a:cubicBezTo>
                  <a:cubicBezTo>
                    <a:pt x="745" y="651"/>
                    <a:pt x="776" y="651"/>
                    <a:pt x="776" y="651"/>
                  </a:cubicBezTo>
                  <a:lnTo>
                    <a:pt x="776" y="619"/>
                  </a:lnTo>
                  <a:cubicBezTo>
                    <a:pt x="806" y="619"/>
                    <a:pt x="806" y="619"/>
                    <a:pt x="837" y="619"/>
                  </a:cubicBezTo>
                  <a:cubicBezTo>
                    <a:pt x="837" y="619"/>
                    <a:pt x="900" y="589"/>
                    <a:pt x="930" y="589"/>
                  </a:cubicBezTo>
                  <a:cubicBezTo>
                    <a:pt x="961" y="651"/>
                    <a:pt x="961" y="651"/>
                    <a:pt x="961" y="651"/>
                  </a:cubicBezTo>
                  <a:lnTo>
                    <a:pt x="961" y="651"/>
                  </a:lnTo>
                  <a:lnTo>
                    <a:pt x="961" y="619"/>
                  </a:lnTo>
                  <a:cubicBezTo>
                    <a:pt x="993" y="619"/>
                    <a:pt x="993" y="619"/>
                    <a:pt x="1024" y="619"/>
                  </a:cubicBezTo>
                  <a:lnTo>
                    <a:pt x="1024" y="619"/>
                  </a:lnTo>
                  <a:cubicBezTo>
                    <a:pt x="1054" y="619"/>
                    <a:pt x="1054" y="619"/>
                    <a:pt x="1054" y="619"/>
                  </a:cubicBezTo>
                  <a:lnTo>
                    <a:pt x="1085" y="651"/>
                  </a:lnTo>
                  <a:lnTo>
                    <a:pt x="1085" y="651"/>
                  </a:lnTo>
                  <a:cubicBezTo>
                    <a:pt x="1117" y="651"/>
                    <a:pt x="1117" y="651"/>
                    <a:pt x="1117" y="651"/>
                  </a:cubicBezTo>
                  <a:lnTo>
                    <a:pt x="1117" y="651"/>
                  </a:lnTo>
                  <a:lnTo>
                    <a:pt x="1117" y="651"/>
                  </a:lnTo>
                  <a:cubicBezTo>
                    <a:pt x="1148" y="651"/>
                    <a:pt x="1148" y="651"/>
                    <a:pt x="1148" y="651"/>
                  </a:cubicBezTo>
                  <a:lnTo>
                    <a:pt x="1148" y="651"/>
                  </a:lnTo>
                  <a:cubicBezTo>
                    <a:pt x="1178" y="651"/>
                    <a:pt x="1178" y="651"/>
                    <a:pt x="1178" y="651"/>
                  </a:cubicBezTo>
                  <a:cubicBezTo>
                    <a:pt x="1272" y="589"/>
                    <a:pt x="1272" y="589"/>
                    <a:pt x="1272" y="589"/>
                  </a:cubicBezTo>
                  <a:cubicBezTo>
                    <a:pt x="1209" y="682"/>
                    <a:pt x="1209" y="682"/>
                    <a:pt x="1209" y="682"/>
                  </a:cubicBezTo>
                  <a:lnTo>
                    <a:pt x="1209" y="682"/>
                  </a:lnTo>
                  <a:cubicBezTo>
                    <a:pt x="1241" y="682"/>
                    <a:pt x="1241" y="682"/>
                    <a:pt x="1241" y="682"/>
                  </a:cubicBezTo>
                  <a:lnTo>
                    <a:pt x="1272" y="682"/>
                  </a:lnTo>
                  <a:cubicBezTo>
                    <a:pt x="1272" y="682"/>
                    <a:pt x="1272" y="682"/>
                    <a:pt x="1302" y="682"/>
                  </a:cubicBezTo>
                  <a:lnTo>
                    <a:pt x="1302" y="682"/>
                  </a:lnTo>
                  <a:cubicBezTo>
                    <a:pt x="1333" y="682"/>
                    <a:pt x="1333" y="682"/>
                    <a:pt x="1333" y="682"/>
                  </a:cubicBezTo>
                  <a:lnTo>
                    <a:pt x="1333" y="682"/>
                  </a:lnTo>
                  <a:lnTo>
                    <a:pt x="1333" y="682"/>
                  </a:lnTo>
                  <a:lnTo>
                    <a:pt x="1365" y="682"/>
                  </a:lnTo>
                  <a:lnTo>
                    <a:pt x="1365" y="682"/>
                  </a:lnTo>
                  <a:lnTo>
                    <a:pt x="1365" y="682"/>
                  </a:lnTo>
                  <a:lnTo>
                    <a:pt x="1365" y="682"/>
                  </a:lnTo>
                  <a:lnTo>
                    <a:pt x="1365" y="682"/>
                  </a:lnTo>
                  <a:lnTo>
                    <a:pt x="1365" y="682"/>
                  </a:lnTo>
                  <a:cubicBezTo>
                    <a:pt x="1365" y="124"/>
                    <a:pt x="1365" y="124"/>
                    <a:pt x="1365" y="124"/>
                  </a:cubicBezTo>
                  <a:cubicBezTo>
                    <a:pt x="1365" y="124"/>
                    <a:pt x="1365" y="93"/>
                    <a:pt x="1333" y="93"/>
                  </a:cubicBezTo>
                  <a:lnTo>
                    <a:pt x="1302"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8" name="Freeform 180"/>
            <p:cNvSpPr>
              <a:spLocks noChangeArrowheads="1"/>
            </p:cNvSpPr>
            <p:nvPr/>
          </p:nvSpPr>
          <p:spPr bwMode="auto">
            <a:xfrm>
              <a:off x="1838325" y="2249488"/>
              <a:ext cx="44450" cy="77787"/>
            </a:xfrm>
            <a:custGeom>
              <a:avLst/>
              <a:gdLst>
                <a:gd name="T0" fmla="*/ 124 w 125"/>
                <a:gd name="T1" fmla="*/ 186 h 217"/>
                <a:gd name="T2" fmla="*/ 124 w 125"/>
                <a:gd name="T3" fmla="*/ 186 h 217"/>
                <a:gd name="T4" fmla="*/ 124 w 125"/>
                <a:gd name="T5" fmla="*/ 154 h 217"/>
                <a:gd name="T6" fmla="*/ 124 w 125"/>
                <a:gd name="T7" fmla="*/ 124 h 217"/>
                <a:gd name="T8" fmla="*/ 124 w 125"/>
                <a:gd name="T9" fmla="*/ 124 h 217"/>
                <a:gd name="T10" fmla="*/ 124 w 125"/>
                <a:gd name="T11" fmla="*/ 93 h 217"/>
                <a:gd name="T12" fmla="*/ 124 w 125"/>
                <a:gd name="T13" fmla="*/ 31 h 217"/>
                <a:gd name="T14" fmla="*/ 124 w 125"/>
                <a:gd name="T15" fmla="*/ 0 h 217"/>
                <a:gd name="T16" fmla="*/ 62 w 125"/>
                <a:gd name="T17" fmla="*/ 0 h 217"/>
                <a:gd name="T18" fmla="*/ 62 w 125"/>
                <a:gd name="T19" fmla="*/ 0 h 217"/>
                <a:gd name="T20" fmla="*/ 62 w 125"/>
                <a:gd name="T21" fmla="*/ 0 h 217"/>
                <a:gd name="T22" fmla="*/ 62 w 125"/>
                <a:gd name="T23" fmla="*/ 0 h 217"/>
                <a:gd name="T24" fmla="*/ 93 w 125"/>
                <a:gd name="T25" fmla="*/ 31 h 217"/>
                <a:gd name="T26" fmla="*/ 93 w 125"/>
                <a:gd name="T27" fmla="*/ 31 h 217"/>
                <a:gd name="T28" fmla="*/ 93 w 125"/>
                <a:gd name="T29" fmla="*/ 63 h 217"/>
                <a:gd name="T30" fmla="*/ 93 w 125"/>
                <a:gd name="T31" fmla="*/ 63 h 217"/>
                <a:gd name="T32" fmla="*/ 93 w 125"/>
                <a:gd name="T33" fmla="*/ 63 h 217"/>
                <a:gd name="T34" fmla="*/ 93 w 125"/>
                <a:gd name="T35" fmla="*/ 93 h 217"/>
                <a:gd name="T36" fmla="*/ 62 w 125"/>
                <a:gd name="T37" fmla="*/ 124 h 217"/>
                <a:gd name="T38" fmla="*/ 62 w 125"/>
                <a:gd name="T39" fmla="*/ 124 h 217"/>
                <a:gd name="T40" fmla="*/ 62 w 125"/>
                <a:gd name="T41" fmla="*/ 124 h 217"/>
                <a:gd name="T42" fmla="*/ 31 w 125"/>
                <a:gd name="T43" fmla="*/ 124 h 217"/>
                <a:gd name="T44" fmla="*/ 0 w 125"/>
                <a:gd name="T45" fmla="*/ 124 h 217"/>
                <a:gd name="T46" fmla="*/ 0 w 125"/>
                <a:gd name="T47" fmla="*/ 124 h 217"/>
                <a:gd name="T48" fmla="*/ 0 w 125"/>
                <a:gd name="T49" fmla="*/ 124 h 217"/>
                <a:gd name="T50" fmla="*/ 0 w 125"/>
                <a:gd name="T51" fmla="*/ 124 h 217"/>
                <a:gd name="T52" fmla="*/ 0 w 125"/>
                <a:gd name="T53" fmla="*/ 154 h 217"/>
                <a:gd name="T54" fmla="*/ 0 w 125"/>
                <a:gd name="T55" fmla="*/ 154 h 217"/>
                <a:gd name="T56" fmla="*/ 62 w 125"/>
                <a:gd name="T57" fmla="*/ 216 h 217"/>
                <a:gd name="T58" fmla="*/ 62 w 125"/>
                <a:gd name="T59" fmla="*/ 216 h 217"/>
                <a:gd name="T60" fmla="*/ 93 w 125"/>
                <a:gd name="T61" fmla="*/ 186 h 217"/>
                <a:gd name="T62" fmla="*/ 124 w 125"/>
                <a:gd name="T63" fmla="*/ 18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217">
                  <a:moveTo>
                    <a:pt x="124" y="186"/>
                  </a:moveTo>
                  <a:lnTo>
                    <a:pt x="124" y="186"/>
                  </a:lnTo>
                  <a:lnTo>
                    <a:pt x="124" y="154"/>
                  </a:lnTo>
                  <a:cubicBezTo>
                    <a:pt x="124" y="154"/>
                    <a:pt x="124" y="154"/>
                    <a:pt x="124" y="124"/>
                  </a:cubicBezTo>
                  <a:lnTo>
                    <a:pt x="124" y="124"/>
                  </a:lnTo>
                  <a:cubicBezTo>
                    <a:pt x="124" y="93"/>
                    <a:pt x="124" y="93"/>
                    <a:pt x="124" y="93"/>
                  </a:cubicBezTo>
                  <a:cubicBezTo>
                    <a:pt x="124" y="93"/>
                    <a:pt x="124" y="63"/>
                    <a:pt x="124" y="31"/>
                  </a:cubicBezTo>
                  <a:cubicBezTo>
                    <a:pt x="124" y="31"/>
                    <a:pt x="124" y="31"/>
                    <a:pt x="124" y="0"/>
                  </a:cubicBezTo>
                  <a:cubicBezTo>
                    <a:pt x="62" y="0"/>
                    <a:pt x="62" y="0"/>
                    <a:pt x="62" y="0"/>
                  </a:cubicBezTo>
                  <a:lnTo>
                    <a:pt x="62" y="0"/>
                  </a:lnTo>
                  <a:lnTo>
                    <a:pt x="62" y="0"/>
                  </a:lnTo>
                  <a:lnTo>
                    <a:pt x="62" y="0"/>
                  </a:lnTo>
                  <a:cubicBezTo>
                    <a:pt x="62" y="0"/>
                    <a:pt x="93" y="0"/>
                    <a:pt x="93" y="31"/>
                  </a:cubicBezTo>
                  <a:lnTo>
                    <a:pt x="93" y="31"/>
                  </a:lnTo>
                  <a:cubicBezTo>
                    <a:pt x="93" y="63"/>
                    <a:pt x="93" y="63"/>
                    <a:pt x="93" y="63"/>
                  </a:cubicBezTo>
                  <a:lnTo>
                    <a:pt x="93" y="63"/>
                  </a:lnTo>
                  <a:lnTo>
                    <a:pt x="93" y="63"/>
                  </a:lnTo>
                  <a:cubicBezTo>
                    <a:pt x="93" y="63"/>
                    <a:pt x="93" y="63"/>
                    <a:pt x="93" y="93"/>
                  </a:cubicBezTo>
                  <a:cubicBezTo>
                    <a:pt x="93" y="93"/>
                    <a:pt x="93" y="93"/>
                    <a:pt x="62" y="124"/>
                  </a:cubicBezTo>
                  <a:lnTo>
                    <a:pt x="62" y="124"/>
                  </a:lnTo>
                  <a:lnTo>
                    <a:pt x="62" y="124"/>
                  </a:lnTo>
                  <a:cubicBezTo>
                    <a:pt x="62" y="124"/>
                    <a:pt x="62" y="124"/>
                    <a:pt x="31" y="124"/>
                  </a:cubicBezTo>
                  <a:cubicBezTo>
                    <a:pt x="31" y="124"/>
                    <a:pt x="31" y="124"/>
                    <a:pt x="0" y="124"/>
                  </a:cubicBezTo>
                  <a:lnTo>
                    <a:pt x="0" y="124"/>
                  </a:lnTo>
                  <a:lnTo>
                    <a:pt x="0" y="124"/>
                  </a:lnTo>
                  <a:lnTo>
                    <a:pt x="0" y="124"/>
                  </a:lnTo>
                  <a:cubicBezTo>
                    <a:pt x="0" y="124"/>
                    <a:pt x="0" y="124"/>
                    <a:pt x="0" y="154"/>
                  </a:cubicBezTo>
                  <a:lnTo>
                    <a:pt x="0" y="154"/>
                  </a:lnTo>
                  <a:cubicBezTo>
                    <a:pt x="0" y="186"/>
                    <a:pt x="31" y="216"/>
                    <a:pt x="62" y="216"/>
                  </a:cubicBezTo>
                  <a:lnTo>
                    <a:pt x="62" y="216"/>
                  </a:lnTo>
                  <a:cubicBezTo>
                    <a:pt x="62" y="186"/>
                    <a:pt x="93" y="186"/>
                    <a:pt x="93" y="186"/>
                  </a:cubicBezTo>
                  <a:lnTo>
                    <a:pt x="124" y="186"/>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9" name="Freeform 181"/>
            <p:cNvSpPr>
              <a:spLocks noChangeArrowheads="1"/>
            </p:cNvSpPr>
            <p:nvPr/>
          </p:nvSpPr>
          <p:spPr bwMode="auto">
            <a:xfrm>
              <a:off x="2239963" y="2205038"/>
              <a:ext cx="33337" cy="23812"/>
            </a:xfrm>
            <a:custGeom>
              <a:avLst/>
              <a:gdLst>
                <a:gd name="T0" fmla="*/ 31 w 94"/>
                <a:gd name="T1" fmla="*/ 31 h 64"/>
                <a:gd name="T2" fmla="*/ 31 w 94"/>
                <a:gd name="T3" fmla="*/ 31 h 64"/>
                <a:gd name="T4" fmla="*/ 61 w 94"/>
                <a:gd name="T5" fmla="*/ 63 h 64"/>
                <a:gd name="T6" fmla="*/ 93 w 94"/>
                <a:gd name="T7" fmla="*/ 31 h 64"/>
                <a:gd name="T8" fmla="*/ 93 w 94"/>
                <a:gd name="T9" fmla="*/ 31 h 64"/>
                <a:gd name="T10" fmla="*/ 61 w 94"/>
                <a:gd name="T11" fmla="*/ 31 h 64"/>
                <a:gd name="T12" fmla="*/ 61 w 94"/>
                <a:gd name="T13" fmla="*/ 0 h 64"/>
                <a:gd name="T14" fmla="*/ 61 w 94"/>
                <a:gd name="T15" fmla="*/ 0 h 64"/>
                <a:gd name="T16" fmla="*/ 31 w 94"/>
                <a:gd name="T17" fmla="*/ 0 h 64"/>
                <a:gd name="T18" fmla="*/ 31 w 94"/>
                <a:gd name="T19" fmla="*/ 0 h 64"/>
                <a:gd name="T20" fmla="*/ 0 w 94"/>
                <a:gd name="T21" fmla="*/ 31 h 64"/>
                <a:gd name="T22" fmla="*/ 31 w 94"/>
                <a:gd name="T2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64">
                  <a:moveTo>
                    <a:pt x="31" y="31"/>
                  </a:moveTo>
                  <a:lnTo>
                    <a:pt x="31" y="31"/>
                  </a:lnTo>
                  <a:lnTo>
                    <a:pt x="61" y="63"/>
                  </a:lnTo>
                  <a:cubicBezTo>
                    <a:pt x="61" y="31"/>
                    <a:pt x="93" y="31"/>
                    <a:pt x="93" y="31"/>
                  </a:cubicBezTo>
                  <a:lnTo>
                    <a:pt x="93" y="31"/>
                  </a:lnTo>
                  <a:cubicBezTo>
                    <a:pt x="93" y="31"/>
                    <a:pt x="93" y="31"/>
                    <a:pt x="61" y="31"/>
                  </a:cubicBezTo>
                  <a:lnTo>
                    <a:pt x="61" y="0"/>
                  </a:lnTo>
                  <a:lnTo>
                    <a:pt x="61" y="0"/>
                  </a:lnTo>
                  <a:lnTo>
                    <a:pt x="31" y="0"/>
                  </a:lnTo>
                  <a:lnTo>
                    <a:pt x="31" y="0"/>
                  </a:lnTo>
                  <a:cubicBezTo>
                    <a:pt x="31" y="31"/>
                    <a:pt x="31" y="31"/>
                    <a:pt x="0" y="31"/>
                  </a:cubicBezTo>
                  <a:cubicBezTo>
                    <a:pt x="31" y="31"/>
                    <a:pt x="31" y="31"/>
                    <a:pt x="3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0" name="Freeform 182"/>
            <p:cNvSpPr>
              <a:spLocks noChangeArrowheads="1"/>
            </p:cNvSpPr>
            <p:nvPr/>
          </p:nvSpPr>
          <p:spPr bwMode="auto">
            <a:xfrm>
              <a:off x="1169988" y="942975"/>
              <a:ext cx="168275" cy="55563"/>
            </a:xfrm>
            <a:custGeom>
              <a:avLst/>
              <a:gdLst>
                <a:gd name="T0" fmla="*/ 466 w 467"/>
                <a:gd name="T1" fmla="*/ 31 h 156"/>
                <a:gd name="T2" fmla="*/ 466 w 467"/>
                <a:gd name="T3" fmla="*/ 31 h 156"/>
                <a:gd name="T4" fmla="*/ 434 w 467"/>
                <a:gd name="T5" fmla="*/ 0 h 156"/>
                <a:gd name="T6" fmla="*/ 403 w 467"/>
                <a:gd name="T7" fmla="*/ 0 h 156"/>
                <a:gd name="T8" fmla="*/ 342 w 467"/>
                <a:gd name="T9" fmla="*/ 31 h 156"/>
                <a:gd name="T10" fmla="*/ 310 w 467"/>
                <a:gd name="T11" fmla="*/ 31 h 156"/>
                <a:gd name="T12" fmla="*/ 248 w 467"/>
                <a:gd name="T13" fmla="*/ 0 h 156"/>
                <a:gd name="T14" fmla="*/ 186 w 467"/>
                <a:gd name="T15" fmla="*/ 0 h 156"/>
                <a:gd name="T16" fmla="*/ 186 w 467"/>
                <a:gd name="T17" fmla="*/ 0 h 156"/>
                <a:gd name="T18" fmla="*/ 94 w 467"/>
                <a:gd name="T19" fmla="*/ 0 h 156"/>
                <a:gd name="T20" fmla="*/ 94 w 467"/>
                <a:gd name="T21" fmla="*/ 31 h 156"/>
                <a:gd name="T22" fmla="*/ 94 w 467"/>
                <a:gd name="T23" fmla="*/ 62 h 156"/>
                <a:gd name="T24" fmla="*/ 94 w 467"/>
                <a:gd name="T25" fmla="*/ 62 h 156"/>
                <a:gd name="T26" fmla="*/ 62 w 467"/>
                <a:gd name="T27" fmla="*/ 93 h 156"/>
                <a:gd name="T28" fmla="*/ 31 w 467"/>
                <a:gd name="T29" fmla="*/ 93 h 156"/>
                <a:gd name="T30" fmla="*/ 31 w 467"/>
                <a:gd name="T31" fmla="*/ 93 h 156"/>
                <a:gd name="T32" fmla="*/ 0 w 467"/>
                <a:gd name="T33" fmla="*/ 93 h 156"/>
                <a:gd name="T34" fmla="*/ 31 w 467"/>
                <a:gd name="T35" fmla="*/ 93 h 156"/>
                <a:gd name="T36" fmla="*/ 62 w 467"/>
                <a:gd name="T37" fmla="*/ 124 h 156"/>
                <a:gd name="T38" fmla="*/ 94 w 467"/>
                <a:gd name="T39" fmla="*/ 155 h 156"/>
                <a:gd name="T40" fmla="*/ 124 w 467"/>
                <a:gd name="T41" fmla="*/ 155 h 156"/>
                <a:gd name="T42" fmla="*/ 124 w 467"/>
                <a:gd name="T43" fmla="*/ 155 h 156"/>
                <a:gd name="T44" fmla="*/ 248 w 467"/>
                <a:gd name="T45" fmla="*/ 124 h 156"/>
                <a:gd name="T46" fmla="*/ 248 w 467"/>
                <a:gd name="T47" fmla="*/ 124 h 156"/>
                <a:gd name="T48" fmla="*/ 248 w 467"/>
                <a:gd name="T49" fmla="*/ 93 h 156"/>
                <a:gd name="T50" fmla="*/ 310 w 467"/>
                <a:gd name="T51" fmla="*/ 62 h 156"/>
                <a:gd name="T52" fmla="*/ 310 w 467"/>
                <a:gd name="T53" fmla="*/ 62 h 156"/>
                <a:gd name="T54" fmla="*/ 310 w 467"/>
                <a:gd name="T55" fmla="*/ 62 h 156"/>
                <a:gd name="T56" fmla="*/ 310 w 467"/>
                <a:gd name="T57" fmla="*/ 62 h 156"/>
                <a:gd name="T58" fmla="*/ 342 w 467"/>
                <a:gd name="T59" fmla="*/ 62 h 156"/>
                <a:gd name="T60" fmla="*/ 403 w 467"/>
                <a:gd name="T61" fmla="*/ 31 h 156"/>
                <a:gd name="T62" fmla="*/ 466 w 467"/>
                <a:gd name="T63" fmla="*/ 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156">
                  <a:moveTo>
                    <a:pt x="466" y="31"/>
                  </a:moveTo>
                  <a:lnTo>
                    <a:pt x="466" y="31"/>
                  </a:lnTo>
                  <a:cubicBezTo>
                    <a:pt x="466" y="31"/>
                    <a:pt x="434" y="31"/>
                    <a:pt x="434" y="0"/>
                  </a:cubicBezTo>
                  <a:lnTo>
                    <a:pt x="403" y="0"/>
                  </a:lnTo>
                  <a:cubicBezTo>
                    <a:pt x="372" y="0"/>
                    <a:pt x="372" y="0"/>
                    <a:pt x="342" y="31"/>
                  </a:cubicBezTo>
                  <a:cubicBezTo>
                    <a:pt x="342" y="31"/>
                    <a:pt x="342" y="31"/>
                    <a:pt x="310" y="31"/>
                  </a:cubicBezTo>
                  <a:cubicBezTo>
                    <a:pt x="279" y="31"/>
                    <a:pt x="279" y="31"/>
                    <a:pt x="248" y="0"/>
                  </a:cubicBezTo>
                  <a:cubicBezTo>
                    <a:pt x="218" y="0"/>
                    <a:pt x="218" y="0"/>
                    <a:pt x="186" y="0"/>
                  </a:cubicBezTo>
                  <a:lnTo>
                    <a:pt x="186" y="0"/>
                  </a:lnTo>
                  <a:cubicBezTo>
                    <a:pt x="155" y="0"/>
                    <a:pt x="124" y="0"/>
                    <a:pt x="94" y="0"/>
                  </a:cubicBezTo>
                  <a:cubicBezTo>
                    <a:pt x="94" y="0"/>
                    <a:pt x="94" y="0"/>
                    <a:pt x="94" y="31"/>
                  </a:cubicBezTo>
                  <a:lnTo>
                    <a:pt x="94" y="62"/>
                  </a:lnTo>
                  <a:lnTo>
                    <a:pt x="94" y="62"/>
                  </a:lnTo>
                  <a:cubicBezTo>
                    <a:pt x="62" y="62"/>
                    <a:pt x="62" y="62"/>
                    <a:pt x="62" y="93"/>
                  </a:cubicBezTo>
                  <a:cubicBezTo>
                    <a:pt x="62" y="93"/>
                    <a:pt x="62" y="93"/>
                    <a:pt x="31" y="93"/>
                  </a:cubicBezTo>
                  <a:lnTo>
                    <a:pt x="31" y="93"/>
                  </a:lnTo>
                  <a:lnTo>
                    <a:pt x="0" y="93"/>
                  </a:lnTo>
                  <a:lnTo>
                    <a:pt x="31" y="93"/>
                  </a:lnTo>
                  <a:cubicBezTo>
                    <a:pt x="31" y="93"/>
                    <a:pt x="31" y="93"/>
                    <a:pt x="62" y="124"/>
                  </a:cubicBezTo>
                  <a:cubicBezTo>
                    <a:pt x="62" y="124"/>
                    <a:pt x="94" y="124"/>
                    <a:pt x="94" y="155"/>
                  </a:cubicBezTo>
                  <a:lnTo>
                    <a:pt x="124" y="155"/>
                  </a:lnTo>
                  <a:lnTo>
                    <a:pt x="124" y="155"/>
                  </a:lnTo>
                  <a:cubicBezTo>
                    <a:pt x="124" y="155"/>
                    <a:pt x="218" y="124"/>
                    <a:pt x="248" y="124"/>
                  </a:cubicBezTo>
                  <a:lnTo>
                    <a:pt x="248" y="124"/>
                  </a:lnTo>
                  <a:lnTo>
                    <a:pt x="248" y="93"/>
                  </a:lnTo>
                  <a:cubicBezTo>
                    <a:pt x="248" y="62"/>
                    <a:pt x="279" y="62"/>
                    <a:pt x="310" y="62"/>
                  </a:cubicBezTo>
                  <a:lnTo>
                    <a:pt x="310" y="62"/>
                  </a:lnTo>
                  <a:lnTo>
                    <a:pt x="310" y="62"/>
                  </a:lnTo>
                  <a:lnTo>
                    <a:pt x="310" y="62"/>
                  </a:lnTo>
                  <a:cubicBezTo>
                    <a:pt x="342" y="62"/>
                    <a:pt x="342" y="62"/>
                    <a:pt x="342" y="62"/>
                  </a:cubicBezTo>
                  <a:cubicBezTo>
                    <a:pt x="372" y="62"/>
                    <a:pt x="372" y="31"/>
                    <a:pt x="403" y="31"/>
                  </a:cubicBezTo>
                  <a:cubicBezTo>
                    <a:pt x="403" y="31"/>
                    <a:pt x="434" y="31"/>
                    <a:pt x="466"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1" name="Freeform 183"/>
            <p:cNvSpPr>
              <a:spLocks noChangeArrowheads="1"/>
            </p:cNvSpPr>
            <p:nvPr/>
          </p:nvSpPr>
          <p:spPr bwMode="auto">
            <a:xfrm>
              <a:off x="1984375" y="754063"/>
              <a:ext cx="22225" cy="11112"/>
            </a:xfrm>
            <a:custGeom>
              <a:avLst/>
              <a:gdLst>
                <a:gd name="T0" fmla="*/ 0 w 63"/>
                <a:gd name="T1" fmla="*/ 0 h 32"/>
                <a:gd name="T2" fmla="*/ 0 w 63"/>
                <a:gd name="T3" fmla="*/ 0 h 32"/>
                <a:gd name="T4" fmla="*/ 0 w 63"/>
                <a:gd name="T5" fmla="*/ 31 h 32"/>
                <a:gd name="T6" fmla="*/ 62 w 63"/>
                <a:gd name="T7" fmla="*/ 31 h 32"/>
                <a:gd name="T8" fmla="*/ 31 w 63"/>
                <a:gd name="T9" fmla="*/ 31 h 32"/>
                <a:gd name="T10" fmla="*/ 0 w 63"/>
                <a:gd name="T11" fmla="*/ 0 h 32"/>
              </a:gdLst>
              <a:ahLst/>
              <a:cxnLst>
                <a:cxn ang="0">
                  <a:pos x="T0" y="T1"/>
                </a:cxn>
                <a:cxn ang="0">
                  <a:pos x="T2" y="T3"/>
                </a:cxn>
                <a:cxn ang="0">
                  <a:pos x="T4" y="T5"/>
                </a:cxn>
                <a:cxn ang="0">
                  <a:pos x="T6" y="T7"/>
                </a:cxn>
                <a:cxn ang="0">
                  <a:pos x="T8" y="T9"/>
                </a:cxn>
                <a:cxn ang="0">
                  <a:pos x="T10" y="T11"/>
                </a:cxn>
              </a:cxnLst>
              <a:rect l="0" t="0" r="r" b="b"/>
              <a:pathLst>
                <a:path w="63" h="32">
                  <a:moveTo>
                    <a:pt x="0" y="0"/>
                  </a:moveTo>
                  <a:lnTo>
                    <a:pt x="0" y="0"/>
                  </a:lnTo>
                  <a:lnTo>
                    <a:pt x="0" y="31"/>
                  </a:lnTo>
                  <a:cubicBezTo>
                    <a:pt x="31" y="31"/>
                    <a:pt x="31" y="31"/>
                    <a:pt x="62" y="31"/>
                  </a:cubicBezTo>
                  <a:cubicBezTo>
                    <a:pt x="62" y="31"/>
                    <a:pt x="62" y="31"/>
                    <a:pt x="31" y="31"/>
                  </a:cubicBezTo>
                  <a:cubicBezTo>
                    <a:pt x="31" y="31"/>
                    <a:pt x="31" y="0"/>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2" name="Freeform 184"/>
            <p:cNvSpPr>
              <a:spLocks noChangeArrowheads="1"/>
            </p:cNvSpPr>
            <p:nvPr/>
          </p:nvSpPr>
          <p:spPr bwMode="auto">
            <a:xfrm>
              <a:off x="1893888" y="865188"/>
              <a:ext cx="123825" cy="11112"/>
            </a:xfrm>
            <a:custGeom>
              <a:avLst/>
              <a:gdLst>
                <a:gd name="T0" fmla="*/ 279 w 342"/>
                <a:gd name="T1" fmla="*/ 31 h 32"/>
                <a:gd name="T2" fmla="*/ 279 w 342"/>
                <a:gd name="T3" fmla="*/ 31 h 32"/>
                <a:gd name="T4" fmla="*/ 248 w 342"/>
                <a:gd name="T5" fmla="*/ 31 h 32"/>
                <a:gd name="T6" fmla="*/ 248 w 342"/>
                <a:gd name="T7" fmla="*/ 31 h 32"/>
                <a:gd name="T8" fmla="*/ 217 w 342"/>
                <a:gd name="T9" fmla="*/ 31 h 32"/>
                <a:gd name="T10" fmla="*/ 186 w 342"/>
                <a:gd name="T11" fmla="*/ 31 h 32"/>
                <a:gd name="T12" fmla="*/ 155 w 342"/>
                <a:gd name="T13" fmla="*/ 31 h 32"/>
                <a:gd name="T14" fmla="*/ 124 w 342"/>
                <a:gd name="T15" fmla="*/ 0 h 32"/>
                <a:gd name="T16" fmla="*/ 124 w 342"/>
                <a:gd name="T17" fmla="*/ 0 h 32"/>
                <a:gd name="T18" fmla="*/ 93 w 342"/>
                <a:gd name="T19" fmla="*/ 0 h 32"/>
                <a:gd name="T20" fmla="*/ 62 w 342"/>
                <a:gd name="T21" fmla="*/ 0 h 32"/>
                <a:gd name="T22" fmla="*/ 31 w 342"/>
                <a:gd name="T23" fmla="*/ 0 h 32"/>
                <a:gd name="T24" fmla="*/ 31 w 342"/>
                <a:gd name="T25" fmla="*/ 0 h 32"/>
                <a:gd name="T26" fmla="*/ 0 w 342"/>
                <a:gd name="T27" fmla="*/ 31 h 32"/>
                <a:gd name="T28" fmla="*/ 0 w 342"/>
                <a:gd name="T29" fmla="*/ 31 h 32"/>
                <a:gd name="T30" fmla="*/ 31 w 342"/>
                <a:gd name="T31" fmla="*/ 31 h 32"/>
                <a:gd name="T32" fmla="*/ 62 w 342"/>
                <a:gd name="T33" fmla="*/ 31 h 32"/>
                <a:gd name="T34" fmla="*/ 93 w 342"/>
                <a:gd name="T35" fmla="*/ 0 h 32"/>
                <a:gd name="T36" fmla="*/ 93 w 342"/>
                <a:gd name="T37" fmla="*/ 31 h 32"/>
                <a:gd name="T38" fmla="*/ 93 w 342"/>
                <a:gd name="T39" fmla="*/ 31 h 32"/>
                <a:gd name="T40" fmla="*/ 124 w 342"/>
                <a:gd name="T41" fmla="*/ 31 h 32"/>
                <a:gd name="T42" fmla="*/ 155 w 342"/>
                <a:gd name="T43" fmla="*/ 31 h 32"/>
                <a:gd name="T44" fmla="*/ 155 w 342"/>
                <a:gd name="T45" fmla="*/ 31 h 32"/>
                <a:gd name="T46" fmla="*/ 186 w 342"/>
                <a:gd name="T47" fmla="*/ 31 h 32"/>
                <a:gd name="T48" fmla="*/ 186 w 342"/>
                <a:gd name="T49" fmla="*/ 31 h 32"/>
                <a:gd name="T50" fmla="*/ 186 w 342"/>
                <a:gd name="T51" fmla="*/ 31 h 32"/>
                <a:gd name="T52" fmla="*/ 279 w 342"/>
                <a:gd name="T53" fmla="*/ 31 h 32"/>
                <a:gd name="T54" fmla="*/ 279 w 342"/>
                <a:gd name="T55" fmla="*/ 31 h 32"/>
                <a:gd name="T56" fmla="*/ 310 w 342"/>
                <a:gd name="T57" fmla="*/ 31 h 32"/>
                <a:gd name="T58" fmla="*/ 310 w 342"/>
                <a:gd name="T59" fmla="*/ 31 h 32"/>
                <a:gd name="T60" fmla="*/ 341 w 342"/>
                <a:gd name="T61" fmla="*/ 31 h 32"/>
                <a:gd name="T62" fmla="*/ 341 w 342"/>
                <a:gd name="T63" fmla="*/ 31 h 32"/>
                <a:gd name="T64" fmla="*/ 341 w 342"/>
                <a:gd name="T65" fmla="*/ 0 h 32"/>
                <a:gd name="T66" fmla="*/ 341 w 342"/>
                <a:gd name="T67" fmla="*/ 0 h 32"/>
                <a:gd name="T68" fmla="*/ 341 w 342"/>
                <a:gd name="T69" fmla="*/ 0 h 32"/>
                <a:gd name="T70" fmla="*/ 279 w 342"/>
                <a:gd name="T7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2" h="32">
                  <a:moveTo>
                    <a:pt x="279" y="31"/>
                  </a:moveTo>
                  <a:lnTo>
                    <a:pt x="279" y="31"/>
                  </a:lnTo>
                  <a:lnTo>
                    <a:pt x="248" y="31"/>
                  </a:lnTo>
                  <a:lnTo>
                    <a:pt x="248" y="31"/>
                  </a:lnTo>
                  <a:lnTo>
                    <a:pt x="217" y="31"/>
                  </a:lnTo>
                  <a:lnTo>
                    <a:pt x="186" y="31"/>
                  </a:lnTo>
                  <a:cubicBezTo>
                    <a:pt x="155" y="31"/>
                    <a:pt x="155" y="31"/>
                    <a:pt x="155" y="31"/>
                  </a:cubicBezTo>
                  <a:cubicBezTo>
                    <a:pt x="124" y="0"/>
                    <a:pt x="124" y="0"/>
                    <a:pt x="124" y="0"/>
                  </a:cubicBezTo>
                  <a:lnTo>
                    <a:pt x="124" y="0"/>
                  </a:lnTo>
                  <a:cubicBezTo>
                    <a:pt x="93" y="0"/>
                    <a:pt x="93" y="0"/>
                    <a:pt x="93" y="0"/>
                  </a:cubicBezTo>
                  <a:lnTo>
                    <a:pt x="62" y="0"/>
                  </a:lnTo>
                  <a:lnTo>
                    <a:pt x="31" y="0"/>
                  </a:lnTo>
                  <a:lnTo>
                    <a:pt x="31" y="0"/>
                  </a:lnTo>
                  <a:cubicBezTo>
                    <a:pt x="31" y="0"/>
                    <a:pt x="31" y="31"/>
                    <a:pt x="0" y="31"/>
                  </a:cubicBezTo>
                  <a:lnTo>
                    <a:pt x="0" y="31"/>
                  </a:lnTo>
                  <a:cubicBezTo>
                    <a:pt x="31" y="31"/>
                    <a:pt x="31" y="31"/>
                    <a:pt x="31" y="31"/>
                  </a:cubicBezTo>
                  <a:lnTo>
                    <a:pt x="62" y="31"/>
                  </a:lnTo>
                  <a:cubicBezTo>
                    <a:pt x="62" y="31"/>
                    <a:pt x="62" y="0"/>
                    <a:pt x="93" y="0"/>
                  </a:cubicBezTo>
                  <a:lnTo>
                    <a:pt x="93" y="31"/>
                  </a:lnTo>
                  <a:lnTo>
                    <a:pt x="93" y="31"/>
                  </a:lnTo>
                  <a:cubicBezTo>
                    <a:pt x="124" y="31"/>
                    <a:pt x="124" y="31"/>
                    <a:pt x="124" y="31"/>
                  </a:cubicBezTo>
                  <a:cubicBezTo>
                    <a:pt x="155" y="31"/>
                    <a:pt x="155" y="31"/>
                    <a:pt x="155" y="31"/>
                  </a:cubicBezTo>
                  <a:lnTo>
                    <a:pt x="155" y="31"/>
                  </a:lnTo>
                  <a:cubicBezTo>
                    <a:pt x="186" y="31"/>
                    <a:pt x="186" y="31"/>
                    <a:pt x="186" y="31"/>
                  </a:cubicBezTo>
                  <a:lnTo>
                    <a:pt x="186" y="31"/>
                  </a:lnTo>
                  <a:lnTo>
                    <a:pt x="186" y="31"/>
                  </a:lnTo>
                  <a:cubicBezTo>
                    <a:pt x="217" y="31"/>
                    <a:pt x="248" y="31"/>
                    <a:pt x="279" y="31"/>
                  </a:cubicBezTo>
                  <a:lnTo>
                    <a:pt x="279" y="31"/>
                  </a:lnTo>
                  <a:cubicBezTo>
                    <a:pt x="279" y="31"/>
                    <a:pt x="279" y="31"/>
                    <a:pt x="310" y="31"/>
                  </a:cubicBezTo>
                  <a:lnTo>
                    <a:pt x="310" y="31"/>
                  </a:lnTo>
                  <a:lnTo>
                    <a:pt x="341" y="31"/>
                  </a:lnTo>
                  <a:lnTo>
                    <a:pt x="341" y="31"/>
                  </a:lnTo>
                  <a:lnTo>
                    <a:pt x="341" y="0"/>
                  </a:lnTo>
                  <a:lnTo>
                    <a:pt x="341" y="0"/>
                  </a:lnTo>
                  <a:lnTo>
                    <a:pt x="341" y="0"/>
                  </a:lnTo>
                  <a:cubicBezTo>
                    <a:pt x="341" y="0"/>
                    <a:pt x="310" y="31"/>
                    <a:pt x="279"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3" name="Freeform 185"/>
            <p:cNvSpPr>
              <a:spLocks noChangeArrowheads="1"/>
            </p:cNvSpPr>
            <p:nvPr/>
          </p:nvSpPr>
          <p:spPr bwMode="auto">
            <a:xfrm>
              <a:off x="1995488" y="842963"/>
              <a:ext cx="22225" cy="1587"/>
            </a:xfrm>
            <a:custGeom>
              <a:avLst/>
              <a:gdLst>
                <a:gd name="T0" fmla="*/ 0 w 63"/>
                <a:gd name="T1" fmla="*/ 0 h 1"/>
                <a:gd name="T2" fmla="*/ 0 w 63"/>
                <a:gd name="T3" fmla="*/ 0 h 1"/>
                <a:gd name="T4" fmla="*/ 0 w 63"/>
                <a:gd name="T5" fmla="*/ 0 h 1"/>
                <a:gd name="T6" fmla="*/ 0 w 63"/>
                <a:gd name="T7" fmla="*/ 0 h 1"/>
                <a:gd name="T8" fmla="*/ 62 w 63"/>
                <a:gd name="T9" fmla="*/ 0 h 1"/>
                <a:gd name="T10" fmla="*/ 31 w 63"/>
                <a:gd name="T11" fmla="*/ 0 h 1"/>
                <a:gd name="T12" fmla="*/ 0 w 6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63" h="1">
                  <a:moveTo>
                    <a:pt x="0" y="0"/>
                  </a:moveTo>
                  <a:lnTo>
                    <a:pt x="0" y="0"/>
                  </a:lnTo>
                  <a:lnTo>
                    <a:pt x="0" y="0"/>
                  </a:lnTo>
                  <a:lnTo>
                    <a:pt x="0" y="0"/>
                  </a:lnTo>
                  <a:cubicBezTo>
                    <a:pt x="62" y="0"/>
                    <a:pt x="62" y="0"/>
                    <a:pt x="62" y="0"/>
                  </a:cubicBezTo>
                  <a:lnTo>
                    <a:pt x="31" y="0"/>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4" name="Freeform 186"/>
            <p:cNvSpPr>
              <a:spLocks noChangeArrowheads="1"/>
            </p:cNvSpPr>
            <p:nvPr/>
          </p:nvSpPr>
          <p:spPr bwMode="auto">
            <a:xfrm>
              <a:off x="2062163" y="742950"/>
              <a:ext cx="77787" cy="22225"/>
            </a:xfrm>
            <a:custGeom>
              <a:avLst/>
              <a:gdLst>
                <a:gd name="T0" fmla="*/ 186 w 218"/>
                <a:gd name="T1" fmla="*/ 0 h 63"/>
                <a:gd name="T2" fmla="*/ 186 w 218"/>
                <a:gd name="T3" fmla="*/ 0 h 63"/>
                <a:gd name="T4" fmla="*/ 186 w 218"/>
                <a:gd name="T5" fmla="*/ 0 h 63"/>
                <a:gd name="T6" fmla="*/ 124 w 218"/>
                <a:gd name="T7" fmla="*/ 0 h 63"/>
                <a:gd name="T8" fmla="*/ 92 w 218"/>
                <a:gd name="T9" fmla="*/ 0 h 63"/>
                <a:gd name="T10" fmla="*/ 62 w 218"/>
                <a:gd name="T11" fmla="*/ 31 h 63"/>
                <a:gd name="T12" fmla="*/ 62 w 218"/>
                <a:gd name="T13" fmla="*/ 31 h 63"/>
                <a:gd name="T14" fmla="*/ 0 w 218"/>
                <a:gd name="T15" fmla="*/ 0 h 63"/>
                <a:gd name="T16" fmla="*/ 0 w 218"/>
                <a:gd name="T17" fmla="*/ 0 h 63"/>
                <a:gd name="T18" fmla="*/ 0 w 218"/>
                <a:gd name="T19" fmla="*/ 0 h 63"/>
                <a:gd name="T20" fmla="*/ 0 w 218"/>
                <a:gd name="T21" fmla="*/ 31 h 63"/>
                <a:gd name="T22" fmla="*/ 62 w 218"/>
                <a:gd name="T23" fmla="*/ 31 h 63"/>
                <a:gd name="T24" fmla="*/ 62 w 218"/>
                <a:gd name="T25" fmla="*/ 62 h 63"/>
                <a:gd name="T26" fmla="*/ 62 w 218"/>
                <a:gd name="T27" fmla="*/ 62 h 63"/>
                <a:gd name="T28" fmla="*/ 62 w 218"/>
                <a:gd name="T29" fmla="*/ 62 h 63"/>
                <a:gd name="T30" fmla="*/ 92 w 218"/>
                <a:gd name="T31" fmla="*/ 62 h 63"/>
                <a:gd name="T32" fmla="*/ 92 w 218"/>
                <a:gd name="T33" fmla="*/ 62 h 63"/>
                <a:gd name="T34" fmla="*/ 124 w 218"/>
                <a:gd name="T35" fmla="*/ 62 h 63"/>
                <a:gd name="T36" fmla="*/ 186 w 218"/>
                <a:gd name="T37" fmla="*/ 31 h 63"/>
                <a:gd name="T38" fmla="*/ 217 w 218"/>
                <a:gd name="T39" fmla="*/ 31 h 63"/>
                <a:gd name="T40" fmla="*/ 186 w 218"/>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63">
                  <a:moveTo>
                    <a:pt x="186" y="0"/>
                  </a:moveTo>
                  <a:lnTo>
                    <a:pt x="186" y="0"/>
                  </a:lnTo>
                  <a:lnTo>
                    <a:pt x="186" y="0"/>
                  </a:lnTo>
                  <a:cubicBezTo>
                    <a:pt x="155" y="0"/>
                    <a:pt x="155" y="0"/>
                    <a:pt x="124" y="0"/>
                  </a:cubicBezTo>
                  <a:lnTo>
                    <a:pt x="92" y="0"/>
                  </a:lnTo>
                  <a:cubicBezTo>
                    <a:pt x="92" y="31"/>
                    <a:pt x="62" y="31"/>
                    <a:pt x="62" y="31"/>
                  </a:cubicBezTo>
                  <a:lnTo>
                    <a:pt x="62" y="31"/>
                  </a:lnTo>
                  <a:cubicBezTo>
                    <a:pt x="31" y="31"/>
                    <a:pt x="31" y="0"/>
                    <a:pt x="0" y="0"/>
                  </a:cubicBezTo>
                  <a:lnTo>
                    <a:pt x="0" y="0"/>
                  </a:lnTo>
                  <a:lnTo>
                    <a:pt x="0" y="0"/>
                  </a:lnTo>
                  <a:lnTo>
                    <a:pt x="0" y="31"/>
                  </a:lnTo>
                  <a:cubicBezTo>
                    <a:pt x="31" y="31"/>
                    <a:pt x="62" y="31"/>
                    <a:pt x="62" y="31"/>
                  </a:cubicBezTo>
                  <a:cubicBezTo>
                    <a:pt x="62" y="62"/>
                    <a:pt x="62" y="62"/>
                    <a:pt x="62" y="62"/>
                  </a:cubicBezTo>
                  <a:lnTo>
                    <a:pt x="62" y="62"/>
                  </a:lnTo>
                  <a:lnTo>
                    <a:pt x="62" y="62"/>
                  </a:lnTo>
                  <a:lnTo>
                    <a:pt x="92" y="62"/>
                  </a:lnTo>
                  <a:lnTo>
                    <a:pt x="92" y="62"/>
                  </a:lnTo>
                  <a:cubicBezTo>
                    <a:pt x="92" y="62"/>
                    <a:pt x="92" y="62"/>
                    <a:pt x="124" y="62"/>
                  </a:cubicBezTo>
                  <a:cubicBezTo>
                    <a:pt x="155" y="62"/>
                    <a:pt x="186" y="31"/>
                    <a:pt x="186" y="31"/>
                  </a:cubicBezTo>
                  <a:lnTo>
                    <a:pt x="217" y="31"/>
                  </a:lnTo>
                  <a:cubicBezTo>
                    <a:pt x="186" y="0"/>
                    <a:pt x="186" y="0"/>
                    <a:pt x="186"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5" name="Freeform 187"/>
            <p:cNvSpPr>
              <a:spLocks noChangeArrowheads="1"/>
            </p:cNvSpPr>
            <p:nvPr/>
          </p:nvSpPr>
          <p:spPr bwMode="auto">
            <a:xfrm>
              <a:off x="2039938" y="776288"/>
              <a:ext cx="33337" cy="1587"/>
            </a:xfrm>
            <a:custGeom>
              <a:avLst/>
              <a:gdLst>
                <a:gd name="T0" fmla="*/ 0 w 94"/>
                <a:gd name="T1" fmla="*/ 0 h 1"/>
                <a:gd name="T2" fmla="*/ 0 w 94"/>
                <a:gd name="T3" fmla="*/ 0 h 1"/>
                <a:gd name="T4" fmla="*/ 31 w 94"/>
                <a:gd name="T5" fmla="*/ 0 h 1"/>
                <a:gd name="T6" fmla="*/ 62 w 94"/>
                <a:gd name="T7" fmla="*/ 0 h 1"/>
                <a:gd name="T8" fmla="*/ 93 w 94"/>
                <a:gd name="T9" fmla="*/ 0 h 1"/>
                <a:gd name="T10" fmla="*/ 93 w 94"/>
                <a:gd name="T11" fmla="*/ 0 h 1"/>
                <a:gd name="T12" fmla="*/ 62 w 94"/>
                <a:gd name="T13" fmla="*/ 0 h 1"/>
                <a:gd name="T14" fmla="*/ 0 w 94"/>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
                  <a:moveTo>
                    <a:pt x="0" y="0"/>
                  </a:moveTo>
                  <a:lnTo>
                    <a:pt x="0" y="0"/>
                  </a:lnTo>
                  <a:cubicBezTo>
                    <a:pt x="31" y="0"/>
                    <a:pt x="31" y="0"/>
                    <a:pt x="31" y="0"/>
                  </a:cubicBezTo>
                  <a:cubicBezTo>
                    <a:pt x="62" y="0"/>
                    <a:pt x="62" y="0"/>
                    <a:pt x="62" y="0"/>
                  </a:cubicBezTo>
                  <a:lnTo>
                    <a:pt x="93" y="0"/>
                  </a:lnTo>
                  <a:lnTo>
                    <a:pt x="93" y="0"/>
                  </a:lnTo>
                  <a:lnTo>
                    <a:pt x="62" y="0"/>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6" name="Freeform 188"/>
            <p:cNvSpPr>
              <a:spLocks noChangeArrowheads="1"/>
            </p:cNvSpPr>
            <p:nvPr/>
          </p:nvSpPr>
          <p:spPr bwMode="auto">
            <a:xfrm>
              <a:off x="2039938" y="742950"/>
              <a:ext cx="368300" cy="112713"/>
            </a:xfrm>
            <a:custGeom>
              <a:avLst/>
              <a:gdLst>
                <a:gd name="T0" fmla="*/ 930 w 1024"/>
                <a:gd name="T1" fmla="*/ 62 h 311"/>
                <a:gd name="T2" fmla="*/ 961 w 1024"/>
                <a:gd name="T3" fmla="*/ 31 h 311"/>
                <a:gd name="T4" fmla="*/ 991 w 1024"/>
                <a:gd name="T5" fmla="*/ 31 h 311"/>
                <a:gd name="T6" fmla="*/ 1023 w 1024"/>
                <a:gd name="T7" fmla="*/ 31 h 311"/>
                <a:gd name="T8" fmla="*/ 991 w 1024"/>
                <a:gd name="T9" fmla="*/ 0 h 311"/>
                <a:gd name="T10" fmla="*/ 930 w 1024"/>
                <a:gd name="T11" fmla="*/ 0 h 311"/>
                <a:gd name="T12" fmla="*/ 899 w 1024"/>
                <a:gd name="T13" fmla="*/ 0 h 311"/>
                <a:gd name="T14" fmla="*/ 806 w 1024"/>
                <a:gd name="T15" fmla="*/ 31 h 311"/>
                <a:gd name="T16" fmla="*/ 743 w 1024"/>
                <a:gd name="T17" fmla="*/ 31 h 311"/>
                <a:gd name="T18" fmla="*/ 713 w 1024"/>
                <a:gd name="T19" fmla="*/ 0 h 311"/>
                <a:gd name="T20" fmla="*/ 682 w 1024"/>
                <a:gd name="T21" fmla="*/ 0 h 311"/>
                <a:gd name="T22" fmla="*/ 651 w 1024"/>
                <a:gd name="T23" fmla="*/ 0 h 311"/>
                <a:gd name="T24" fmla="*/ 589 w 1024"/>
                <a:gd name="T25" fmla="*/ 0 h 311"/>
                <a:gd name="T26" fmla="*/ 558 w 1024"/>
                <a:gd name="T27" fmla="*/ 0 h 311"/>
                <a:gd name="T28" fmla="*/ 495 w 1024"/>
                <a:gd name="T29" fmla="*/ 0 h 311"/>
                <a:gd name="T30" fmla="*/ 434 w 1024"/>
                <a:gd name="T31" fmla="*/ 31 h 311"/>
                <a:gd name="T32" fmla="*/ 310 w 1024"/>
                <a:gd name="T33" fmla="*/ 0 h 311"/>
                <a:gd name="T34" fmla="*/ 310 w 1024"/>
                <a:gd name="T35" fmla="*/ 124 h 311"/>
                <a:gd name="T36" fmla="*/ 248 w 1024"/>
                <a:gd name="T37" fmla="*/ 124 h 311"/>
                <a:gd name="T38" fmla="*/ 217 w 1024"/>
                <a:gd name="T39" fmla="*/ 155 h 311"/>
                <a:gd name="T40" fmla="*/ 154 w 1024"/>
                <a:gd name="T41" fmla="*/ 155 h 311"/>
                <a:gd name="T42" fmla="*/ 93 w 1024"/>
                <a:gd name="T43" fmla="*/ 186 h 311"/>
                <a:gd name="T44" fmla="*/ 31 w 1024"/>
                <a:gd name="T45" fmla="*/ 217 h 311"/>
                <a:gd name="T46" fmla="*/ 31 w 1024"/>
                <a:gd name="T47" fmla="*/ 217 h 311"/>
                <a:gd name="T48" fmla="*/ 0 w 1024"/>
                <a:gd name="T49" fmla="*/ 248 h 311"/>
                <a:gd name="T50" fmla="*/ 0 w 1024"/>
                <a:gd name="T51" fmla="*/ 310 h 311"/>
                <a:gd name="T52" fmla="*/ 31 w 1024"/>
                <a:gd name="T53" fmla="*/ 310 h 311"/>
                <a:gd name="T54" fmla="*/ 93 w 1024"/>
                <a:gd name="T55" fmla="*/ 310 h 311"/>
                <a:gd name="T56" fmla="*/ 186 w 1024"/>
                <a:gd name="T57" fmla="*/ 310 h 311"/>
                <a:gd name="T58" fmla="*/ 217 w 1024"/>
                <a:gd name="T59" fmla="*/ 279 h 311"/>
                <a:gd name="T60" fmla="*/ 248 w 1024"/>
                <a:gd name="T61" fmla="*/ 279 h 311"/>
                <a:gd name="T62" fmla="*/ 279 w 1024"/>
                <a:gd name="T63" fmla="*/ 248 h 311"/>
                <a:gd name="T64" fmla="*/ 217 w 1024"/>
                <a:gd name="T65" fmla="*/ 248 h 311"/>
                <a:gd name="T66" fmla="*/ 154 w 1024"/>
                <a:gd name="T67" fmla="*/ 217 h 311"/>
                <a:gd name="T68" fmla="*/ 217 w 1024"/>
                <a:gd name="T69" fmla="*/ 186 h 311"/>
                <a:gd name="T70" fmla="*/ 279 w 1024"/>
                <a:gd name="T71" fmla="*/ 186 h 311"/>
                <a:gd name="T72" fmla="*/ 341 w 1024"/>
                <a:gd name="T73" fmla="*/ 186 h 311"/>
                <a:gd name="T74" fmla="*/ 371 w 1024"/>
                <a:gd name="T75" fmla="*/ 186 h 311"/>
                <a:gd name="T76" fmla="*/ 403 w 1024"/>
                <a:gd name="T77" fmla="*/ 155 h 311"/>
                <a:gd name="T78" fmla="*/ 495 w 1024"/>
                <a:gd name="T79" fmla="*/ 155 h 311"/>
                <a:gd name="T80" fmla="*/ 527 w 1024"/>
                <a:gd name="T81" fmla="*/ 155 h 311"/>
                <a:gd name="T82" fmla="*/ 558 w 1024"/>
                <a:gd name="T83" fmla="*/ 155 h 311"/>
                <a:gd name="T84" fmla="*/ 558 w 1024"/>
                <a:gd name="T85" fmla="*/ 93 h 311"/>
                <a:gd name="T86" fmla="*/ 651 w 1024"/>
                <a:gd name="T87" fmla="*/ 124 h 311"/>
                <a:gd name="T88" fmla="*/ 775 w 1024"/>
                <a:gd name="T89" fmla="*/ 93 h 311"/>
                <a:gd name="T90" fmla="*/ 775 w 1024"/>
                <a:gd name="T91" fmla="*/ 93 h 311"/>
                <a:gd name="T92" fmla="*/ 899 w 1024"/>
                <a:gd name="T93" fmla="*/ 6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4" h="311">
                  <a:moveTo>
                    <a:pt x="930" y="62"/>
                  </a:moveTo>
                  <a:lnTo>
                    <a:pt x="930" y="62"/>
                  </a:lnTo>
                  <a:cubicBezTo>
                    <a:pt x="930" y="62"/>
                    <a:pt x="930" y="62"/>
                    <a:pt x="930" y="31"/>
                  </a:cubicBezTo>
                  <a:cubicBezTo>
                    <a:pt x="961" y="31"/>
                    <a:pt x="961" y="31"/>
                    <a:pt x="961" y="31"/>
                  </a:cubicBezTo>
                  <a:lnTo>
                    <a:pt x="991" y="31"/>
                  </a:lnTo>
                  <a:lnTo>
                    <a:pt x="991" y="31"/>
                  </a:lnTo>
                  <a:cubicBezTo>
                    <a:pt x="1023" y="31"/>
                    <a:pt x="1023" y="31"/>
                    <a:pt x="1023" y="31"/>
                  </a:cubicBezTo>
                  <a:lnTo>
                    <a:pt x="1023" y="31"/>
                  </a:lnTo>
                  <a:lnTo>
                    <a:pt x="1023" y="31"/>
                  </a:lnTo>
                  <a:cubicBezTo>
                    <a:pt x="991" y="31"/>
                    <a:pt x="991" y="31"/>
                    <a:pt x="991" y="0"/>
                  </a:cubicBezTo>
                  <a:lnTo>
                    <a:pt x="961" y="0"/>
                  </a:lnTo>
                  <a:cubicBezTo>
                    <a:pt x="961" y="0"/>
                    <a:pt x="961" y="0"/>
                    <a:pt x="930" y="0"/>
                  </a:cubicBezTo>
                  <a:cubicBezTo>
                    <a:pt x="930" y="0"/>
                    <a:pt x="930" y="0"/>
                    <a:pt x="899" y="0"/>
                  </a:cubicBezTo>
                  <a:lnTo>
                    <a:pt x="899" y="0"/>
                  </a:lnTo>
                  <a:lnTo>
                    <a:pt x="867" y="0"/>
                  </a:lnTo>
                  <a:cubicBezTo>
                    <a:pt x="867" y="0"/>
                    <a:pt x="837" y="0"/>
                    <a:pt x="806" y="31"/>
                  </a:cubicBezTo>
                  <a:lnTo>
                    <a:pt x="806" y="31"/>
                  </a:lnTo>
                  <a:cubicBezTo>
                    <a:pt x="775" y="31"/>
                    <a:pt x="775" y="31"/>
                    <a:pt x="743" y="31"/>
                  </a:cubicBezTo>
                  <a:lnTo>
                    <a:pt x="743" y="31"/>
                  </a:lnTo>
                  <a:cubicBezTo>
                    <a:pt x="743" y="0"/>
                    <a:pt x="713" y="0"/>
                    <a:pt x="713" y="0"/>
                  </a:cubicBezTo>
                  <a:lnTo>
                    <a:pt x="713" y="0"/>
                  </a:lnTo>
                  <a:cubicBezTo>
                    <a:pt x="713" y="0"/>
                    <a:pt x="713" y="0"/>
                    <a:pt x="682" y="0"/>
                  </a:cubicBezTo>
                  <a:lnTo>
                    <a:pt x="682" y="0"/>
                  </a:lnTo>
                  <a:lnTo>
                    <a:pt x="651" y="0"/>
                  </a:lnTo>
                  <a:lnTo>
                    <a:pt x="651" y="0"/>
                  </a:lnTo>
                  <a:cubicBezTo>
                    <a:pt x="619" y="0"/>
                    <a:pt x="589" y="0"/>
                    <a:pt x="589" y="0"/>
                  </a:cubicBezTo>
                  <a:lnTo>
                    <a:pt x="558" y="0"/>
                  </a:lnTo>
                  <a:lnTo>
                    <a:pt x="558" y="0"/>
                  </a:lnTo>
                  <a:cubicBezTo>
                    <a:pt x="527" y="0"/>
                    <a:pt x="527" y="0"/>
                    <a:pt x="495" y="0"/>
                  </a:cubicBezTo>
                  <a:lnTo>
                    <a:pt x="495" y="0"/>
                  </a:lnTo>
                  <a:cubicBezTo>
                    <a:pt x="495" y="31"/>
                    <a:pt x="495" y="31"/>
                    <a:pt x="465" y="31"/>
                  </a:cubicBezTo>
                  <a:cubicBezTo>
                    <a:pt x="465" y="31"/>
                    <a:pt x="465" y="31"/>
                    <a:pt x="434" y="31"/>
                  </a:cubicBezTo>
                  <a:cubicBezTo>
                    <a:pt x="403" y="0"/>
                    <a:pt x="371" y="0"/>
                    <a:pt x="341" y="0"/>
                  </a:cubicBezTo>
                  <a:lnTo>
                    <a:pt x="310" y="0"/>
                  </a:lnTo>
                  <a:cubicBezTo>
                    <a:pt x="310" y="124"/>
                    <a:pt x="310" y="124"/>
                    <a:pt x="310" y="124"/>
                  </a:cubicBezTo>
                  <a:lnTo>
                    <a:pt x="310" y="124"/>
                  </a:lnTo>
                  <a:lnTo>
                    <a:pt x="279" y="124"/>
                  </a:lnTo>
                  <a:lnTo>
                    <a:pt x="248" y="124"/>
                  </a:lnTo>
                  <a:lnTo>
                    <a:pt x="217" y="124"/>
                  </a:lnTo>
                  <a:lnTo>
                    <a:pt x="217" y="155"/>
                  </a:lnTo>
                  <a:cubicBezTo>
                    <a:pt x="217" y="155"/>
                    <a:pt x="217" y="155"/>
                    <a:pt x="186" y="155"/>
                  </a:cubicBezTo>
                  <a:cubicBezTo>
                    <a:pt x="186" y="155"/>
                    <a:pt x="186" y="155"/>
                    <a:pt x="154" y="155"/>
                  </a:cubicBezTo>
                  <a:cubicBezTo>
                    <a:pt x="154" y="155"/>
                    <a:pt x="124" y="155"/>
                    <a:pt x="62" y="155"/>
                  </a:cubicBezTo>
                  <a:cubicBezTo>
                    <a:pt x="93" y="186"/>
                    <a:pt x="93" y="186"/>
                    <a:pt x="93" y="186"/>
                  </a:cubicBezTo>
                  <a:cubicBezTo>
                    <a:pt x="93" y="186"/>
                    <a:pt x="93" y="217"/>
                    <a:pt x="62" y="217"/>
                  </a:cubicBezTo>
                  <a:cubicBezTo>
                    <a:pt x="62" y="217"/>
                    <a:pt x="62" y="217"/>
                    <a:pt x="31" y="217"/>
                  </a:cubicBezTo>
                  <a:lnTo>
                    <a:pt x="31" y="217"/>
                  </a:lnTo>
                  <a:lnTo>
                    <a:pt x="31" y="217"/>
                  </a:lnTo>
                  <a:cubicBezTo>
                    <a:pt x="31" y="217"/>
                    <a:pt x="31" y="248"/>
                    <a:pt x="0" y="248"/>
                  </a:cubicBezTo>
                  <a:lnTo>
                    <a:pt x="0" y="248"/>
                  </a:lnTo>
                  <a:cubicBezTo>
                    <a:pt x="62" y="248"/>
                    <a:pt x="62" y="248"/>
                    <a:pt x="62" y="248"/>
                  </a:cubicBezTo>
                  <a:cubicBezTo>
                    <a:pt x="0" y="310"/>
                    <a:pt x="0" y="310"/>
                    <a:pt x="0" y="310"/>
                  </a:cubicBezTo>
                  <a:lnTo>
                    <a:pt x="0" y="310"/>
                  </a:lnTo>
                  <a:cubicBezTo>
                    <a:pt x="31" y="310"/>
                    <a:pt x="31" y="310"/>
                    <a:pt x="31" y="310"/>
                  </a:cubicBezTo>
                  <a:cubicBezTo>
                    <a:pt x="62" y="310"/>
                    <a:pt x="62" y="310"/>
                    <a:pt x="62" y="310"/>
                  </a:cubicBezTo>
                  <a:cubicBezTo>
                    <a:pt x="62" y="310"/>
                    <a:pt x="62" y="310"/>
                    <a:pt x="93" y="310"/>
                  </a:cubicBezTo>
                  <a:cubicBezTo>
                    <a:pt x="93" y="310"/>
                    <a:pt x="124" y="310"/>
                    <a:pt x="154" y="310"/>
                  </a:cubicBezTo>
                  <a:cubicBezTo>
                    <a:pt x="154" y="310"/>
                    <a:pt x="154" y="310"/>
                    <a:pt x="186" y="310"/>
                  </a:cubicBezTo>
                  <a:cubicBezTo>
                    <a:pt x="186" y="310"/>
                    <a:pt x="154" y="310"/>
                    <a:pt x="186" y="279"/>
                  </a:cubicBezTo>
                  <a:cubicBezTo>
                    <a:pt x="186" y="279"/>
                    <a:pt x="186" y="279"/>
                    <a:pt x="217" y="279"/>
                  </a:cubicBezTo>
                  <a:lnTo>
                    <a:pt x="217" y="279"/>
                  </a:lnTo>
                  <a:lnTo>
                    <a:pt x="248" y="279"/>
                  </a:lnTo>
                  <a:lnTo>
                    <a:pt x="279" y="279"/>
                  </a:lnTo>
                  <a:lnTo>
                    <a:pt x="279" y="248"/>
                  </a:lnTo>
                  <a:cubicBezTo>
                    <a:pt x="248" y="248"/>
                    <a:pt x="248" y="248"/>
                    <a:pt x="248" y="248"/>
                  </a:cubicBezTo>
                  <a:cubicBezTo>
                    <a:pt x="248" y="248"/>
                    <a:pt x="248" y="248"/>
                    <a:pt x="217" y="248"/>
                  </a:cubicBezTo>
                  <a:lnTo>
                    <a:pt x="186" y="248"/>
                  </a:lnTo>
                  <a:cubicBezTo>
                    <a:pt x="186" y="248"/>
                    <a:pt x="154" y="248"/>
                    <a:pt x="154" y="217"/>
                  </a:cubicBezTo>
                  <a:cubicBezTo>
                    <a:pt x="154" y="217"/>
                    <a:pt x="154" y="186"/>
                    <a:pt x="186" y="186"/>
                  </a:cubicBezTo>
                  <a:lnTo>
                    <a:pt x="217" y="186"/>
                  </a:lnTo>
                  <a:cubicBezTo>
                    <a:pt x="248" y="186"/>
                    <a:pt x="248" y="186"/>
                    <a:pt x="248" y="186"/>
                  </a:cubicBezTo>
                  <a:cubicBezTo>
                    <a:pt x="279" y="186"/>
                    <a:pt x="279" y="186"/>
                    <a:pt x="279" y="186"/>
                  </a:cubicBezTo>
                  <a:cubicBezTo>
                    <a:pt x="310" y="186"/>
                    <a:pt x="310" y="186"/>
                    <a:pt x="310" y="186"/>
                  </a:cubicBezTo>
                  <a:cubicBezTo>
                    <a:pt x="341" y="186"/>
                    <a:pt x="341" y="186"/>
                    <a:pt x="341" y="186"/>
                  </a:cubicBezTo>
                  <a:lnTo>
                    <a:pt x="371" y="186"/>
                  </a:lnTo>
                  <a:lnTo>
                    <a:pt x="371" y="186"/>
                  </a:lnTo>
                  <a:cubicBezTo>
                    <a:pt x="371" y="155"/>
                    <a:pt x="371" y="155"/>
                    <a:pt x="403" y="155"/>
                  </a:cubicBezTo>
                  <a:lnTo>
                    <a:pt x="403" y="155"/>
                  </a:lnTo>
                  <a:lnTo>
                    <a:pt x="434" y="155"/>
                  </a:lnTo>
                  <a:cubicBezTo>
                    <a:pt x="465" y="155"/>
                    <a:pt x="465" y="155"/>
                    <a:pt x="495" y="155"/>
                  </a:cubicBezTo>
                  <a:lnTo>
                    <a:pt x="495" y="155"/>
                  </a:lnTo>
                  <a:lnTo>
                    <a:pt x="527" y="155"/>
                  </a:lnTo>
                  <a:lnTo>
                    <a:pt x="527" y="155"/>
                  </a:lnTo>
                  <a:cubicBezTo>
                    <a:pt x="558" y="155"/>
                    <a:pt x="558" y="155"/>
                    <a:pt x="558" y="155"/>
                  </a:cubicBezTo>
                  <a:lnTo>
                    <a:pt x="558" y="124"/>
                  </a:lnTo>
                  <a:cubicBezTo>
                    <a:pt x="558" y="93"/>
                    <a:pt x="558" y="93"/>
                    <a:pt x="558" y="93"/>
                  </a:cubicBezTo>
                  <a:cubicBezTo>
                    <a:pt x="589" y="124"/>
                    <a:pt x="589" y="124"/>
                    <a:pt x="589" y="124"/>
                  </a:cubicBezTo>
                  <a:cubicBezTo>
                    <a:pt x="589" y="124"/>
                    <a:pt x="619" y="124"/>
                    <a:pt x="651" y="124"/>
                  </a:cubicBezTo>
                  <a:lnTo>
                    <a:pt x="651" y="124"/>
                  </a:lnTo>
                  <a:cubicBezTo>
                    <a:pt x="682" y="93"/>
                    <a:pt x="743" y="93"/>
                    <a:pt x="775" y="93"/>
                  </a:cubicBezTo>
                  <a:lnTo>
                    <a:pt x="775" y="93"/>
                  </a:lnTo>
                  <a:lnTo>
                    <a:pt x="775" y="93"/>
                  </a:lnTo>
                  <a:cubicBezTo>
                    <a:pt x="775" y="93"/>
                    <a:pt x="806" y="93"/>
                    <a:pt x="837" y="93"/>
                  </a:cubicBezTo>
                  <a:cubicBezTo>
                    <a:pt x="837" y="62"/>
                    <a:pt x="867" y="62"/>
                    <a:pt x="899" y="62"/>
                  </a:cubicBezTo>
                  <a:lnTo>
                    <a:pt x="93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7" name="Freeform 189"/>
            <p:cNvSpPr>
              <a:spLocks noChangeArrowheads="1"/>
            </p:cNvSpPr>
            <p:nvPr/>
          </p:nvSpPr>
          <p:spPr bwMode="auto">
            <a:xfrm>
              <a:off x="1973263" y="809625"/>
              <a:ext cx="55562" cy="11113"/>
            </a:xfrm>
            <a:custGeom>
              <a:avLst/>
              <a:gdLst>
                <a:gd name="T0" fmla="*/ 124 w 156"/>
                <a:gd name="T1" fmla="*/ 31 h 32"/>
                <a:gd name="T2" fmla="*/ 124 w 156"/>
                <a:gd name="T3" fmla="*/ 31 h 32"/>
                <a:gd name="T4" fmla="*/ 62 w 156"/>
                <a:gd name="T5" fmla="*/ 0 h 32"/>
                <a:gd name="T6" fmla="*/ 0 w 156"/>
                <a:gd name="T7" fmla="*/ 0 h 32"/>
                <a:gd name="T8" fmla="*/ 31 w 156"/>
                <a:gd name="T9" fmla="*/ 0 h 32"/>
                <a:gd name="T10" fmla="*/ 31 w 156"/>
                <a:gd name="T11" fmla="*/ 0 h 32"/>
                <a:gd name="T12" fmla="*/ 31 w 156"/>
                <a:gd name="T13" fmla="*/ 0 h 32"/>
                <a:gd name="T14" fmla="*/ 62 w 156"/>
                <a:gd name="T15" fmla="*/ 0 h 32"/>
                <a:gd name="T16" fmla="*/ 124 w 156"/>
                <a:gd name="T17" fmla="*/ 31 h 32"/>
                <a:gd name="T18" fmla="*/ 124 w 156"/>
                <a:gd name="T19" fmla="*/ 31 h 32"/>
                <a:gd name="T20" fmla="*/ 155 w 156"/>
                <a:gd name="T21" fmla="*/ 31 h 32"/>
                <a:gd name="T22" fmla="*/ 155 w 156"/>
                <a:gd name="T23" fmla="*/ 31 h 32"/>
                <a:gd name="T24" fmla="*/ 124 w 156"/>
                <a:gd name="T2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32">
                  <a:moveTo>
                    <a:pt x="124" y="31"/>
                  </a:moveTo>
                  <a:lnTo>
                    <a:pt x="124" y="31"/>
                  </a:lnTo>
                  <a:cubicBezTo>
                    <a:pt x="93" y="0"/>
                    <a:pt x="93" y="0"/>
                    <a:pt x="62" y="0"/>
                  </a:cubicBezTo>
                  <a:cubicBezTo>
                    <a:pt x="62" y="0"/>
                    <a:pt x="31" y="0"/>
                    <a:pt x="0" y="0"/>
                  </a:cubicBezTo>
                  <a:cubicBezTo>
                    <a:pt x="31" y="0"/>
                    <a:pt x="31" y="0"/>
                    <a:pt x="31" y="0"/>
                  </a:cubicBezTo>
                  <a:lnTo>
                    <a:pt x="31" y="0"/>
                  </a:lnTo>
                  <a:lnTo>
                    <a:pt x="31" y="0"/>
                  </a:lnTo>
                  <a:cubicBezTo>
                    <a:pt x="31" y="0"/>
                    <a:pt x="31" y="0"/>
                    <a:pt x="62" y="0"/>
                  </a:cubicBezTo>
                  <a:cubicBezTo>
                    <a:pt x="93" y="0"/>
                    <a:pt x="93" y="31"/>
                    <a:pt x="124" y="31"/>
                  </a:cubicBezTo>
                  <a:lnTo>
                    <a:pt x="124" y="31"/>
                  </a:lnTo>
                  <a:lnTo>
                    <a:pt x="155" y="31"/>
                  </a:lnTo>
                  <a:lnTo>
                    <a:pt x="155" y="31"/>
                  </a:lnTo>
                  <a:lnTo>
                    <a:pt x="124"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8" name="Freeform 190"/>
            <p:cNvSpPr>
              <a:spLocks noChangeArrowheads="1"/>
            </p:cNvSpPr>
            <p:nvPr/>
          </p:nvSpPr>
          <p:spPr bwMode="auto">
            <a:xfrm>
              <a:off x="2062163" y="876300"/>
              <a:ext cx="22225" cy="11113"/>
            </a:xfrm>
            <a:custGeom>
              <a:avLst/>
              <a:gdLst>
                <a:gd name="T0" fmla="*/ 62 w 63"/>
                <a:gd name="T1" fmla="*/ 0 h 32"/>
                <a:gd name="T2" fmla="*/ 62 w 63"/>
                <a:gd name="T3" fmla="*/ 0 h 32"/>
                <a:gd name="T4" fmla="*/ 62 w 63"/>
                <a:gd name="T5" fmla="*/ 0 h 32"/>
                <a:gd name="T6" fmla="*/ 62 w 63"/>
                <a:gd name="T7" fmla="*/ 0 h 32"/>
                <a:gd name="T8" fmla="*/ 31 w 63"/>
                <a:gd name="T9" fmla="*/ 0 h 32"/>
                <a:gd name="T10" fmla="*/ 0 w 63"/>
                <a:gd name="T11" fmla="*/ 0 h 32"/>
                <a:gd name="T12" fmla="*/ 0 w 63"/>
                <a:gd name="T13" fmla="*/ 0 h 32"/>
                <a:gd name="T14" fmla="*/ 0 w 63"/>
                <a:gd name="T15" fmla="*/ 31 h 32"/>
                <a:gd name="T16" fmla="*/ 62 w 6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2">
                  <a:moveTo>
                    <a:pt x="62" y="0"/>
                  </a:moveTo>
                  <a:lnTo>
                    <a:pt x="62" y="0"/>
                  </a:lnTo>
                  <a:lnTo>
                    <a:pt x="62" y="0"/>
                  </a:lnTo>
                  <a:lnTo>
                    <a:pt x="62" y="0"/>
                  </a:lnTo>
                  <a:cubicBezTo>
                    <a:pt x="62" y="0"/>
                    <a:pt x="62" y="0"/>
                    <a:pt x="31" y="0"/>
                  </a:cubicBezTo>
                  <a:cubicBezTo>
                    <a:pt x="31" y="0"/>
                    <a:pt x="31" y="0"/>
                    <a:pt x="0" y="0"/>
                  </a:cubicBezTo>
                  <a:lnTo>
                    <a:pt x="0" y="0"/>
                  </a:lnTo>
                  <a:cubicBezTo>
                    <a:pt x="0" y="0"/>
                    <a:pt x="0" y="0"/>
                    <a:pt x="0" y="31"/>
                  </a:cubicBezTo>
                  <a:cubicBezTo>
                    <a:pt x="31" y="31"/>
                    <a:pt x="31" y="31"/>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9" name="Freeform 191"/>
            <p:cNvSpPr>
              <a:spLocks noChangeArrowheads="1"/>
            </p:cNvSpPr>
            <p:nvPr/>
          </p:nvSpPr>
          <p:spPr bwMode="auto">
            <a:xfrm>
              <a:off x="1882775" y="765175"/>
              <a:ext cx="66675" cy="11113"/>
            </a:xfrm>
            <a:custGeom>
              <a:avLst/>
              <a:gdLst>
                <a:gd name="T0" fmla="*/ 155 w 187"/>
                <a:gd name="T1" fmla="*/ 0 h 32"/>
                <a:gd name="T2" fmla="*/ 155 w 187"/>
                <a:gd name="T3" fmla="*/ 0 h 32"/>
                <a:gd name="T4" fmla="*/ 93 w 187"/>
                <a:gd name="T5" fmla="*/ 0 h 32"/>
                <a:gd name="T6" fmla="*/ 31 w 187"/>
                <a:gd name="T7" fmla="*/ 0 h 32"/>
                <a:gd name="T8" fmla="*/ 0 w 187"/>
                <a:gd name="T9" fmla="*/ 31 h 32"/>
                <a:gd name="T10" fmla="*/ 31 w 187"/>
                <a:gd name="T11" fmla="*/ 31 h 32"/>
                <a:gd name="T12" fmla="*/ 62 w 187"/>
                <a:gd name="T13" fmla="*/ 31 h 32"/>
                <a:gd name="T14" fmla="*/ 93 w 187"/>
                <a:gd name="T15" fmla="*/ 31 h 32"/>
                <a:gd name="T16" fmla="*/ 155 w 187"/>
                <a:gd name="T17" fmla="*/ 31 h 32"/>
                <a:gd name="T18" fmla="*/ 155 w 187"/>
                <a:gd name="T19" fmla="*/ 0 h 32"/>
                <a:gd name="T20" fmla="*/ 186 w 187"/>
                <a:gd name="T21" fmla="*/ 0 h 32"/>
                <a:gd name="T22" fmla="*/ 155 w 187"/>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32">
                  <a:moveTo>
                    <a:pt x="155" y="0"/>
                  </a:moveTo>
                  <a:lnTo>
                    <a:pt x="155" y="0"/>
                  </a:lnTo>
                  <a:cubicBezTo>
                    <a:pt x="124" y="0"/>
                    <a:pt x="124" y="0"/>
                    <a:pt x="93" y="0"/>
                  </a:cubicBezTo>
                  <a:cubicBezTo>
                    <a:pt x="93" y="0"/>
                    <a:pt x="62" y="0"/>
                    <a:pt x="31" y="0"/>
                  </a:cubicBezTo>
                  <a:cubicBezTo>
                    <a:pt x="31" y="31"/>
                    <a:pt x="0" y="31"/>
                    <a:pt x="0" y="31"/>
                  </a:cubicBezTo>
                  <a:lnTo>
                    <a:pt x="31" y="31"/>
                  </a:lnTo>
                  <a:lnTo>
                    <a:pt x="62" y="31"/>
                  </a:lnTo>
                  <a:cubicBezTo>
                    <a:pt x="93" y="31"/>
                    <a:pt x="93" y="31"/>
                    <a:pt x="93" y="31"/>
                  </a:cubicBezTo>
                  <a:cubicBezTo>
                    <a:pt x="93" y="31"/>
                    <a:pt x="124" y="31"/>
                    <a:pt x="155" y="31"/>
                  </a:cubicBezTo>
                  <a:lnTo>
                    <a:pt x="155" y="0"/>
                  </a:lnTo>
                  <a:lnTo>
                    <a:pt x="186" y="0"/>
                  </a:lnTo>
                  <a:lnTo>
                    <a:pt x="155"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0" name="Freeform 192"/>
            <p:cNvSpPr>
              <a:spLocks noChangeArrowheads="1"/>
            </p:cNvSpPr>
            <p:nvPr/>
          </p:nvSpPr>
          <p:spPr bwMode="auto">
            <a:xfrm>
              <a:off x="2017713" y="1166813"/>
              <a:ext cx="11112" cy="11112"/>
            </a:xfrm>
            <a:custGeom>
              <a:avLst/>
              <a:gdLst>
                <a:gd name="T0" fmla="*/ 31 w 32"/>
                <a:gd name="T1" fmla="*/ 31 h 32"/>
                <a:gd name="T2" fmla="*/ 31 w 32"/>
                <a:gd name="T3" fmla="*/ 31 h 32"/>
                <a:gd name="T4" fmla="*/ 31 w 32"/>
                <a:gd name="T5" fmla="*/ 0 h 32"/>
                <a:gd name="T6" fmla="*/ 0 w 32"/>
                <a:gd name="T7" fmla="*/ 0 h 32"/>
                <a:gd name="T8" fmla="*/ 0 w 32"/>
                <a:gd name="T9" fmla="*/ 0 h 32"/>
                <a:gd name="T10" fmla="*/ 31 w 32"/>
                <a:gd name="T11" fmla="*/ 31 h 32"/>
              </a:gdLst>
              <a:ahLst/>
              <a:cxnLst>
                <a:cxn ang="0">
                  <a:pos x="T0" y="T1"/>
                </a:cxn>
                <a:cxn ang="0">
                  <a:pos x="T2" y="T3"/>
                </a:cxn>
                <a:cxn ang="0">
                  <a:pos x="T4" y="T5"/>
                </a:cxn>
                <a:cxn ang="0">
                  <a:pos x="T6" y="T7"/>
                </a:cxn>
                <a:cxn ang="0">
                  <a:pos x="T8" y="T9"/>
                </a:cxn>
                <a:cxn ang="0">
                  <a:pos x="T10" y="T11"/>
                </a:cxn>
              </a:cxnLst>
              <a:rect l="0" t="0" r="r" b="b"/>
              <a:pathLst>
                <a:path w="32" h="32">
                  <a:moveTo>
                    <a:pt x="31" y="31"/>
                  </a:moveTo>
                  <a:lnTo>
                    <a:pt x="31" y="31"/>
                  </a:lnTo>
                  <a:cubicBezTo>
                    <a:pt x="31" y="0"/>
                    <a:pt x="31" y="0"/>
                    <a:pt x="31" y="0"/>
                  </a:cubicBezTo>
                  <a:cubicBezTo>
                    <a:pt x="31" y="0"/>
                    <a:pt x="31" y="0"/>
                    <a:pt x="0" y="0"/>
                  </a:cubicBezTo>
                  <a:lnTo>
                    <a:pt x="0" y="0"/>
                  </a:lnTo>
                  <a:cubicBezTo>
                    <a:pt x="31" y="0"/>
                    <a:pt x="31" y="31"/>
                    <a:pt x="3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1" name="Freeform 193"/>
            <p:cNvSpPr>
              <a:spLocks noChangeArrowheads="1"/>
            </p:cNvSpPr>
            <p:nvPr/>
          </p:nvSpPr>
          <p:spPr bwMode="auto">
            <a:xfrm>
              <a:off x="1951038" y="1144588"/>
              <a:ext cx="55562" cy="33337"/>
            </a:xfrm>
            <a:custGeom>
              <a:avLst/>
              <a:gdLst>
                <a:gd name="T0" fmla="*/ 62 w 156"/>
                <a:gd name="T1" fmla="*/ 31 h 94"/>
                <a:gd name="T2" fmla="*/ 62 w 156"/>
                <a:gd name="T3" fmla="*/ 31 h 94"/>
                <a:gd name="T4" fmla="*/ 62 w 156"/>
                <a:gd name="T5" fmla="*/ 62 h 94"/>
                <a:gd name="T6" fmla="*/ 31 w 156"/>
                <a:gd name="T7" fmla="*/ 0 h 94"/>
                <a:gd name="T8" fmla="*/ 0 w 156"/>
                <a:gd name="T9" fmla="*/ 0 h 94"/>
                <a:gd name="T10" fmla="*/ 0 w 156"/>
                <a:gd name="T11" fmla="*/ 0 h 94"/>
                <a:gd name="T12" fmla="*/ 0 w 156"/>
                <a:gd name="T13" fmla="*/ 31 h 94"/>
                <a:gd name="T14" fmla="*/ 0 w 156"/>
                <a:gd name="T15" fmla="*/ 31 h 94"/>
                <a:gd name="T16" fmla="*/ 0 w 156"/>
                <a:gd name="T17" fmla="*/ 62 h 94"/>
                <a:gd name="T18" fmla="*/ 0 w 156"/>
                <a:gd name="T19" fmla="*/ 62 h 94"/>
                <a:gd name="T20" fmla="*/ 31 w 156"/>
                <a:gd name="T21" fmla="*/ 93 h 94"/>
                <a:gd name="T22" fmla="*/ 62 w 156"/>
                <a:gd name="T23" fmla="*/ 93 h 94"/>
                <a:gd name="T24" fmla="*/ 93 w 156"/>
                <a:gd name="T25" fmla="*/ 93 h 94"/>
                <a:gd name="T26" fmla="*/ 124 w 156"/>
                <a:gd name="T27" fmla="*/ 62 h 94"/>
                <a:gd name="T28" fmla="*/ 124 w 156"/>
                <a:gd name="T29" fmla="*/ 62 h 94"/>
                <a:gd name="T30" fmla="*/ 155 w 156"/>
                <a:gd name="T31" fmla="*/ 62 h 94"/>
                <a:gd name="T32" fmla="*/ 155 w 156"/>
                <a:gd name="T33" fmla="*/ 62 h 94"/>
                <a:gd name="T34" fmla="*/ 124 w 156"/>
                <a:gd name="T35" fmla="*/ 31 h 94"/>
                <a:gd name="T36" fmla="*/ 93 w 156"/>
                <a:gd name="T37" fmla="*/ 31 h 94"/>
                <a:gd name="T38" fmla="*/ 93 w 156"/>
                <a:gd name="T39" fmla="*/ 31 h 94"/>
                <a:gd name="T40" fmla="*/ 62 w 156"/>
                <a:gd name="T41"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94">
                  <a:moveTo>
                    <a:pt x="62" y="31"/>
                  </a:moveTo>
                  <a:lnTo>
                    <a:pt x="62" y="31"/>
                  </a:lnTo>
                  <a:cubicBezTo>
                    <a:pt x="62" y="62"/>
                    <a:pt x="62" y="62"/>
                    <a:pt x="62" y="62"/>
                  </a:cubicBezTo>
                  <a:cubicBezTo>
                    <a:pt x="31" y="0"/>
                    <a:pt x="31" y="0"/>
                    <a:pt x="31" y="0"/>
                  </a:cubicBezTo>
                  <a:lnTo>
                    <a:pt x="0" y="0"/>
                  </a:lnTo>
                  <a:lnTo>
                    <a:pt x="0" y="0"/>
                  </a:lnTo>
                  <a:cubicBezTo>
                    <a:pt x="0" y="31"/>
                    <a:pt x="0" y="31"/>
                    <a:pt x="0" y="31"/>
                  </a:cubicBezTo>
                  <a:lnTo>
                    <a:pt x="0" y="31"/>
                  </a:lnTo>
                  <a:cubicBezTo>
                    <a:pt x="0" y="62"/>
                    <a:pt x="0" y="62"/>
                    <a:pt x="0" y="62"/>
                  </a:cubicBezTo>
                  <a:lnTo>
                    <a:pt x="0" y="62"/>
                  </a:lnTo>
                  <a:cubicBezTo>
                    <a:pt x="31" y="62"/>
                    <a:pt x="31" y="93"/>
                    <a:pt x="31" y="93"/>
                  </a:cubicBezTo>
                  <a:lnTo>
                    <a:pt x="62" y="93"/>
                  </a:lnTo>
                  <a:lnTo>
                    <a:pt x="93" y="93"/>
                  </a:lnTo>
                  <a:cubicBezTo>
                    <a:pt x="93" y="62"/>
                    <a:pt x="124" y="62"/>
                    <a:pt x="124" y="62"/>
                  </a:cubicBezTo>
                  <a:lnTo>
                    <a:pt x="124" y="62"/>
                  </a:lnTo>
                  <a:lnTo>
                    <a:pt x="155" y="62"/>
                  </a:lnTo>
                  <a:lnTo>
                    <a:pt x="155" y="62"/>
                  </a:lnTo>
                  <a:cubicBezTo>
                    <a:pt x="155" y="31"/>
                    <a:pt x="155" y="31"/>
                    <a:pt x="124" y="31"/>
                  </a:cubicBezTo>
                  <a:lnTo>
                    <a:pt x="93" y="31"/>
                  </a:lnTo>
                  <a:lnTo>
                    <a:pt x="93" y="31"/>
                  </a:lnTo>
                  <a:cubicBezTo>
                    <a:pt x="62" y="31"/>
                    <a:pt x="62" y="31"/>
                    <a:pt x="62"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2" name="Freeform 194"/>
            <p:cNvSpPr>
              <a:spLocks noChangeArrowheads="1"/>
            </p:cNvSpPr>
            <p:nvPr/>
          </p:nvSpPr>
          <p:spPr bwMode="auto">
            <a:xfrm>
              <a:off x="2419350" y="1122363"/>
              <a:ext cx="1588" cy="11112"/>
            </a:xfrm>
            <a:custGeom>
              <a:avLst/>
              <a:gdLst>
                <a:gd name="T0" fmla="*/ 0 w 1"/>
                <a:gd name="T1" fmla="*/ 31 h 32"/>
                <a:gd name="T2" fmla="*/ 0 w 1"/>
                <a:gd name="T3" fmla="*/ 31 h 32"/>
                <a:gd name="T4" fmla="*/ 0 w 1"/>
                <a:gd name="T5" fmla="*/ 0 h 32"/>
                <a:gd name="T6" fmla="*/ 0 w 1"/>
                <a:gd name="T7" fmla="*/ 0 h 32"/>
                <a:gd name="T8" fmla="*/ 0 w 1"/>
                <a:gd name="T9" fmla="*/ 31 h 32"/>
              </a:gdLst>
              <a:ahLst/>
              <a:cxnLst>
                <a:cxn ang="0">
                  <a:pos x="T0" y="T1"/>
                </a:cxn>
                <a:cxn ang="0">
                  <a:pos x="T2" y="T3"/>
                </a:cxn>
                <a:cxn ang="0">
                  <a:pos x="T4" y="T5"/>
                </a:cxn>
                <a:cxn ang="0">
                  <a:pos x="T6" y="T7"/>
                </a:cxn>
                <a:cxn ang="0">
                  <a:pos x="T8" y="T9"/>
                </a:cxn>
              </a:cxnLst>
              <a:rect l="0" t="0" r="r" b="b"/>
              <a:pathLst>
                <a:path w="1" h="32">
                  <a:moveTo>
                    <a:pt x="0" y="31"/>
                  </a:moveTo>
                  <a:lnTo>
                    <a:pt x="0" y="31"/>
                  </a:lnTo>
                  <a:cubicBezTo>
                    <a:pt x="0" y="0"/>
                    <a:pt x="0" y="0"/>
                    <a:pt x="0" y="0"/>
                  </a:cubicBezTo>
                  <a:lnTo>
                    <a:pt x="0" y="0"/>
                  </a:lnTo>
                  <a:cubicBezTo>
                    <a:pt x="0" y="0"/>
                    <a:pt x="0" y="0"/>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3" name="Freeform 195"/>
            <p:cNvSpPr>
              <a:spLocks noChangeArrowheads="1"/>
            </p:cNvSpPr>
            <p:nvPr/>
          </p:nvSpPr>
          <p:spPr bwMode="auto">
            <a:xfrm>
              <a:off x="2017713" y="987425"/>
              <a:ext cx="401637" cy="223838"/>
            </a:xfrm>
            <a:custGeom>
              <a:avLst/>
              <a:gdLst>
                <a:gd name="T0" fmla="*/ 248 w 1117"/>
                <a:gd name="T1" fmla="*/ 31 h 621"/>
                <a:gd name="T2" fmla="*/ 186 w 1117"/>
                <a:gd name="T3" fmla="*/ 31 h 621"/>
                <a:gd name="T4" fmla="*/ 155 w 1117"/>
                <a:gd name="T5" fmla="*/ 0 h 621"/>
                <a:gd name="T6" fmla="*/ 0 w 1117"/>
                <a:gd name="T7" fmla="*/ 62 h 621"/>
                <a:gd name="T8" fmla="*/ 31 w 1117"/>
                <a:gd name="T9" fmla="*/ 93 h 621"/>
                <a:gd name="T10" fmla="*/ 62 w 1117"/>
                <a:gd name="T11" fmla="*/ 93 h 621"/>
                <a:gd name="T12" fmla="*/ 124 w 1117"/>
                <a:gd name="T13" fmla="*/ 124 h 621"/>
                <a:gd name="T14" fmla="*/ 186 w 1117"/>
                <a:gd name="T15" fmla="*/ 93 h 621"/>
                <a:gd name="T16" fmla="*/ 248 w 1117"/>
                <a:gd name="T17" fmla="*/ 93 h 621"/>
                <a:gd name="T18" fmla="*/ 341 w 1117"/>
                <a:gd name="T19" fmla="*/ 93 h 621"/>
                <a:gd name="T20" fmla="*/ 372 w 1117"/>
                <a:gd name="T21" fmla="*/ 155 h 621"/>
                <a:gd name="T22" fmla="*/ 433 w 1117"/>
                <a:gd name="T23" fmla="*/ 155 h 621"/>
                <a:gd name="T24" fmla="*/ 433 w 1117"/>
                <a:gd name="T25" fmla="*/ 186 h 621"/>
                <a:gd name="T26" fmla="*/ 496 w 1117"/>
                <a:gd name="T27" fmla="*/ 217 h 621"/>
                <a:gd name="T28" fmla="*/ 557 w 1117"/>
                <a:gd name="T29" fmla="*/ 248 h 621"/>
                <a:gd name="T30" fmla="*/ 589 w 1117"/>
                <a:gd name="T31" fmla="*/ 341 h 621"/>
                <a:gd name="T32" fmla="*/ 496 w 1117"/>
                <a:gd name="T33" fmla="*/ 372 h 621"/>
                <a:gd name="T34" fmla="*/ 527 w 1117"/>
                <a:gd name="T35" fmla="*/ 465 h 621"/>
                <a:gd name="T36" fmla="*/ 589 w 1117"/>
                <a:gd name="T37" fmla="*/ 527 h 621"/>
                <a:gd name="T38" fmla="*/ 651 w 1117"/>
                <a:gd name="T39" fmla="*/ 557 h 621"/>
                <a:gd name="T40" fmla="*/ 713 w 1117"/>
                <a:gd name="T41" fmla="*/ 557 h 621"/>
                <a:gd name="T42" fmla="*/ 805 w 1117"/>
                <a:gd name="T43" fmla="*/ 620 h 621"/>
                <a:gd name="T44" fmla="*/ 899 w 1117"/>
                <a:gd name="T45" fmla="*/ 620 h 621"/>
                <a:gd name="T46" fmla="*/ 929 w 1117"/>
                <a:gd name="T47" fmla="*/ 620 h 621"/>
                <a:gd name="T48" fmla="*/ 992 w 1117"/>
                <a:gd name="T49" fmla="*/ 557 h 621"/>
                <a:gd name="T50" fmla="*/ 992 w 1117"/>
                <a:gd name="T51" fmla="*/ 527 h 621"/>
                <a:gd name="T52" fmla="*/ 929 w 1117"/>
                <a:gd name="T53" fmla="*/ 496 h 621"/>
                <a:gd name="T54" fmla="*/ 899 w 1117"/>
                <a:gd name="T55" fmla="*/ 496 h 621"/>
                <a:gd name="T56" fmla="*/ 837 w 1117"/>
                <a:gd name="T57" fmla="*/ 465 h 621"/>
                <a:gd name="T58" fmla="*/ 744 w 1117"/>
                <a:gd name="T59" fmla="*/ 403 h 621"/>
                <a:gd name="T60" fmla="*/ 837 w 1117"/>
                <a:gd name="T61" fmla="*/ 310 h 621"/>
                <a:gd name="T62" fmla="*/ 929 w 1117"/>
                <a:gd name="T63" fmla="*/ 341 h 621"/>
                <a:gd name="T64" fmla="*/ 961 w 1117"/>
                <a:gd name="T65" fmla="*/ 310 h 621"/>
                <a:gd name="T66" fmla="*/ 1023 w 1117"/>
                <a:gd name="T67" fmla="*/ 341 h 621"/>
                <a:gd name="T68" fmla="*/ 1053 w 1117"/>
                <a:gd name="T69" fmla="*/ 403 h 621"/>
                <a:gd name="T70" fmla="*/ 1116 w 1117"/>
                <a:gd name="T71" fmla="*/ 372 h 621"/>
                <a:gd name="T72" fmla="*/ 1116 w 1117"/>
                <a:gd name="T73" fmla="*/ 372 h 621"/>
                <a:gd name="T74" fmla="*/ 1085 w 1117"/>
                <a:gd name="T75" fmla="*/ 341 h 621"/>
                <a:gd name="T76" fmla="*/ 1053 w 1117"/>
                <a:gd name="T77" fmla="*/ 341 h 621"/>
                <a:gd name="T78" fmla="*/ 1023 w 1117"/>
                <a:gd name="T79" fmla="*/ 310 h 621"/>
                <a:gd name="T80" fmla="*/ 961 w 1117"/>
                <a:gd name="T81" fmla="*/ 279 h 621"/>
                <a:gd name="T82" fmla="*/ 929 w 1117"/>
                <a:gd name="T83" fmla="*/ 279 h 621"/>
                <a:gd name="T84" fmla="*/ 899 w 1117"/>
                <a:gd name="T85" fmla="*/ 279 h 621"/>
                <a:gd name="T86" fmla="*/ 868 w 1117"/>
                <a:gd name="T87" fmla="*/ 279 h 621"/>
                <a:gd name="T88" fmla="*/ 775 w 1117"/>
                <a:gd name="T89" fmla="*/ 217 h 621"/>
                <a:gd name="T90" fmla="*/ 713 w 1117"/>
                <a:gd name="T91" fmla="*/ 155 h 621"/>
                <a:gd name="T92" fmla="*/ 713 w 1117"/>
                <a:gd name="T93" fmla="*/ 93 h 621"/>
                <a:gd name="T94" fmla="*/ 651 w 1117"/>
                <a:gd name="T95" fmla="*/ 124 h 621"/>
                <a:gd name="T96" fmla="*/ 620 w 1117"/>
                <a:gd name="T97" fmla="*/ 155 h 621"/>
                <a:gd name="T98" fmla="*/ 527 w 1117"/>
                <a:gd name="T99" fmla="*/ 93 h 621"/>
                <a:gd name="T100" fmla="*/ 527 w 1117"/>
                <a:gd name="T101" fmla="*/ 93 h 621"/>
                <a:gd name="T102" fmla="*/ 433 w 1117"/>
                <a:gd name="T103" fmla="*/ 62 h 621"/>
                <a:gd name="T104" fmla="*/ 403 w 1117"/>
                <a:gd name="T105" fmla="*/ 62 h 621"/>
                <a:gd name="T106" fmla="*/ 403 w 1117"/>
                <a:gd name="T107" fmla="*/ 0 h 621"/>
                <a:gd name="T108" fmla="*/ 310 w 1117"/>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7" h="621">
                  <a:moveTo>
                    <a:pt x="279" y="31"/>
                  </a:moveTo>
                  <a:lnTo>
                    <a:pt x="279" y="31"/>
                  </a:lnTo>
                  <a:cubicBezTo>
                    <a:pt x="248" y="31"/>
                    <a:pt x="248" y="31"/>
                    <a:pt x="248" y="31"/>
                  </a:cubicBezTo>
                  <a:cubicBezTo>
                    <a:pt x="216" y="31"/>
                    <a:pt x="216" y="31"/>
                    <a:pt x="216" y="31"/>
                  </a:cubicBezTo>
                  <a:lnTo>
                    <a:pt x="216" y="31"/>
                  </a:lnTo>
                  <a:lnTo>
                    <a:pt x="186" y="31"/>
                  </a:lnTo>
                  <a:cubicBezTo>
                    <a:pt x="186" y="31"/>
                    <a:pt x="186" y="31"/>
                    <a:pt x="155" y="31"/>
                  </a:cubicBezTo>
                  <a:cubicBezTo>
                    <a:pt x="155" y="0"/>
                    <a:pt x="155" y="0"/>
                    <a:pt x="155" y="0"/>
                  </a:cubicBezTo>
                  <a:lnTo>
                    <a:pt x="155" y="0"/>
                  </a:lnTo>
                  <a:lnTo>
                    <a:pt x="155" y="0"/>
                  </a:lnTo>
                  <a:cubicBezTo>
                    <a:pt x="155" y="0"/>
                    <a:pt x="124" y="0"/>
                    <a:pt x="124" y="31"/>
                  </a:cubicBezTo>
                  <a:cubicBezTo>
                    <a:pt x="0" y="62"/>
                    <a:pt x="0" y="62"/>
                    <a:pt x="0" y="62"/>
                  </a:cubicBezTo>
                  <a:lnTo>
                    <a:pt x="31" y="93"/>
                  </a:lnTo>
                  <a:lnTo>
                    <a:pt x="31" y="93"/>
                  </a:lnTo>
                  <a:lnTo>
                    <a:pt x="31" y="93"/>
                  </a:lnTo>
                  <a:lnTo>
                    <a:pt x="31" y="93"/>
                  </a:lnTo>
                  <a:lnTo>
                    <a:pt x="62" y="93"/>
                  </a:lnTo>
                  <a:lnTo>
                    <a:pt x="62" y="93"/>
                  </a:lnTo>
                  <a:cubicBezTo>
                    <a:pt x="93" y="93"/>
                    <a:pt x="93" y="124"/>
                    <a:pt x="93" y="124"/>
                  </a:cubicBezTo>
                  <a:lnTo>
                    <a:pt x="93" y="124"/>
                  </a:lnTo>
                  <a:cubicBezTo>
                    <a:pt x="124" y="124"/>
                    <a:pt x="124" y="124"/>
                    <a:pt x="124" y="124"/>
                  </a:cubicBezTo>
                  <a:cubicBezTo>
                    <a:pt x="155" y="124"/>
                    <a:pt x="155" y="124"/>
                    <a:pt x="155" y="124"/>
                  </a:cubicBezTo>
                  <a:lnTo>
                    <a:pt x="155" y="124"/>
                  </a:lnTo>
                  <a:cubicBezTo>
                    <a:pt x="186" y="93"/>
                    <a:pt x="186" y="93"/>
                    <a:pt x="186" y="93"/>
                  </a:cubicBezTo>
                  <a:cubicBezTo>
                    <a:pt x="186" y="93"/>
                    <a:pt x="186" y="62"/>
                    <a:pt x="216" y="62"/>
                  </a:cubicBezTo>
                  <a:cubicBezTo>
                    <a:pt x="216" y="62"/>
                    <a:pt x="216" y="62"/>
                    <a:pt x="248" y="62"/>
                  </a:cubicBezTo>
                  <a:cubicBezTo>
                    <a:pt x="248" y="93"/>
                    <a:pt x="248" y="93"/>
                    <a:pt x="248" y="93"/>
                  </a:cubicBezTo>
                  <a:lnTo>
                    <a:pt x="248" y="93"/>
                  </a:lnTo>
                  <a:cubicBezTo>
                    <a:pt x="279" y="93"/>
                    <a:pt x="279" y="93"/>
                    <a:pt x="310" y="124"/>
                  </a:cubicBezTo>
                  <a:cubicBezTo>
                    <a:pt x="341" y="93"/>
                    <a:pt x="341" y="93"/>
                    <a:pt x="341" y="93"/>
                  </a:cubicBezTo>
                  <a:cubicBezTo>
                    <a:pt x="341" y="155"/>
                    <a:pt x="341" y="155"/>
                    <a:pt x="341" y="155"/>
                  </a:cubicBezTo>
                  <a:cubicBezTo>
                    <a:pt x="341" y="155"/>
                    <a:pt x="341" y="155"/>
                    <a:pt x="372" y="155"/>
                  </a:cubicBezTo>
                  <a:lnTo>
                    <a:pt x="372" y="155"/>
                  </a:lnTo>
                  <a:cubicBezTo>
                    <a:pt x="372" y="155"/>
                    <a:pt x="372" y="155"/>
                    <a:pt x="372" y="186"/>
                  </a:cubicBezTo>
                  <a:cubicBezTo>
                    <a:pt x="403" y="186"/>
                    <a:pt x="403" y="186"/>
                    <a:pt x="403" y="186"/>
                  </a:cubicBezTo>
                  <a:cubicBezTo>
                    <a:pt x="433" y="155"/>
                    <a:pt x="433" y="155"/>
                    <a:pt x="433" y="155"/>
                  </a:cubicBezTo>
                  <a:cubicBezTo>
                    <a:pt x="433" y="186"/>
                    <a:pt x="433" y="186"/>
                    <a:pt x="433" y="186"/>
                  </a:cubicBezTo>
                  <a:lnTo>
                    <a:pt x="433" y="186"/>
                  </a:lnTo>
                  <a:lnTo>
                    <a:pt x="433" y="186"/>
                  </a:lnTo>
                  <a:lnTo>
                    <a:pt x="465" y="186"/>
                  </a:lnTo>
                  <a:cubicBezTo>
                    <a:pt x="496" y="186"/>
                    <a:pt x="496" y="186"/>
                    <a:pt x="496" y="217"/>
                  </a:cubicBezTo>
                  <a:lnTo>
                    <a:pt x="496" y="217"/>
                  </a:lnTo>
                  <a:cubicBezTo>
                    <a:pt x="496" y="217"/>
                    <a:pt x="496" y="217"/>
                    <a:pt x="527" y="217"/>
                  </a:cubicBezTo>
                  <a:lnTo>
                    <a:pt x="527" y="217"/>
                  </a:lnTo>
                  <a:cubicBezTo>
                    <a:pt x="557" y="217"/>
                    <a:pt x="557" y="217"/>
                    <a:pt x="557" y="248"/>
                  </a:cubicBezTo>
                  <a:lnTo>
                    <a:pt x="589" y="279"/>
                  </a:lnTo>
                  <a:lnTo>
                    <a:pt x="589" y="279"/>
                  </a:lnTo>
                  <a:cubicBezTo>
                    <a:pt x="589" y="341"/>
                    <a:pt x="589" y="341"/>
                    <a:pt x="589" y="341"/>
                  </a:cubicBezTo>
                  <a:lnTo>
                    <a:pt x="589" y="341"/>
                  </a:lnTo>
                  <a:cubicBezTo>
                    <a:pt x="557" y="341"/>
                    <a:pt x="527" y="372"/>
                    <a:pt x="496" y="372"/>
                  </a:cubicBezTo>
                  <a:lnTo>
                    <a:pt x="496" y="372"/>
                  </a:lnTo>
                  <a:cubicBezTo>
                    <a:pt x="496" y="403"/>
                    <a:pt x="527" y="403"/>
                    <a:pt x="527" y="403"/>
                  </a:cubicBezTo>
                  <a:cubicBezTo>
                    <a:pt x="527" y="465"/>
                    <a:pt x="527" y="465"/>
                    <a:pt x="527" y="465"/>
                  </a:cubicBezTo>
                  <a:lnTo>
                    <a:pt x="527" y="465"/>
                  </a:lnTo>
                  <a:lnTo>
                    <a:pt x="527" y="465"/>
                  </a:lnTo>
                  <a:cubicBezTo>
                    <a:pt x="557" y="465"/>
                    <a:pt x="557" y="465"/>
                    <a:pt x="557" y="496"/>
                  </a:cubicBezTo>
                  <a:cubicBezTo>
                    <a:pt x="589" y="496"/>
                    <a:pt x="589" y="496"/>
                    <a:pt x="589" y="527"/>
                  </a:cubicBezTo>
                  <a:cubicBezTo>
                    <a:pt x="713" y="527"/>
                    <a:pt x="713" y="527"/>
                    <a:pt x="713" y="527"/>
                  </a:cubicBezTo>
                  <a:cubicBezTo>
                    <a:pt x="651" y="557"/>
                    <a:pt x="651" y="557"/>
                    <a:pt x="651" y="557"/>
                  </a:cubicBezTo>
                  <a:lnTo>
                    <a:pt x="651" y="557"/>
                  </a:lnTo>
                  <a:cubicBezTo>
                    <a:pt x="651" y="557"/>
                    <a:pt x="681" y="557"/>
                    <a:pt x="681" y="589"/>
                  </a:cubicBezTo>
                  <a:cubicBezTo>
                    <a:pt x="681" y="557"/>
                    <a:pt x="713" y="557"/>
                    <a:pt x="713" y="557"/>
                  </a:cubicBezTo>
                  <a:lnTo>
                    <a:pt x="713" y="557"/>
                  </a:lnTo>
                  <a:cubicBezTo>
                    <a:pt x="744" y="557"/>
                    <a:pt x="775" y="589"/>
                    <a:pt x="775" y="589"/>
                  </a:cubicBezTo>
                  <a:lnTo>
                    <a:pt x="805" y="589"/>
                  </a:lnTo>
                  <a:cubicBezTo>
                    <a:pt x="805" y="620"/>
                    <a:pt x="805" y="620"/>
                    <a:pt x="805" y="620"/>
                  </a:cubicBezTo>
                  <a:cubicBezTo>
                    <a:pt x="805" y="620"/>
                    <a:pt x="805" y="620"/>
                    <a:pt x="837" y="620"/>
                  </a:cubicBezTo>
                  <a:lnTo>
                    <a:pt x="837" y="620"/>
                  </a:lnTo>
                  <a:cubicBezTo>
                    <a:pt x="868" y="620"/>
                    <a:pt x="868" y="620"/>
                    <a:pt x="899" y="620"/>
                  </a:cubicBezTo>
                  <a:lnTo>
                    <a:pt x="899" y="620"/>
                  </a:lnTo>
                  <a:lnTo>
                    <a:pt x="899" y="620"/>
                  </a:lnTo>
                  <a:cubicBezTo>
                    <a:pt x="899" y="620"/>
                    <a:pt x="899" y="620"/>
                    <a:pt x="929" y="620"/>
                  </a:cubicBezTo>
                  <a:cubicBezTo>
                    <a:pt x="929" y="620"/>
                    <a:pt x="929" y="620"/>
                    <a:pt x="929" y="589"/>
                  </a:cubicBezTo>
                  <a:cubicBezTo>
                    <a:pt x="929" y="589"/>
                    <a:pt x="929" y="557"/>
                    <a:pt x="961" y="557"/>
                  </a:cubicBezTo>
                  <a:cubicBezTo>
                    <a:pt x="961" y="557"/>
                    <a:pt x="961" y="557"/>
                    <a:pt x="992" y="557"/>
                  </a:cubicBezTo>
                  <a:lnTo>
                    <a:pt x="992" y="557"/>
                  </a:lnTo>
                  <a:lnTo>
                    <a:pt x="992" y="527"/>
                  </a:lnTo>
                  <a:lnTo>
                    <a:pt x="992" y="527"/>
                  </a:lnTo>
                  <a:cubicBezTo>
                    <a:pt x="961" y="527"/>
                    <a:pt x="961" y="527"/>
                    <a:pt x="961" y="527"/>
                  </a:cubicBezTo>
                  <a:lnTo>
                    <a:pt x="929" y="496"/>
                  </a:lnTo>
                  <a:lnTo>
                    <a:pt x="929" y="496"/>
                  </a:lnTo>
                  <a:lnTo>
                    <a:pt x="929" y="496"/>
                  </a:lnTo>
                  <a:lnTo>
                    <a:pt x="899" y="496"/>
                  </a:lnTo>
                  <a:lnTo>
                    <a:pt x="899" y="496"/>
                  </a:lnTo>
                  <a:cubicBezTo>
                    <a:pt x="899" y="496"/>
                    <a:pt x="899" y="496"/>
                    <a:pt x="868" y="496"/>
                  </a:cubicBezTo>
                  <a:lnTo>
                    <a:pt x="868" y="496"/>
                  </a:lnTo>
                  <a:cubicBezTo>
                    <a:pt x="868" y="465"/>
                    <a:pt x="837" y="465"/>
                    <a:pt x="837" y="465"/>
                  </a:cubicBezTo>
                  <a:cubicBezTo>
                    <a:pt x="837" y="434"/>
                    <a:pt x="805" y="434"/>
                    <a:pt x="805" y="403"/>
                  </a:cubicBezTo>
                  <a:lnTo>
                    <a:pt x="775" y="403"/>
                  </a:lnTo>
                  <a:cubicBezTo>
                    <a:pt x="744" y="403"/>
                    <a:pt x="744" y="403"/>
                    <a:pt x="744" y="403"/>
                  </a:cubicBezTo>
                  <a:cubicBezTo>
                    <a:pt x="775" y="341"/>
                    <a:pt x="775" y="341"/>
                    <a:pt x="775" y="341"/>
                  </a:cubicBezTo>
                  <a:cubicBezTo>
                    <a:pt x="775" y="341"/>
                    <a:pt x="805" y="310"/>
                    <a:pt x="837" y="310"/>
                  </a:cubicBezTo>
                  <a:lnTo>
                    <a:pt x="837" y="310"/>
                  </a:lnTo>
                  <a:cubicBezTo>
                    <a:pt x="868" y="310"/>
                    <a:pt x="868" y="310"/>
                    <a:pt x="868" y="310"/>
                  </a:cubicBezTo>
                  <a:cubicBezTo>
                    <a:pt x="868" y="310"/>
                    <a:pt x="899" y="310"/>
                    <a:pt x="899" y="341"/>
                  </a:cubicBezTo>
                  <a:lnTo>
                    <a:pt x="929" y="341"/>
                  </a:lnTo>
                  <a:lnTo>
                    <a:pt x="929" y="341"/>
                  </a:lnTo>
                  <a:lnTo>
                    <a:pt x="929" y="341"/>
                  </a:lnTo>
                  <a:cubicBezTo>
                    <a:pt x="961" y="310"/>
                    <a:pt x="961" y="310"/>
                    <a:pt x="961" y="310"/>
                  </a:cubicBezTo>
                  <a:cubicBezTo>
                    <a:pt x="961" y="341"/>
                    <a:pt x="961" y="341"/>
                    <a:pt x="961" y="341"/>
                  </a:cubicBezTo>
                  <a:cubicBezTo>
                    <a:pt x="992" y="341"/>
                    <a:pt x="1023" y="341"/>
                    <a:pt x="1023" y="341"/>
                  </a:cubicBezTo>
                  <a:lnTo>
                    <a:pt x="1023" y="341"/>
                  </a:lnTo>
                  <a:cubicBezTo>
                    <a:pt x="1023" y="341"/>
                    <a:pt x="1053" y="372"/>
                    <a:pt x="1053" y="403"/>
                  </a:cubicBezTo>
                  <a:lnTo>
                    <a:pt x="1053" y="403"/>
                  </a:lnTo>
                  <a:lnTo>
                    <a:pt x="1053" y="403"/>
                  </a:lnTo>
                  <a:lnTo>
                    <a:pt x="1053" y="372"/>
                  </a:lnTo>
                  <a:lnTo>
                    <a:pt x="1053" y="372"/>
                  </a:lnTo>
                  <a:cubicBezTo>
                    <a:pt x="1116" y="372"/>
                    <a:pt x="1116" y="372"/>
                    <a:pt x="1116" y="372"/>
                  </a:cubicBezTo>
                  <a:lnTo>
                    <a:pt x="1116" y="372"/>
                  </a:lnTo>
                  <a:lnTo>
                    <a:pt x="1116" y="372"/>
                  </a:lnTo>
                  <a:lnTo>
                    <a:pt x="1116" y="372"/>
                  </a:lnTo>
                  <a:cubicBezTo>
                    <a:pt x="1116" y="341"/>
                    <a:pt x="1116" y="341"/>
                    <a:pt x="1085" y="341"/>
                  </a:cubicBezTo>
                  <a:lnTo>
                    <a:pt x="1085" y="341"/>
                  </a:lnTo>
                  <a:lnTo>
                    <a:pt x="1085" y="341"/>
                  </a:lnTo>
                  <a:lnTo>
                    <a:pt x="1085" y="341"/>
                  </a:lnTo>
                  <a:cubicBezTo>
                    <a:pt x="1053" y="341"/>
                    <a:pt x="1053" y="341"/>
                    <a:pt x="1053" y="341"/>
                  </a:cubicBezTo>
                  <a:lnTo>
                    <a:pt x="1053" y="341"/>
                  </a:lnTo>
                  <a:cubicBezTo>
                    <a:pt x="1053" y="310"/>
                    <a:pt x="1023" y="310"/>
                    <a:pt x="1023" y="310"/>
                  </a:cubicBezTo>
                  <a:lnTo>
                    <a:pt x="1023" y="310"/>
                  </a:lnTo>
                  <a:lnTo>
                    <a:pt x="1023" y="310"/>
                  </a:lnTo>
                  <a:lnTo>
                    <a:pt x="992" y="279"/>
                  </a:lnTo>
                  <a:cubicBezTo>
                    <a:pt x="992" y="279"/>
                    <a:pt x="992" y="279"/>
                    <a:pt x="961" y="279"/>
                  </a:cubicBezTo>
                  <a:lnTo>
                    <a:pt x="961" y="279"/>
                  </a:lnTo>
                  <a:lnTo>
                    <a:pt x="961" y="279"/>
                  </a:lnTo>
                  <a:lnTo>
                    <a:pt x="961" y="279"/>
                  </a:lnTo>
                  <a:cubicBezTo>
                    <a:pt x="929" y="279"/>
                    <a:pt x="929" y="279"/>
                    <a:pt x="929" y="279"/>
                  </a:cubicBezTo>
                  <a:cubicBezTo>
                    <a:pt x="929" y="279"/>
                    <a:pt x="929" y="279"/>
                    <a:pt x="899" y="279"/>
                  </a:cubicBezTo>
                  <a:lnTo>
                    <a:pt x="899" y="279"/>
                  </a:lnTo>
                  <a:lnTo>
                    <a:pt x="899" y="279"/>
                  </a:lnTo>
                  <a:lnTo>
                    <a:pt x="899" y="279"/>
                  </a:lnTo>
                  <a:cubicBezTo>
                    <a:pt x="868" y="279"/>
                    <a:pt x="868" y="279"/>
                    <a:pt x="868" y="279"/>
                  </a:cubicBezTo>
                  <a:lnTo>
                    <a:pt x="868" y="279"/>
                  </a:lnTo>
                  <a:cubicBezTo>
                    <a:pt x="868" y="279"/>
                    <a:pt x="837" y="279"/>
                    <a:pt x="837" y="248"/>
                  </a:cubicBezTo>
                  <a:lnTo>
                    <a:pt x="805" y="248"/>
                  </a:lnTo>
                  <a:cubicBezTo>
                    <a:pt x="775" y="248"/>
                    <a:pt x="775" y="248"/>
                    <a:pt x="775" y="217"/>
                  </a:cubicBezTo>
                  <a:cubicBezTo>
                    <a:pt x="744" y="217"/>
                    <a:pt x="713" y="217"/>
                    <a:pt x="713" y="186"/>
                  </a:cubicBezTo>
                  <a:cubicBezTo>
                    <a:pt x="713" y="186"/>
                    <a:pt x="713" y="186"/>
                    <a:pt x="744" y="155"/>
                  </a:cubicBezTo>
                  <a:cubicBezTo>
                    <a:pt x="713" y="155"/>
                    <a:pt x="713" y="155"/>
                    <a:pt x="713" y="155"/>
                  </a:cubicBezTo>
                  <a:cubicBezTo>
                    <a:pt x="713" y="155"/>
                    <a:pt x="713" y="124"/>
                    <a:pt x="744" y="124"/>
                  </a:cubicBezTo>
                  <a:lnTo>
                    <a:pt x="713" y="124"/>
                  </a:lnTo>
                  <a:cubicBezTo>
                    <a:pt x="713" y="93"/>
                    <a:pt x="713" y="93"/>
                    <a:pt x="713" y="93"/>
                  </a:cubicBezTo>
                  <a:lnTo>
                    <a:pt x="713" y="93"/>
                  </a:lnTo>
                  <a:cubicBezTo>
                    <a:pt x="681" y="93"/>
                    <a:pt x="681" y="93"/>
                    <a:pt x="681" y="93"/>
                  </a:cubicBezTo>
                  <a:lnTo>
                    <a:pt x="651" y="124"/>
                  </a:lnTo>
                  <a:lnTo>
                    <a:pt x="651" y="124"/>
                  </a:lnTo>
                  <a:lnTo>
                    <a:pt x="651" y="124"/>
                  </a:lnTo>
                  <a:lnTo>
                    <a:pt x="620" y="155"/>
                  </a:lnTo>
                  <a:cubicBezTo>
                    <a:pt x="589" y="155"/>
                    <a:pt x="589" y="155"/>
                    <a:pt x="589" y="124"/>
                  </a:cubicBezTo>
                  <a:cubicBezTo>
                    <a:pt x="557" y="124"/>
                    <a:pt x="557" y="124"/>
                    <a:pt x="557" y="124"/>
                  </a:cubicBezTo>
                  <a:cubicBezTo>
                    <a:pt x="527" y="93"/>
                    <a:pt x="527" y="93"/>
                    <a:pt x="527" y="93"/>
                  </a:cubicBezTo>
                  <a:lnTo>
                    <a:pt x="527" y="93"/>
                  </a:lnTo>
                  <a:cubicBezTo>
                    <a:pt x="527" y="62"/>
                    <a:pt x="557" y="62"/>
                    <a:pt x="557" y="62"/>
                  </a:cubicBezTo>
                  <a:cubicBezTo>
                    <a:pt x="527" y="62"/>
                    <a:pt x="527" y="62"/>
                    <a:pt x="527" y="93"/>
                  </a:cubicBezTo>
                  <a:cubicBezTo>
                    <a:pt x="496" y="93"/>
                    <a:pt x="496" y="93"/>
                    <a:pt x="496" y="93"/>
                  </a:cubicBezTo>
                  <a:cubicBezTo>
                    <a:pt x="465" y="62"/>
                    <a:pt x="465" y="62"/>
                    <a:pt x="465" y="62"/>
                  </a:cubicBezTo>
                  <a:cubicBezTo>
                    <a:pt x="433" y="62"/>
                    <a:pt x="433" y="62"/>
                    <a:pt x="433" y="62"/>
                  </a:cubicBezTo>
                  <a:lnTo>
                    <a:pt x="433" y="62"/>
                  </a:lnTo>
                  <a:lnTo>
                    <a:pt x="433" y="62"/>
                  </a:lnTo>
                  <a:cubicBezTo>
                    <a:pt x="403" y="62"/>
                    <a:pt x="403" y="62"/>
                    <a:pt x="403" y="62"/>
                  </a:cubicBezTo>
                  <a:lnTo>
                    <a:pt x="403" y="31"/>
                  </a:lnTo>
                  <a:lnTo>
                    <a:pt x="403" y="0"/>
                  </a:lnTo>
                  <a:lnTo>
                    <a:pt x="403" y="0"/>
                  </a:lnTo>
                  <a:lnTo>
                    <a:pt x="403" y="0"/>
                  </a:lnTo>
                  <a:cubicBezTo>
                    <a:pt x="372" y="0"/>
                    <a:pt x="372" y="0"/>
                    <a:pt x="372" y="0"/>
                  </a:cubicBezTo>
                  <a:cubicBezTo>
                    <a:pt x="341" y="0"/>
                    <a:pt x="341" y="0"/>
                    <a:pt x="310" y="0"/>
                  </a:cubicBezTo>
                  <a:lnTo>
                    <a:pt x="310" y="0"/>
                  </a:lnTo>
                  <a:cubicBezTo>
                    <a:pt x="310" y="31"/>
                    <a:pt x="279" y="31"/>
                    <a:pt x="279"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4" name="Freeform 196"/>
            <p:cNvSpPr>
              <a:spLocks noChangeArrowheads="1"/>
            </p:cNvSpPr>
            <p:nvPr/>
          </p:nvSpPr>
          <p:spPr bwMode="auto">
            <a:xfrm>
              <a:off x="1882775" y="954088"/>
              <a:ext cx="55563" cy="66675"/>
            </a:xfrm>
            <a:custGeom>
              <a:avLst/>
              <a:gdLst>
                <a:gd name="T0" fmla="*/ 124 w 156"/>
                <a:gd name="T1" fmla="*/ 124 h 187"/>
                <a:gd name="T2" fmla="*/ 124 w 156"/>
                <a:gd name="T3" fmla="*/ 124 h 187"/>
                <a:gd name="T4" fmla="*/ 124 w 156"/>
                <a:gd name="T5" fmla="*/ 124 h 187"/>
                <a:gd name="T6" fmla="*/ 124 w 156"/>
                <a:gd name="T7" fmla="*/ 124 h 187"/>
                <a:gd name="T8" fmla="*/ 124 w 156"/>
                <a:gd name="T9" fmla="*/ 93 h 187"/>
                <a:gd name="T10" fmla="*/ 124 w 156"/>
                <a:gd name="T11" fmla="*/ 93 h 187"/>
                <a:gd name="T12" fmla="*/ 124 w 156"/>
                <a:gd name="T13" fmla="*/ 31 h 187"/>
                <a:gd name="T14" fmla="*/ 155 w 156"/>
                <a:gd name="T15" fmla="*/ 31 h 187"/>
                <a:gd name="T16" fmla="*/ 155 w 156"/>
                <a:gd name="T17" fmla="*/ 0 h 187"/>
                <a:gd name="T18" fmla="*/ 155 w 156"/>
                <a:gd name="T19" fmla="*/ 0 h 187"/>
                <a:gd name="T20" fmla="*/ 124 w 156"/>
                <a:gd name="T21" fmla="*/ 0 h 187"/>
                <a:gd name="T22" fmla="*/ 31 w 156"/>
                <a:gd name="T23" fmla="*/ 31 h 187"/>
                <a:gd name="T24" fmla="*/ 31 w 156"/>
                <a:gd name="T25" fmla="*/ 62 h 187"/>
                <a:gd name="T26" fmla="*/ 31 w 156"/>
                <a:gd name="T27" fmla="*/ 93 h 187"/>
                <a:gd name="T28" fmla="*/ 0 w 156"/>
                <a:gd name="T29" fmla="*/ 124 h 187"/>
                <a:gd name="T30" fmla="*/ 0 w 156"/>
                <a:gd name="T31" fmla="*/ 124 h 187"/>
                <a:gd name="T32" fmla="*/ 0 w 156"/>
                <a:gd name="T33" fmla="*/ 124 h 187"/>
                <a:gd name="T34" fmla="*/ 31 w 156"/>
                <a:gd name="T35" fmla="*/ 186 h 187"/>
                <a:gd name="T36" fmla="*/ 62 w 156"/>
                <a:gd name="T37" fmla="*/ 186 h 187"/>
                <a:gd name="T38" fmla="*/ 93 w 156"/>
                <a:gd name="T39" fmla="*/ 186 h 187"/>
                <a:gd name="T40" fmla="*/ 124 w 156"/>
                <a:gd name="T41" fmla="*/ 186 h 187"/>
                <a:gd name="T42" fmla="*/ 124 w 156"/>
                <a:gd name="T43" fmla="*/ 186 h 187"/>
                <a:gd name="T44" fmla="*/ 155 w 156"/>
                <a:gd name="T45" fmla="*/ 186 h 187"/>
                <a:gd name="T46" fmla="*/ 124 w 156"/>
                <a:gd name="T47" fmla="*/ 186 h 187"/>
                <a:gd name="T48" fmla="*/ 124 w 156"/>
                <a:gd name="T49" fmla="*/ 1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87">
                  <a:moveTo>
                    <a:pt x="124" y="124"/>
                  </a:moveTo>
                  <a:lnTo>
                    <a:pt x="124" y="124"/>
                  </a:lnTo>
                  <a:lnTo>
                    <a:pt x="124" y="124"/>
                  </a:lnTo>
                  <a:lnTo>
                    <a:pt x="124" y="124"/>
                  </a:lnTo>
                  <a:cubicBezTo>
                    <a:pt x="124" y="124"/>
                    <a:pt x="155" y="93"/>
                    <a:pt x="124" y="93"/>
                  </a:cubicBezTo>
                  <a:lnTo>
                    <a:pt x="124" y="93"/>
                  </a:lnTo>
                  <a:cubicBezTo>
                    <a:pt x="124" y="62"/>
                    <a:pt x="124" y="62"/>
                    <a:pt x="124" y="31"/>
                  </a:cubicBezTo>
                  <a:cubicBezTo>
                    <a:pt x="124" y="31"/>
                    <a:pt x="124" y="31"/>
                    <a:pt x="155" y="31"/>
                  </a:cubicBezTo>
                  <a:cubicBezTo>
                    <a:pt x="155" y="0"/>
                    <a:pt x="155" y="0"/>
                    <a:pt x="155" y="0"/>
                  </a:cubicBezTo>
                  <a:lnTo>
                    <a:pt x="155" y="0"/>
                  </a:lnTo>
                  <a:lnTo>
                    <a:pt x="124" y="0"/>
                  </a:lnTo>
                  <a:cubicBezTo>
                    <a:pt x="93" y="31"/>
                    <a:pt x="62" y="31"/>
                    <a:pt x="31" y="31"/>
                  </a:cubicBezTo>
                  <a:cubicBezTo>
                    <a:pt x="31" y="62"/>
                    <a:pt x="31" y="62"/>
                    <a:pt x="31" y="62"/>
                  </a:cubicBezTo>
                  <a:lnTo>
                    <a:pt x="31" y="93"/>
                  </a:lnTo>
                  <a:cubicBezTo>
                    <a:pt x="0" y="93"/>
                    <a:pt x="0" y="124"/>
                    <a:pt x="0" y="124"/>
                  </a:cubicBezTo>
                  <a:lnTo>
                    <a:pt x="0" y="124"/>
                  </a:lnTo>
                  <a:lnTo>
                    <a:pt x="0" y="124"/>
                  </a:lnTo>
                  <a:cubicBezTo>
                    <a:pt x="31" y="155"/>
                    <a:pt x="31" y="155"/>
                    <a:pt x="31" y="186"/>
                  </a:cubicBezTo>
                  <a:lnTo>
                    <a:pt x="62" y="186"/>
                  </a:lnTo>
                  <a:lnTo>
                    <a:pt x="93" y="186"/>
                  </a:lnTo>
                  <a:lnTo>
                    <a:pt x="124" y="186"/>
                  </a:lnTo>
                  <a:lnTo>
                    <a:pt x="124" y="186"/>
                  </a:lnTo>
                  <a:cubicBezTo>
                    <a:pt x="124" y="186"/>
                    <a:pt x="124" y="186"/>
                    <a:pt x="155" y="186"/>
                  </a:cubicBezTo>
                  <a:cubicBezTo>
                    <a:pt x="155" y="186"/>
                    <a:pt x="155" y="186"/>
                    <a:pt x="124" y="186"/>
                  </a:cubicBezTo>
                  <a:cubicBezTo>
                    <a:pt x="124" y="186"/>
                    <a:pt x="124" y="155"/>
                    <a:pt x="124"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5" name="Freeform 197"/>
            <p:cNvSpPr>
              <a:spLocks noChangeArrowheads="1"/>
            </p:cNvSpPr>
            <p:nvPr/>
          </p:nvSpPr>
          <p:spPr bwMode="auto">
            <a:xfrm>
              <a:off x="2173288" y="1144588"/>
              <a:ext cx="23812" cy="11112"/>
            </a:xfrm>
            <a:custGeom>
              <a:avLst/>
              <a:gdLst>
                <a:gd name="T0" fmla="*/ 0 w 64"/>
                <a:gd name="T1" fmla="*/ 31 h 32"/>
                <a:gd name="T2" fmla="*/ 0 w 64"/>
                <a:gd name="T3" fmla="*/ 31 h 32"/>
                <a:gd name="T4" fmla="*/ 0 w 64"/>
                <a:gd name="T5" fmla="*/ 31 h 32"/>
                <a:gd name="T6" fmla="*/ 32 w 64"/>
                <a:gd name="T7" fmla="*/ 31 h 32"/>
                <a:gd name="T8" fmla="*/ 63 w 64"/>
                <a:gd name="T9" fmla="*/ 31 h 32"/>
                <a:gd name="T10" fmla="*/ 63 w 64"/>
                <a:gd name="T11" fmla="*/ 31 h 32"/>
                <a:gd name="T12" fmla="*/ 63 w 64"/>
                <a:gd name="T13" fmla="*/ 0 h 32"/>
                <a:gd name="T14" fmla="*/ 0 w 64"/>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2">
                  <a:moveTo>
                    <a:pt x="0" y="31"/>
                  </a:moveTo>
                  <a:lnTo>
                    <a:pt x="0" y="31"/>
                  </a:lnTo>
                  <a:lnTo>
                    <a:pt x="0" y="31"/>
                  </a:lnTo>
                  <a:cubicBezTo>
                    <a:pt x="32" y="31"/>
                    <a:pt x="32" y="31"/>
                    <a:pt x="32" y="31"/>
                  </a:cubicBezTo>
                  <a:lnTo>
                    <a:pt x="63" y="31"/>
                  </a:lnTo>
                  <a:lnTo>
                    <a:pt x="63" y="31"/>
                  </a:lnTo>
                  <a:cubicBezTo>
                    <a:pt x="63" y="0"/>
                    <a:pt x="63" y="0"/>
                    <a:pt x="63" y="0"/>
                  </a:cubicBezTo>
                  <a:cubicBezTo>
                    <a:pt x="32" y="0"/>
                    <a:pt x="32" y="31"/>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6" name="Freeform 198"/>
            <p:cNvSpPr>
              <a:spLocks noChangeArrowheads="1"/>
            </p:cNvSpPr>
            <p:nvPr/>
          </p:nvSpPr>
          <p:spPr bwMode="auto">
            <a:xfrm>
              <a:off x="1962150" y="954088"/>
              <a:ext cx="88900" cy="66675"/>
            </a:xfrm>
            <a:custGeom>
              <a:avLst/>
              <a:gdLst>
                <a:gd name="T0" fmla="*/ 248 w 249"/>
                <a:gd name="T1" fmla="*/ 62 h 187"/>
                <a:gd name="T2" fmla="*/ 248 w 249"/>
                <a:gd name="T3" fmla="*/ 62 h 187"/>
                <a:gd name="T4" fmla="*/ 186 w 249"/>
                <a:gd name="T5" fmla="*/ 0 h 187"/>
                <a:gd name="T6" fmla="*/ 186 w 249"/>
                <a:gd name="T7" fmla="*/ 0 h 187"/>
                <a:gd name="T8" fmla="*/ 124 w 249"/>
                <a:gd name="T9" fmla="*/ 31 h 187"/>
                <a:gd name="T10" fmla="*/ 93 w 249"/>
                <a:gd name="T11" fmla="*/ 31 h 187"/>
                <a:gd name="T12" fmla="*/ 62 w 249"/>
                <a:gd name="T13" fmla="*/ 31 h 187"/>
                <a:gd name="T14" fmla="*/ 62 w 249"/>
                <a:gd name="T15" fmla="*/ 31 h 187"/>
                <a:gd name="T16" fmla="*/ 62 w 249"/>
                <a:gd name="T17" fmla="*/ 31 h 187"/>
                <a:gd name="T18" fmla="*/ 0 w 249"/>
                <a:gd name="T19" fmla="*/ 62 h 187"/>
                <a:gd name="T20" fmla="*/ 0 w 249"/>
                <a:gd name="T21" fmla="*/ 93 h 187"/>
                <a:gd name="T22" fmla="*/ 0 w 249"/>
                <a:gd name="T23" fmla="*/ 93 h 187"/>
                <a:gd name="T24" fmla="*/ 31 w 249"/>
                <a:gd name="T25" fmla="*/ 93 h 187"/>
                <a:gd name="T26" fmla="*/ 62 w 249"/>
                <a:gd name="T27" fmla="*/ 93 h 187"/>
                <a:gd name="T28" fmla="*/ 62 w 249"/>
                <a:gd name="T29" fmla="*/ 155 h 187"/>
                <a:gd name="T30" fmla="*/ 62 w 249"/>
                <a:gd name="T31" fmla="*/ 155 h 187"/>
                <a:gd name="T32" fmla="*/ 62 w 249"/>
                <a:gd name="T33" fmla="*/ 186 h 187"/>
                <a:gd name="T34" fmla="*/ 31 w 249"/>
                <a:gd name="T35" fmla="*/ 186 h 187"/>
                <a:gd name="T36" fmla="*/ 0 w 249"/>
                <a:gd name="T37" fmla="*/ 186 h 187"/>
                <a:gd name="T38" fmla="*/ 0 w 249"/>
                <a:gd name="T39" fmla="*/ 186 h 187"/>
                <a:gd name="T40" fmla="*/ 0 w 249"/>
                <a:gd name="T41" fmla="*/ 186 h 187"/>
                <a:gd name="T42" fmla="*/ 0 w 249"/>
                <a:gd name="T43" fmla="*/ 186 h 187"/>
                <a:gd name="T44" fmla="*/ 0 w 249"/>
                <a:gd name="T45" fmla="*/ 186 h 187"/>
                <a:gd name="T46" fmla="*/ 31 w 249"/>
                <a:gd name="T47" fmla="*/ 186 h 187"/>
                <a:gd name="T48" fmla="*/ 62 w 249"/>
                <a:gd name="T49" fmla="*/ 186 h 187"/>
                <a:gd name="T50" fmla="*/ 93 w 249"/>
                <a:gd name="T51" fmla="*/ 186 h 187"/>
                <a:gd name="T52" fmla="*/ 124 w 249"/>
                <a:gd name="T53" fmla="*/ 186 h 187"/>
                <a:gd name="T54" fmla="*/ 124 w 249"/>
                <a:gd name="T55" fmla="*/ 186 h 187"/>
                <a:gd name="T56" fmla="*/ 124 w 249"/>
                <a:gd name="T57" fmla="*/ 186 h 187"/>
                <a:gd name="T58" fmla="*/ 93 w 249"/>
                <a:gd name="T59" fmla="*/ 186 h 187"/>
                <a:gd name="T60" fmla="*/ 248 w 249"/>
                <a:gd name="T61" fmla="*/ 6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9" h="187">
                  <a:moveTo>
                    <a:pt x="248" y="62"/>
                  </a:moveTo>
                  <a:lnTo>
                    <a:pt x="248" y="62"/>
                  </a:lnTo>
                  <a:cubicBezTo>
                    <a:pt x="248" y="31"/>
                    <a:pt x="217" y="0"/>
                    <a:pt x="186" y="0"/>
                  </a:cubicBezTo>
                  <a:lnTo>
                    <a:pt x="186" y="0"/>
                  </a:lnTo>
                  <a:cubicBezTo>
                    <a:pt x="155" y="0"/>
                    <a:pt x="124" y="31"/>
                    <a:pt x="124" y="31"/>
                  </a:cubicBezTo>
                  <a:cubicBezTo>
                    <a:pt x="93" y="31"/>
                    <a:pt x="93" y="31"/>
                    <a:pt x="93" y="31"/>
                  </a:cubicBezTo>
                  <a:lnTo>
                    <a:pt x="62" y="31"/>
                  </a:lnTo>
                  <a:lnTo>
                    <a:pt x="62" y="31"/>
                  </a:lnTo>
                  <a:lnTo>
                    <a:pt x="62" y="31"/>
                  </a:lnTo>
                  <a:cubicBezTo>
                    <a:pt x="31" y="31"/>
                    <a:pt x="0" y="62"/>
                    <a:pt x="0" y="62"/>
                  </a:cubicBezTo>
                  <a:cubicBezTo>
                    <a:pt x="0" y="62"/>
                    <a:pt x="0" y="62"/>
                    <a:pt x="0" y="93"/>
                  </a:cubicBezTo>
                  <a:lnTo>
                    <a:pt x="0" y="93"/>
                  </a:lnTo>
                  <a:lnTo>
                    <a:pt x="31" y="93"/>
                  </a:lnTo>
                  <a:cubicBezTo>
                    <a:pt x="62" y="93"/>
                    <a:pt x="62" y="93"/>
                    <a:pt x="62" y="93"/>
                  </a:cubicBezTo>
                  <a:cubicBezTo>
                    <a:pt x="62" y="124"/>
                    <a:pt x="62" y="124"/>
                    <a:pt x="62" y="155"/>
                  </a:cubicBezTo>
                  <a:lnTo>
                    <a:pt x="62" y="155"/>
                  </a:lnTo>
                  <a:cubicBezTo>
                    <a:pt x="62" y="186"/>
                    <a:pt x="62" y="186"/>
                    <a:pt x="62" y="186"/>
                  </a:cubicBezTo>
                  <a:cubicBezTo>
                    <a:pt x="31" y="186"/>
                    <a:pt x="31" y="186"/>
                    <a:pt x="31" y="186"/>
                  </a:cubicBezTo>
                  <a:lnTo>
                    <a:pt x="0" y="186"/>
                  </a:lnTo>
                  <a:lnTo>
                    <a:pt x="0" y="186"/>
                  </a:lnTo>
                  <a:lnTo>
                    <a:pt x="0" y="186"/>
                  </a:lnTo>
                  <a:lnTo>
                    <a:pt x="0" y="186"/>
                  </a:lnTo>
                  <a:lnTo>
                    <a:pt x="0" y="186"/>
                  </a:lnTo>
                  <a:lnTo>
                    <a:pt x="31" y="186"/>
                  </a:lnTo>
                  <a:lnTo>
                    <a:pt x="62" y="186"/>
                  </a:lnTo>
                  <a:lnTo>
                    <a:pt x="93" y="186"/>
                  </a:lnTo>
                  <a:cubicBezTo>
                    <a:pt x="124" y="186"/>
                    <a:pt x="124" y="186"/>
                    <a:pt x="124" y="186"/>
                  </a:cubicBezTo>
                  <a:lnTo>
                    <a:pt x="124" y="186"/>
                  </a:lnTo>
                  <a:lnTo>
                    <a:pt x="124" y="186"/>
                  </a:lnTo>
                  <a:cubicBezTo>
                    <a:pt x="93" y="186"/>
                    <a:pt x="93" y="186"/>
                    <a:pt x="93" y="186"/>
                  </a:cubicBezTo>
                  <a:cubicBezTo>
                    <a:pt x="248" y="62"/>
                    <a:pt x="248" y="62"/>
                    <a:pt x="248"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7" name="Freeform 199"/>
            <p:cNvSpPr>
              <a:spLocks noChangeArrowheads="1"/>
            </p:cNvSpPr>
            <p:nvPr/>
          </p:nvSpPr>
          <p:spPr bwMode="auto">
            <a:xfrm>
              <a:off x="1771650" y="954088"/>
              <a:ext cx="77788" cy="22225"/>
            </a:xfrm>
            <a:custGeom>
              <a:avLst/>
              <a:gdLst>
                <a:gd name="T0" fmla="*/ 0 w 218"/>
                <a:gd name="T1" fmla="*/ 62 h 63"/>
                <a:gd name="T2" fmla="*/ 0 w 218"/>
                <a:gd name="T3" fmla="*/ 62 h 63"/>
                <a:gd name="T4" fmla="*/ 0 w 218"/>
                <a:gd name="T5" fmla="*/ 62 h 63"/>
                <a:gd name="T6" fmla="*/ 31 w 218"/>
                <a:gd name="T7" fmla="*/ 62 h 63"/>
                <a:gd name="T8" fmla="*/ 31 w 218"/>
                <a:gd name="T9" fmla="*/ 31 h 63"/>
                <a:gd name="T10" fmla="*/ 31 w 218"/>
                <a:gd name="T11" fmla="*/ 0 h 63"/>
                <a:gd name="T12" fmla="*/ 62 w 218"/>
                <a:gd name="T13" fmla="*/ 0 h 63"/>
                <a:gd name="T14" fmla="*/ 124 w 218"/>
                <a:gd name="T15" fmla="*/ 31 h 63"/>
                <a:gd name="T16" fmla="*/ 155 w 218"/>
                <a:gd name="T17" fmla="*/ 31 h 63"/>
                <a:gd name="T18" fmla="*/ 155 w 218"/>
                <a:gd name="T19" fmla="*/ 31 h 63"/>
                <a:gd name="T20" fmla="*/ 155 w 218"/>
                <a:gd name="T21" fmla="*/ 31 h 63"/>
                <a:gd name="T22" fmla="*/ 186 w 218"/>
                <a:gd name="T23" fmla="*/ 0 h 63"/>
                <a:gd name="T24" fmla="*/ 217 w 218"/>
                <a:gd name="T25" fmla="*/ 0 h 63"/>
                <a:gd name="T26" fmla="*/ 217 w 218"/>
                <a:gd name="T27" fmla="*/ 0 h 63"/>
                <a:gd name="T28" fmla="*/ 186 w 218"/>
                <a:gd name="T29" fmla="*/ 0 h 63"/>
                <a:gd name="T30" fmla="*/ 155 w 218"/>
                <a:gd name="T31" fmla="*/ 0 h 63"/>
                <a:gd name="T32" fmla="*/ 155 w 218"/>
                <a:gd name="T33" fmla="*/ 0 h 63"/>
                <a:gd name="T34" fmla="*/ 124 w 218"/>
                <a:gd name="T35" fmla="*/ 0 h 63"/>
                <a:gd name="T36" fmla="*/ 93 w 218"/>
                <a:gd name="T37" fmla="*/ 0 h 63"/>
                <a:gd name="T38" fmla="*/ 93 w 218"/>
                <a:gd name="T39" fmla="*/ 0 h 63"/>
                <a:gd name="T40" fmla="*/ 93 w 218"/>
                <a:gd name="T41" fmla="*/ 0 h 63"/>
                <a:gd name="T42" fmla="*/ 62 w 218"/>
                <a:gd name="T43" fmla="*/ 0 h 63"/>
                <a:gd name="T44" fmla="*/ 31 w 218"/>
                <a:gd name="T45" fmla="*/ 0 h 63"/>
                <a:gd name="T46" fmla="*/ 0 w 218"/>
                <a:gd name="T47" fmla="*/ 0 h 63"/>
                <a:gd name="T48" fmla="*/ 0 w 218"/>
                <a:gd name="T49" fmla="*/ 0 h 63"/>
                <a:gd name="T50" fmla="*/ 0 w 218"/>
                <a:gd name="T51" fmla="*/ 0 h 63"/>
                <a:gd name="T52" fmla="*/ 0 w 218"/>
                <a:gd name="T53" fmla="*/ 31 h 63"/>
                <a:gd name="T54" fmla="*/ 0 w 218"/>
                <a:gd name="T5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8" h="63">
                  <a:moveTo>
                    <a:pt x="0" y="62"/>
                  </a:moveTo>
                  <a:lnTo>
                    <a:pt x="0" y="62"/>
                  </a:lnTo>
                  <a:lnTo>
                    <a:pt x="0" y="62"/>
                  </a:lnTo>
                  <a:cubicBezTo>
                    <a:pt x="0" y="62"/>
                    <a:pt x="0" y="62"/>
                    <a:pt x="31" y="62"/>
                  </a:cubicBezTo>
                  <a:cubicBezTo>
                    <a:pt x="31" y="62"/>
                    <a:pt x="31" y="62"/>
                    <a:pt x="31" y="31"/>
                  </a:cubicBezTo>
                  <a:cubicBezTo>
                    <a:pt x="31" y="31"/>
                    <a:pt x="31" y="31"/>
                    <a:pt x="31" y="0"/>
                  </a:cubicBezTo>
                  <a:lnTo>
                    <a:pt x="62" y="0"/>
                  </a:lnTo>
                  <a:cubicBezTo>
                    <a:pt x="62" y="0"/>
                    <a:pt x="93" y="31"/>
                    <a:pt x="124" y="31"/>
                  </a:cubicBezTo>
                  <a:lnTo>
                    <a:pt x="155" y="31"/>
                  </a:lnTo>
                  <a:lnTo>
                    <a:pt x="155" y="31"/>
                  </a:lnTo>
                  <a:lnTo>
                    <a:pt x="155" y="31"/>
                  </a:lnTo>
                  <a:cubicBezTo>
                    <a:pt x="155" y="0"/>
                    <a:pt x="186" y="0"/>
                    <a:pt x="186" y="0"/>
                  </a:cubicBezTo>
                  <a:cubicBezTo>
                    <a:pt x="186" y="0"/>
                    <a:pt x="186" y="0"/>
                    <a:pt x="217" y="0"/>
                  </a:cubicBezTo>
                  <a:lnTo>
                    <a:pt x="217" y="0"/>
                  </a:lnTo>
                  <a:lnTo>
                    <a:pt x="186" y="0"/>
                  </a:lnTo>
                  <a:cubicBezTo>
                    <a:pt x="186" y="0"/>
                    <a:pt x="186" y="0"/>
                    <a:pt x="155" y="0"/>
                  </a:cubicBezTo>
                  <a:lnTo>
                    <a:pt x="155" y="0"/>
                  </a:lnTo>
                  <a:cubicBezTo>
                    <a:pt x="124" y="0"/>
                    <a:pt x="124" y="0"/>
                    <a:pt x="124" y="0"/>
                  </a:cubicBezTo>
                  <a:cubicBezTo>
                    <a:pt x="124" y="0"/>
                    <a:pt x="124" y="0"/>
                    <a:pt x="93" y="0"/>
                  </a:cubicBezTo>
                  <a:lnTo>
                    <a:pt x="93" y="0"/>
                  </a:lnTo>
                  <a:lnTo>
                    <a:pt x="93" y="0"/>
                  </a:lnTo>
                  <a:cubicBezTo>
                    <a:pt x="62" y="0"/>
                    <a:pt x="62" y="0"/>
                    <a:pt x="62" y="0"/>
                  </a:cubicBezTo>
                  <a:lnTo>
                    <a:pt x="31" y="0"/>
                  </a:lnTo>
                  <a:cubicBezTo>
                    <a:pt x="31" y="0"/>
                    <a:pt x="31" y="0"/>
                    <a:pt x="0" y="0"/>
                  </a:cubicBezTo>
                  <a:lnTo>
                    <a:pt x="0" y="0"/>
                  </a:lnTo>
                  <a:lnTo>
                    <a:pt x="0" y="0"/>
                  </a:lnTo>
                  <a:cubicBezTo>
                    <a:pt x="0" y="31"/>
                    <a:pt x="0" y="31"/>
                    <a:pt x="0" y="31"/>
                  </a:cubicBezTo>
                  <a:cubicBezTo>
                    <a:pt x="0" y="62"/>
                    <a:pt x="0" y="62"/>
                    <a:pt x="0"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8" name="Freeform 200"/>
            <p:cNvSpPr>
              <a:spLocks noChangeArrowheads="1"/>
            </p:cNvSpPr>
            <p:nvPr/>
          </p:nvSpPr>
          <p:spPr bwMode="auto">
            <a:xfrm>
              <a:off x="1325563" y="965200"/>
              <a:ext cx="312737" cy="100013"/>
            </a:xfrm>
            <a:custGeom>
              <a:avLst/>
              <a:gdLst>
                <a:gd name="T0" fmla="*/ 62 w 869"/>
                <a:gd name="T1" fmla="*/ 124 h 280"/>
                <a:gd name="T2" fmla="*/ 186 w 869"/>
                <a:gd name="T3" fmla="*/ 124 h 280"/>
                <a:gd name="T4" fmla="*/ 310 w 869"/>
                <a:gd name="T5" fmla="*/ 124 h 280"/>
                <a:gd name="T6" fmla="*/ 341 w 869"/>
                <a:gd name="T7" fmla="*/ 155 h 280"/>
                <a:gd name="T8" fmla="*/ 280 w 869"/>
                <a:gd name="T9" fmla="*/ 217 h 280"/>
                <a:gd name="T10" fmla="*/ 186 w 869"/>
                <a:gd name="T11" fmla="*/ 186 h 280"/>
                <a:gd name="T12" fmla="*/ 93 w 869"/>
                <a:gd name="T13" fmla="*/ 217 h 280"/>
                <a:gd name="T14" fmla="*/ 156 w 869"/>
                <a:gd name="T15" fmla="*/ 217 h 280"/>
                <a:gd name="T16" fmla="*/ 186 w 869"/>
                <a:gd name="T17" fmla="*/ 217 h 280"/>
                <a:gd name="T18" fmla="*/ 248 w 869"/>
                <a:gd name="T19" fmla="*/ 279 h 280"/>
                <a:gd name="T20" fmla="*/ 248 w 869"/>
                <a:gd name="T21" fmla="*/ 279 h 280"/>
                <a:gd name="T22" fmla="*/ 310 w 869"/>
                <a:gd name="T23" fmla="*/ 279 h 280"/>
                <a:gd name="T24" fmla="*/ 341 w 869"/>
                <a:gd name="T25" fmla="*/ 279 h 280"/>
                <a:gd name="T26" fmla="*/ 404 w 869"/>
                <a:gd name="T27" fmla="*/ 248 h 280"/>
                <a:gd name="T28" fmla="*/ 465 w 869"/>
                <a:gd name="T29" fmla="*/ 248 h 280"/>
                <a:gd name="T30" fmla="*/ 558 w 869"/>
                <a:gd name="T31" fmla="*/ 217 h 280"/>
                <a:gd name="T32" fmla="*/ 620 w 869"/>
                <a:gd name="T33" fmla="*/ 186 h 280"/>
                <a:gd name="T34" fmla="*/ 620 w 869"/>
                <a:gd name="T35" fmla="*/ 217 h 280"/>
                <a:gd name="T36" fmla="*/ 682 w 869"/>
                <a:gd name="T37" fmla="*/ 248 h 280"/>
                <a:gd name="T38" fmla="*/ 806 w 869"/>
                <a:gd name="T39" fmla="*/ 248 h 280"/>
                <a:gd name="T40" fmla="*/ 868 w 869"/>
                <a:gd name="T41" fmla="*/ 186 h 280"/>
                <a:gd name="T42" fmla="*/ 806 w 869"/>
                <a:gd name="T43" fmla="*/ 155 h 280"/>
                <a:gd name="T44" fmla="*/ 775 w 869"/>
                <a:gd name="T45" fmla="*/ 186 h 280"/>
                <a:gd name="T46" fmla="*/ 713 w 869"/>
                <a:gd name="T47" fmla="*/ 155 h 280"/>
                <a:gd name="T48" fmla="*/ 651 w 869"/>
                <a:gd name="T49" fmla="*/ 31 h 280"/>
                <a:gd name="T50" fmla="*/ 589 w 869"/>
                <a:gd name="T51" fmla="*/ 0 h 280"/>
                <a:gd name="T52" fmla="*/ 558 w 869"/>
                <a:gd name="T53" fmla="*/ 31 h 280"/>
                <a:gd name="T54" fmla="*/ 589 w 869"/>
                <a:gd name="T55" fmla="*/ 62 h 280"/>
                <a:gd name="T56" fmla="*/ 528 w 869"/>
                <a:gd name="T57" fmla="*/ 124 h 280"/>
                <a:gd name="T58" fmla="*/ 496 w 869"/>
                <a:gd name="T59" fmla="*/ 93 h 280"/>
                <a:gd name="T60" fmla="*/ 496 w 869"/>
                <a:gd name="T61" fmla="*/ 62 h 280"/>
                <a:gd name="T62" fmla="*/ 465 w 869"/>
                <a:gd name="T63" fmla="*/ 62 h 280"/>
                <a:gd name="T64" fmla="*/ 372 w 869"/>
                <a:gd name="T65" fmla="*/ 62 h 280"/>
                <a:gd name="T66" fmla="*/ 341 w 869"/>
                <a:gd name="T67" fmla="*/ 62 h 280"/>
                <a:gd name="T68" fmla="*/ 310 w 869"/>
                <a:gd name="T69" fmla="*/ 93 h 280"/>
                <a:gd name="T70" fmla="*/ 310 w 869"/>
                <a:gd name="T71" fmla="*/ 62 h 280"/>
                <a:gd name="T72" fmla="*/ 280 w 869"/>
                <a:gd name="T73" fmla="*/ 31 h 280"/>
                <a:gd name="T74" fmla="*/ 248 w 869"/>
                <a:gd name="T75" fmla="*/ 31 h 280"/>
                <a:gd name="T76" fmla="*/ 186 w 869"/>
                <a:gd name="T77" fmla="*/ 62 h 280"/>
                <a:gd name="T78" fmla="*/ 156 w 869"/>
                <a:gd name="T79" fmla="*/ 31 h 280"/>
                <a:gd name="T80" fmla="*/ 156 w 869"/>
                <a:gd name="T81" fmla="*/ 0 h 280"/>
                <a:gd name="T82" fmla="*/ 93 w 869"/>
                <a:gd name="T83" fmla="*/ 0 h 280"/>
                <a:gd name="T84" fmla="*/ 93 w 869"/>
                <a:gd name="T85" fmla="*/ 0 h 280"/>
                <a:gd name="T86" fmla="*/ 32 w 869"/>
                <a:gd name="T87" fmla="*/ 31 h 280"/>
                <a:gd name="T88" fmla="*/ 0 w 869"/>
                <a:gd name="T89" fmla="*/ 62 h 280"/>
                <a:gd name="T90" fmla="*/ 0 w 869"/>
                <a:gd name="T91" fmla="*/ 124 h 280"/>
                <a:gd name="T92" fmla="*/ 0 w 869"/>
                <a:gd name="T93" fmla="*/ 124 h 280"/>
                <a:gd name="T94" fmla="*/ 32 w 869"/>
                <a:gd name="T95"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9" h="280">
                  <a:moveTo>
                    <a:pt x="62" y="124"/>
                  </a:moveTo>
                  <a:lnTo>
                    <a:pt x="62" y="124"/>
                  </a:lnTo>
                  <a:cubicBezTo>
                    <a:pt x="62" y="124"/>
                    <a:pt x="93" y="124"/>
                    <a:pt x="124" y="124"/>
                  </a:cubicBezTo>
                  <a:cubicBezTo>
                    <a:pt x="156" y="124"/>
                    <a:pt x="186" y="124"/>
                    <a:pt x="186" y="124"/>
                  </a:cubicBezTo>
                  <a:cubicBezTo>
                    <a:pt x="186" y="124"/>
                    <a:pt x="217" y="124"/>
                    <a:pt x="248" y="124"/>
                  </a:cubicBezTo>
                  <a:cubicBezTo>
                    <a:pt x="280" y="124"/>
                    <a:pt x="310" y="124"/>
                    <a:pt x="310" y="124"/>
                  </a:cubicBezTo>
                  <a:cubicBezTo>
                    <a:pt x="310" y="124"/>
                    <a:pt x="310" y="124"/>
                    <a:pt x="341" y="124"/>
                  </a:cubicBezTo>
                  <a:lnTo>
                    <a:pt x="341" y="155"/>
                  </a:lnTo>
                  <a:cubicBezTo>
                    <a:pt x="341" y="186"/>
                    <a:pt x="341" y="186"/>
                    <a:pt x="310" y="186"/>
                  </a:cubicBezTo>
                  <a:cubicBezTo>
                    <a:pt x="310" y="217"/>
                    <a:pt x="280" y="217"/>
                    <a:pt x="280" y="217"/>
                  </a:cubicBezTo>
                  <a:cubicBezTo>
                    <a:pt x="248" y="217"/>
                    <a:pt x="248" y="217"/>
                    <a:pt x="217" y="217"/>
                  </a:cubicBezTo>
                  <a:cubicBezTo>
                    <a:pt x="217" y="186"/>
                    <a:pt x="217" y="186"/>
                    <a:pt x="186" y="186"/>
                  </a:cubicBezTo>
                  <a:lnTo>
                    <a:pt x="186" y="186"/>
                  </a:lnTo>
                  <a:cubicBezTo>
                    <a:pt x="156" y="186"/>
                    <a:pt x="124" y="217"/>
                    <a:pt x="93" y="217"/>
                  </a:cubicBezTo>
                  <a:lnTo>
                    <a:pt x="93" y="217"/>
                  </a:lnTo>
                  <a:cubicBezTo>
                    <a:pt x="124" y="217"/>
                    <a:pt x="156" y="217"/>
                    <a:pt x="156" y="217"/>
                  </a:cubicBezTo>
                  <a:lnTo>
                    <a:pt x="186" y="217"/>
                  </a:lnTo>
                  <a:lnTo>
                    <a:pt x="186" y="217"/>
                  </a:lnTo>
                  <a:cubicBezTo>
                    <a:pt x="217" y="217"/>
                    <a:pt x="217" y="248"/>
                    <a:pt x="248" y="248"/>
                  </a:cubicBezTo>
                  <a:cubicBezTo>
                    <a:pt x="248" y="248"/>
                    <a:pt x="248" y="248"/>
                    <a:pt x="248" y="279"/>
                  </a:cubicBezTo>
                  <a:lnTo>
                    <a:pt x="248" y="279"/>
                  </a:lnTo>
                  <a:lnTo>
                    <a:pt x="248" y="279"/>
                  </a:lnTo>
                  <a:lnTo>
                    <a:pt x="248" y="279"/>
                  </a:lnTo>
                  <a:cubicBezTo>
                    <a:pt x="280" y="279"/>
                    <a:pt x="280" y="279"/>
                    <a:pt x="310" y="279"/>
                  </a:cubicBezTo>
                  <a:cubicBezTo>
                    <a:pt x="310" y="279"/>
                    <a:pt x="310" y="279"/>
                    <a:pt x="341" y="279"/>
                  </a:cubicBezTo>
                  <a:lnTo>
                    <a:pt x="341" y="279"/>
                  </a:lnTo>
                  <a:lnTo>
                    <a:pt x="341" y="279"/>
                  </a:lnTo>
                  <a:cubicBezTo>
                    <a:pt x="372" y="279"/>
                    <a:pt x="372" y="248"/>
                    <a:pt x="404" y="248"/>
                  </a:cubicBezTo>
                  <a:cubicBezTo>
                    <a:pt x="434" y="248"/>
                    <a:pt x="434" y="248"/>
                    <a:pt x="465" y="248"/>
                  </a:cubicBezTo>
                  <a:lnTo>
                    <a:pt x="465" y="248"/>
                  </a:lnTo>
                  <a:cubicBezTo>
                    <a:pt x="465" y="248"/>
                    <a:pt x="496" y="217"/>
                    <a:pt x="528" y="217"/>
                  </a:cubicBezTo>
                  <a:cubicBezTo>
                    <a:pt x="528" y="217"/>
                    <a:pt x="528" y="217"/>
                    <a:pt x="558" y="217"/>
                  </a:cubicBezTo>
                  <a:cubicBezTo>
                    <a:pt x="558" y="217"/>
                    <a:pt x="558" y="217"/>
                    <a:pt x="589" y="217"/>
                  </a:cubicBezTo>
                  <a:cubicBezTo>
                    <a:pt x="620" y="186"/>
                    <a:pt x="620" y="186"/>
                    <a:pt x="620" y="186"/>
                  </a:cubicBezTo>
                  <a:cubicBezTo>
                    <a:pt x="620" y="217"/>
                    <a:pt x="620" y="217"/>
                    <a:pt x="620" y="217"/>
                  </a:cubicBezTo>
                  <a:lnTo>
                    <a:pt x="620" y="217"/>
                  </a:lnTo>
                  <a:lnTo>
                    <a:pt x="620" y="217"/>
                  </a:lnTo>
                  <a:cubicBezTo>
                    <a:pt x="651" y="217"/>
                    <a:pt x="682" y="217"/>
                    <a:pt x="682" y="248"/>
                  </a:cubicBezTo>
                  <a:cubicBezTo>
                    <a:pt x="682" y="248"/>
                    <a:pt x="713" y="248"/>
                    <a:pt x="775" y="248"/>
                  </a:cubicBezTo>
                  <a:lnTo>
                    <a:pt x="806" y="248"/>
                  </a:lnTo>
                  <a:cubicBezTo>
                    <a:pt x="837" y="217"/>
                    <a:pt x="868" y="217"/>
                    <a:pt x="868" y="186"/>
                  </a:cubicBezTo>
                  <a:lnTo>
                    <a:pt x="868" y="186"/>
                  </a:lnTo>
                  <a:lnTo>
                    <a:pt x="806" y="155"/>
                  </a:lnTo>
                  <a:lnTo>
                    <a:pt x="806" y="155"/>
                  </a:lnTo>
                  <a:lnTo>
                    <a:pt x="806" y="155"/>
                  </a:lnTo>
                  <a:cubicBezTo>
                    <a:pt x="775" y="186"/>
                    <a:pt x="775" y="186"/>
                    <a:pt x="775" y="186"/>
                  </a:cubicBezTo>
                  <a:cubicBezTo>
                    <a:pt x="744" y="186"/>
                    <a:pt x="744" y="155"/>
                    <a:pt x="713" y="155"/>
                  </a:cubicBezTo>
                  <a:lnTo>
                    <a:pt x="713" y="155"/>
                  </a:lnTo>
                  <a:lnTo>
                    <a:pt x="713" y="155"/>
                  </a:lnTo>
                  <a:cubicBezTo>
                    <a:pt x="713" y="124"/>
                    <a:pt x="651" y="62"/>
                    <a:pt x="651" y="31"/>
                  </a:cubicBezTo>
                  <a:lnTo>
                    <a:pt x="620" y="0"/>
                  </a:lnTo>
                  <a:lnTo>
                    <a:pt x="589" y="0"/>
                  </a:lnTo>
                  <a:lnTo>
                    <a:pt x="558" y="0"/>
                  </a:lnTo>
                  <a:lnTo>
                    <a:pt x="558" y="31"/>
                  </a:lnTo>
                  <a:cubicBezTo>
                    <a:pt x="558" y="31"/>
                    <a:pt x="558" y="31"/>
                    <a:pt x="558" y="62"/>
                  </a:cubicBezTo>
                  <a:lnTo>
                    <a:pt x="589" y="62"/>
                  </a:lnTo>
                  <a:cubicBezTo>
                    <a:pt x="589" y="93"/>
                    <a:pt x="589" y="93"/>
                    <a:pt x="589" y="93"/>
                  </a:cubicBezTo>
                  <a:cubicBezTo>
                    <a:pt x="558" y="124"/>
                    <a:pt x="558" y="124"/>
                    <a:pt x="528" y="124"/>
                  </a:cubicBezTo>
                  <a:lnTo>
                    <a:pt x="528" y="124"/>
                  </a:lnTo>
                  <a:cubicBezTo>
                    <a:pt x="528" y="124"/>
                    <a:pt x="496" y="124"/>
                    <a:pt x="496" y="93"/>
                  </a:cubicBezTo>
                  <a:lnTo>
                    <a:pt x="496" y="62"/>
                  </a:lnTo>
                  <a:lnTo>
                    <a:pt x="496" y="62"/>
                  </a:lnTo>
                  <a:cubicBezTo>
                    <a:pt x="496" y="62"/>
                    <a:pt x="496" y="62"/>
                    <a:pt x="465" y="62"/>
                  </a:cubicBezTo>
                  <a:lnTo>
                    <a:pt x="465" y="62"/>
                  </a:lnTo>
                  <a:cubicBezTo>
                    <a:pt x="465" y="62"/>
                    <a:pt x="465" y="62"/>
                    <a:pt x="404" y="62"/>
                  </a:cubicBezTo>
                  <a:cubicBezTo>
                    <a:pt x="372" y="62"/>
                    <a:pt x="372" y="62"/>
                    <a:pt x="372" y="62"/>
                  </a:cubicBezTo>
                  <a:lnTo>
                    <a:pt x="372" y="62"/>
                  </a:lnTo>
                  <a:cubicBezTo>
                    <a:pt x="372" y="62"/>
                    <a:pt x="372" y="62"/>
                    <a:pt x="341" y="62"/>
                  </a:cubicBezTo>
                  <a:lnTo>
                    <a:pt x="341" y="62"/>
                  </a:lnTo>
                  <a:cubicBezTo>
                    <a:pt x="341" y="62"/>
                    <a:pt x="341" y="93"/>
                    <a:pt x="310" y="93"/>
                  </a:cubicBezTo>
                  <a:lnTo>
                    <a:pt x="310" y="93"/>
                  </a:lnTo>
                  <a:lnTo>
                    <a:pt x="310" y="62"/>
                  </a:lnTo>
                  <a:lnTo>
                    <a:pt x="310" y="31"/>
                  </a:lnTo>
                  <a:cubicBezTo>
                    <a:pt x="280" y="31"/>
                    <a:pt x="280" y="31"/>
                    <a:pt x="280" y="31"/>
                  </a:cubicBezTo>
                  <a:lnTo>
                    <a:pt x="280" y="31"/>
                  </a:lnTo>
                  <a:cubicBezTo>
                    <a:pt x="248" y="31"/>
                    <a:pt x="248" y="31"/>
                    <a:pt x="248" y="31"/>
                  </a:cubicBezTo>
                  <a:cubicBezTo>
                    <a:pt x="217" y="31"/>
                    <a:pt x="217" y="31"/>
                    <a:pt x="217" y="62"/>
                  </a:cubicBezTo>
                  <a:lnTo>
                    <a:pt x="186" y="62"/>
                  </a:lnTo>
                  <a:cubicBezTo>
                    <a:pt x="156" y="62"/>
                    <a:pt x="156" y="62"/>
                    <a:pt x="156" y="62"/>
                  </a:cubicBezTo>
                  <a:cubicBezTo>
                    <a:pt x="156" y="31"/>
                    <a:pt x="156" y="31"/>
                    <a:pt x="156" y="31"/>
                  </a:cubicBezTo>
                  <a:lnTo>
                    <a:pt x="156" y="31"/>
                  </a:lnTo>
                  <a:lnTo>
                    <a:pt x="156" y="0"/>
                  </a:lnTo>
                  <a:cubicBezTo>
                    <a:pt x="124" y="0"/>
                    <a:pt x="124" y="0"/>
                    <a:pt x="124" y="0"/>
                  </a:cubicBezTo>
                  <a:lnTo>
                    <a:pt x="93" y="0"/>
                  </a:lnTo>
                  <a:lnTo>
                    <a:pt x="93" y="0"/>
                  </a:lnTo>
                  <a:lnTo>
                    <a:pt x="93" y="0"/>
                  </a:lnTo>
                  <a:cubicBezTo>
                    <a:pt x="62" y="31"/>
                    <a:pt x="62" y="31"/>
                    <a:pt x="62" y="31"/>
                  </a:cubicBezTo>
                  <a:cubicBezTo>
                    <a:pt x="62" y="31"/>
                    <a:pt x="62" y="31"/>
                    <a:pt x="32" y="31"/>
                  </a:cubicBezTo>
                  <a:cubicBezTo>
                    <a:pt x="32" y="31"/>
                    <a:pt x="32" y="31"/>
                    <a:pt x="0" y="31"/>
                  </a:cubicBezTo>
                  <a:lnTo>
                    <a:pt x="0" y="62"/>
                  </a:lnTo>
                  <a:lnTo>
                    <a:pt x="32" y="62"/>
                  </a:lnTo>
                  <a:cubicBezTo>
                    <a:pt x="32" y="93"/>
                    <a:pt x="32" y="124"/>
                    <a:pt x="0" y="124"/>
                  </a:cubicBezTo>
                  <a:lnTo>
                    <a:pt x="0" y="124"/>
                  </a:lnTo>
                  <a:lnTo>
                    <a:pt x="0" y="124"/>
                  </a:lnTo>
                  <a:lnTo>
                    <a:pt x="32" y="124"/>
                  </a:lnTo>
                  <a:lnTo>
                    <a:pt x="32" y="124"/>
                  </a:lnTo>
                  <a:lnTo>
                    <a:pt x="62" y="12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9" name="Freeform 201"/>
            <p:cNvSpPr>
              <a:spLocks noChangeArrowheads="1"/>
            </p:cNvSpPr>
            <p:nvPr/>
          </p:nvSpPr>
          <p:spPr bwMode="auto">
            <a:xfrm>
              <a:off x="1660525" y="954088"/>
              <a:ext cx="66675" cy="44450"/>
            </a:xfrm>
            <a:custGeom>
              <a:avLst/>
              <a:gdLst>
                <a:gd name="T0" fmla="*/ 155 w 187"/>
                <a:gd name="T1" fmla="*/ 62 h 125"/>
                <a:gd name="T2" fmla="*/ 155 w 187"/>
                <a:gd name="T3" fmla="*/ 62 h 125"/>
                <a:gd name="T4" fmla="*/ 124 w 187"/>
                <a:gd name="T5" fmla="*/ 62 h 125"/>
                <a:gd name="T6" fmla="*/ 93 w 187"/>
                <a:gd name="T7" fmla="*/ 31 h 125"/>
                <a:gd name="T8" fmla="*/ 93 w 187"/>
                <a:gd name="T9" fmla="*/ 0 h 125"/>
                <a:gd name="T10" fmla="*/ 93 w 187"/>
                <a:gd name="T11" fmla="*/ 0 h 125"/>
                <a:gd name="T12" fmla="*/ 62 w 187"/>
                <a:gd name="T13" fmla="*/ 0 h 125"/>
                <a:gd name="T14" fmla="*/ 62 w 187"/>
                <a:gd name="T15" fmla="*/ 0 h 125"/>
                <a:gd name="T16" fmla="*/ 0 w 187"/>
                <a:gd name="T17" fmla="*/ 62 h 125"/>
                <a:gd name="T18" fmla="*/ 31 w 187"/>
                <a:gd name="T19" fmla="*/ 62 h 125"/>
                <a:gd name="T20" fmla="*/ 62 w 187"/>
                <a:gd name="T21" fmla="*/ 93 h 125"/>
                <a:gd name="T22" fmla="*/ 93 w 187"/>
                <a:gd name="T23" fmla="*/ 124 h 125"/>
                <a:gd name="T24" fmla="*/ 93 w 187"/>
                <a:gd name="T25" fmla="*/ 124 h 125"/>
                <a:gd name="T26" fmla="*/ 93 w 187"/>
                <a:gd name="T27" fmla="*/ 62 h 125"/>
                <a:gd name="T28" fmla="*/ 155 w 187"/>
                <a:gd name="T29" fmla="*/ 93 h 125"/>
                <a:gd name="T30" fmla="*/ 186 w 187"/>
                <a:gd name="T31" fmla="*/ 93 h 125"/>
                <a:gd name="T32" fmla="*/ 186 w 187"/>
                <a:gd name="T33" fmla="*/ 93 h 125"/>
                <a:gd name="T34" fmla="*/ 186 w 187"/>
                <a:gd name="T35" fmla="*/ 93 h 125"/>
                <a:gd name="T36" fmla="*/ 155 w 187"/>
                <a:gd name="T37"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125">
                  <a:moveTo>
                    <a:pt x="155" y="62"/>
                  </a:moveTo>
                  <a:lnTo>
                    <a:pt x="155" y="62"/>
                  </a:lnTo>
                  <a:cubicBezTo>
                    <a:pt x="155" y="62"/>
                    <a:pt x="155" y="62"/>
                    <a:pt x="124" y="62"/>
                  </a:cubicBezTo>
                  <a:cubicBezTo>
                    <a:pt x="124" y="62"/>
                    <a:pt x="93" y="62"/>
                    <a:pt x="93" y="31"/>
                  </a:cubicBezTo>
                  <a:lnTo>
                    <a:pt x="93" y="0"/>
                  </a:lnTo>
                  <a:lnTo>
                    <a:pt x="93" y="0"/>
                  </a:lnTo>
                  <a:cubicBezTo>
                    <a:pt x="62" y="0"/>
                    <a:pt x="62" y="0"/>
                    <a:pt x="62" y="0"/>
                  </a:cubicBezTo>
                  <a:lnTo>
                    <a:pt x="62" y="0"/>
                  </a:lnTo>
                  <a:cubicBezTo>
                    <a:pt x="62" y="31"/>
                    <a:pt x="31" y="62"/>
                    <a:pt x="0" y="62"/>
                  </a:cubicBezTo>
                  <a:cubicBezTo>
                    <a:pt x="31" y="62"/>
                    <a:pt x="31" y="62"/>
                    <a:pt x="31" y="62"/>
                  </a:cubicBezTo>
                  <a:cubicBezTo>
                    <a:pt x="31" y="62"/>
                    <a:pt x="31" y="62"/>
                    <a:pt x="62" y="93"/>
                  </a:cubicBezTo>
                  <a:cubicBezTo>
                    <a:pt x="62" y="93"/>
                    <a:pt x="93" y="93"/>
                    <a:pt x="93" y="124"/>
                  </a:cubicBezTo>
                  <a:lnTo>
                    <a:pt x="93" y="124"/>
                  </a:lnTo>
                  <a:cubicBezTo>
                    <a:pt x="93" y="62"/>
                    <a:pt x="93" y="62"/>
                    <a:pt x="93" y="62"/>
                  </a:cubicBezTo>
                  <a:cubicBezTo>
                    <a:pt x="155" y="93"/>
                    <a:pt x="155" y="93"/>
                    <a:pt x="155" y="93"/>
                  </a:cubicBezTo>
                  <a:cubicBezTo>
                    <a:pt x="155" y="93"/>
                    <a:pt x="155" y="93"/>
                    <a:pt x="186" y="93"/>
                  </a:cubicBezTo>
                  <a:lnTo>
                    <a:pt x="186" y="93"/>
                  </a:lnTo>
                  <a:lnTo>
                    <a:pt x="186" y="93"/>
                  </a:lnTo>
                  <a:cubicBezTo>
                    <a:pt x="186" y="93"/>
                    <a:pt x="186" y="93"/>
                    <a:pt x="155"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0" name="Freeform 202"/>
            <p:cNvSpPr>
              <a:spLocks noChangeArrowheads="1"/>
            </p:cNvSpPr>
            <p:nvPr/>
          </p:nvSpPr>
          <p:spPr bwMode="auto">
            <a:xfrm>
              <a:off x="1973263" y="909638"/>
              <a:ext cx="88900" cy="11112"/>
            </a:xfrm>
            <a:custGeom>
              <a:avLst/>
              <a:gdLst>
                <a:gd name="T0" fmla="*/ 186 w 249"/>
                <a:gd name="T1" fmla="*/ 0 h 32"/>
                <a:gd name="T2" fmla="*/ 186 w 249"/>
                <a:gd name="T3" fmla="*/ 0 h 32"/>
                <a:gd name="T4" fmla="*/ 155 w 249"/>
                <a:gd name="T5" fmla="*/ 0 h 32"/>
                <a:gd name="T6" fmla="*/ 155 w 249"/>
                <a:gd name="T7" fmla="*/ 0 h 32"/>
                <a:gd name="T8" fmla="*/ 124 w 249"/>
                <a:gd name="T9" fmla="*/ 0 h 32"/>
                <a:gd name="T10" fmla="*/ 93 w 249"/>
                <a:gd name="T11" fmla="*/ 0 h 32"/>
                <a:gd name="T12" fmla="*/ 62 w 249"/>
                <a:gd name="T13" fmla="*/ 0 h 32"/>
                <a:gd name="T14" fmla="*/ 62 w 249"/>
                <a:gd name="T15" fmla="*/ 0 h 32"/>
                <a:gd name="T16" fmla="*/ 62 w 249"/>
                <a:gd name="T17" fmla="*/ 0 h 32"/>
                <a:gd name="T18" fmla="*/ 0 w 249"/>
                <a:gd name="T19" fmla="*/ 31 h 32"/>
                <a:gd name="T20" fmla="*/ 31 w 249"/>
                <a:gd name="T21" fmla="*/ 31 h 32"/>
                <a:gd name="T22" fmla="*/ 31 w 249"/>
                <a:gd name="T23" fmla="*/ 31 h 32"/>
                <a:gd name="T24" fmla="*/ 62 w 249"/>
                <a:gd name="T25" fmla="*/ 0 h 32"/>
                <a:gd name="T26" fmla="*/ 93 w 249"/>
                <a:gd name="T27" fmla="*/ 0 h 32"/>
                <a:gd name="T28" fmla="*/ 93 w 249"/>
                <a:gd name="T29" fmla="*/ 0 h 32"/>
                <a:gd name="T30" fmla="*/ 124 w 249"/>
                <a:gd name="T31" fmla="*/ 31 h 32"/>
                <a:gd name="T32" fmla="*/ 186 w 249"/>
                <a:gd name="T33" fmla="*/ 31 h 32"/>
                <a:gd name="T34" fmla="*/ 186 w 249"/>
                <a:gd name="T35" fmla="*/ 31 h 32"/>
                <a:gd name="T36" fmla="*/ 186 w 249"/>
                <a:gd name="T37" fmla="*/ 31 h 32"/>
                <a:gd name="T38" fmla="*/ 217 w 249"/>
                <a:gd name="T39" fmla="*/ 31 h 32"/>
                <a:gd name="T40" fmla="*/ 217 w 249"/>
                <a:gd name="T41" fmla="*/ 31 h 32"/>
                <a:gd name="T42" fmla="*/ 248 w 249"/>
                <a:gd name="T43" fmla="*/ 31 h 32"/>
                <a:gd name="T44" fmla="*/ 248 w 249"/>
                <a:gd name="T45" fmla="*/ 31 h 32"/>
                <a:gd name="T46" fmla="*/ 248 w 249"/>
                <a:gd name="T47" fmla="*/ 0 h 32"/>
                <a:gd name="T48" fmla="*/ 217 w 249"/>
                <a:gd name="T49" fmla="*/ 0 h 32"/>
                <a:gd name="T50" fmla="*/ 186 w 249"/>
                <a:gd name="T5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32">
                  <a:moveTo>
                    <a:pt x="186" y="0"/>
                  </a:moveTo>
                  <a:lnTo>
                    <a:pt x="186" y="0"/>
                  </a:lnTo>
                  <a:cubicBezTo>
                    <a:pt x="186" y="0"/>
                    <a:pt x="186" y="0"/>
                    <a:pt x="155" y="0"/>
                  </a:cubicBezTo>
                  <a:lnTo>
                    <a:pt x="155" y="0"/>
                  </a:lnTo>
                  <a:cubicBezTo>
                    <a:pt x="124" y="0"/>
                    <a:pt x="124" y="0"/>
                    <a:pt x="124" y="0"/>
                  </a:cubicBezTo>
                  <a:cubicBezTo>
                    <a:pt x="93" y="0"/>
                    <a:pt x="93" y="0"/>
                    <a:pt x="93" y="0"/>
                  </a:cubicBezTo>
                  <a:lnTo>
                    <a:pt x="62" y="0"/>
                  </a:lnTo>
                  <a:lnTo>
                    <a:pt x="62" y="0"/>
                  </a:lnTo>
                  <a:lnTo>
                    <a:pt x="62" y="0"/>
                  </a:lnTo>
                  <a:cubicBezTo>
                    <a:pt x="31" y="0"/>
                    <a:pt x="31" y="31"/>
                    <a:pt x="0" y="31"/>
                  </a:cubicBezTo>
                  <a:cubicBezTo>
                    <a:pt x="0" y="31"/>
                    <a:pt x="0" y="31"/>
                    <a:pt x="31" y="31"/>
                  </a:cubicBezTo>
                  <a:lnTo>
                    <a:pt x="31" y="31"/>
                  </a:lnTo>
                  <a:cubicBezTo>
                    <a:pt x="31" y="31"/>
                    <a:pt x="62" y="31"/>
                    <a:pt x="62" y="0"/>
                  </a:cubicBezTo>
                  <a:cubicBezTo>
                    <a:pt x="93" y="0"/>
                    <a:pt x="93" y="0"/>
                    <a:pt x="93" y="0"/>
                  </a:cubicBezTo>
                  <a:lnTo>
                    <a:pt x="93" y="0"/>
                  </a:lnTo>
                  <a:cubicBezTo>
                    <a:pt x="93" y="31"/>
                    <a:pt x="124" y="31"/>
                    <a:pt x="124" y="31"/>
                  </a:cubicBezTo>
                  <a:cubicBezTo>
                    <a:pt x="155" y="31"/>
                    <a:pt x="155" y="31"/>
                    <a:pt x="186" y="31"/>
                  </a:cubicBezTo>
                  <a:lnTo>
                    <a:pt x="186" y="31"/>
                  </a:lnTo>
                  <a:lnTo>
                    <a:pt x="186" y="31"/>
                  </a:lnTo>
                  <a:cubicBezTo>
                    <a:pt x="186" y="31"/>
                    <a:pt x="186" y="31"/>
                    <a:pt x="217" y="31"/>
                  </a:cubicBezTo>
                  <a:lnTo>
                    <a:pt x="217" y="31"/>
                  </a:lnTo>
                  <a:cubicBezTo>
                    <a:pt x="248" y="31"/>
                    <a:pt x="248" y="31"/>
                    <a:pt x="248" y="31"/>
                  </a:cubicBezTo>
                  <a:lnTo>
                    <a:pt x="248" y="31"/>
                  </a:lnTo>
                  <a:cubicBezTo>
                    <a:pt x="248" y="0"/>
                    <a:pt x="248" y="0"/>
                    <a:pt x="248" y="0"/>
                  </a:cubicBezTo>
                  <a:lnTo>
                    <a:pt x="217" y="0"/>
                  </a:lnTo>
                  <a:lnTo>
                    <a:pt x="186"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1" name="Freeform 203"/>
            <p:cNvSpPr>
              <a:spLocks noChangeArrowheads="1"/>
            </p:cNvSpPr>
            <p:nvPr/>
          </p:nvSpPr>
          <p:spPr bwMode="auto">
            <a:xfrm>
              <a:off x="1951038" y="920750"/>
              <a:ext cx="11112" cy="1588"/>
            </a:xfrm>
            <a:custGeom>
              <a:avLst/>
              <a:gdLst>
                <a:gd name="T0" fmla="*/ 0 w 32"/>
                <a:gd name="T1" fmla="*/ 0 h 1"/>
                <a:gd name="T2" fmla="*/ 0 w 32"/>
                <a:gd name="T3" fmla="*/ 0 h 1"/>
                <a:gd name="T4" fmla="*/ 31 w 32"/>
                <a:gd name="T5" fmla="*/ 0 h 1"/>
                <a:gd name="T6" fmla="*/ 31 w 32"/>
                <a:gd name="T7" fmla="*/ 0 h 1"/>
                <a:gd name="T8" fmla="*/ 31 w 32"/>
                <a:gd name="T9" fmla="*/ 0 h 1"/>
                <a:gd name="T10" fmla="*/ 0 w 32"/>
                <a:gd name="T11" fmla="*/ 0 h 1"/>
              </a:gdLst>
              <a:ahLst/>
              <a:cxnLst>
                <a:cxn ang="0">
                  <a:pos x="T0" y="T1"/>
                </a:cxn>
                <a:cxn ang="0">
                  <a:pos x="T2" y="T3"/>
                </a:cxn>
                <a:cxn ang="0">
                  <a:pos x="T4" y="T5"/>
                </a:cxn>
                <a:cxn ang="0">
                  <a:pos x="T6" y="T7"/>
                </a:cxn>
                <a:cxn ang="0">
                  <a:pos x="T8" y="T9"/>
                </a:cxn>
                <a:cxn ang="0">
                  <a:pos x="T10" y="T11"/>
                </a:cxn>
              </a:cxnLst>
              <a:rect l="0" t="0" r="r" b="b"/>
              <a:pathLst>
                <a:path w="32" h="1">
                  <a:moveTo>
                    <a:pt x="0" y="0"/>
                  </a:moveTo>
                  <a:lnTo>
                    <a:pt x="0" y="0"/>
                  </a:lnTo>
                  <a:lnTo>
                    <a:pt x="31" y="0"/>
                  </a:lnTo>
                  <a:lnTo>
                    <a:pt x="31" y="0"/>
                  </a:lnTo>
                  <a:lnTo>
                    <a:pt x="31" y="0"/>
                  </a:lnTo>
                  <a:cubicBezTo>
                    <a:pt x="31" y="0"/>
                    <a:pt x="31" y="0"/>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2" name="Freeform 204"/>
            <p:cNvSpPr>
              <a:spLocks noChangeArrowheads="1"/>
            </p:cNvSpPr>
            <p:nvPr/>
          </p:nvSpPr>
          <p:spPr bwMode="auto">
            <a:xfrm>
              <a:off x="1827213" y="887413"/>
              <a:ext cx="66675" cy="33337"/>
            </a:xfrm>
            <a:custGeom>
              <a:avLst/>
              <a:gdLst>
                <a:gd name="T0" fmla="*/ 155 w 187"/>
                <a:gd name="T1" fmla="*/ 31 h 94"/>
                <a:gd name="T2" fmla="*/ 155 w 187"/>
                <a:gd name="T3" fmla="*/ 31 h 94"/>
                <a:gd name="T4" fmla="*/ 124 w 187"/>
                <a:gd name="T5" fmla="*/ 31 h 94"/>
                <a:gd name="T6" fmla="*/ 124 w 187"/>
                <a:gd name="T7" fmla="*/ 31 h 94"/>
                <a:gd name="T8" fmla="*/ 93 w 187"/>
                <a:gd name="T9" fmla="*/ 31 h 94"/>
                <a:gd name="T10" fmla="*/ 62 w 187"/>
                <a:gd name="T11" fmla="*/ 31 h 94"/>
                <a:gd name="T12" fmla="*/ 31 w 187"/>
                <a:gd name="T13" fmla="*/ 31 h 94"/>
                <a:gd name="T14" fmla="*/ 0 w 187"/>
                <a:gd name="T15" fmla="*/ 0 h 94"/>
                <a:gd name="T16" fmla="*/ 31 w 187"/>
                <a:gd name="T17" fmla="*/ 62 h 94"/>
                <a:gd name="T18" fmla="*/ 62 w 187"/>
                <a:gd name="T19" fmla="*/ 93 h 94"/>
                <a:gd name="T20" fmla="*/ 62 w 187"/>
                <a:gd name="T21" fmla="*/ 93 h 94"/>
                <a:gd name="T22" fmla="*/ 62 w 187"/>
                <a:gd name="T23" fmla="*/ 93 h 94"/>
                <a:gd name="T24" fmla="*/ 62 w 187"/>
                <a:gd name="T25" fmla="*/ 93 h 94"/>
                <a:gd name="T26" fmla="*/ 93 w 187"/>
                <a:gd name="T27" fmla="*/ 93 h 94"/>
                <a:gd name="T28" fmla="*/ 93 w 187"/>
                <a:gd name="T29" fmla="*/ 93 h 94"/>
                <a:gd name="T30" fmla="*/ 124 w 187"/>
                <a:gd name="T31" fmla="*/ 93 h 94"/>
                <a:gd name="T32" fmla="*/ 186 w 187"/>
                <a:gd name="T33" fmla="*/ 93 h 94"/>
                <a:gd name="T34" fmla="*/ 186 w 187"/>
                <a:gd name="T35" fmla="*/ 93 h 94"/>
                <a:gd name="T36" fmla="*/ 155 w 187"/>
                <a:gd name="T3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94">
                  <a:moveTo>
                    <a:pt x="155" y="31"/>
                  </a:moveTo>
                  <a:lnTo>
                    <a:pt x="155" y="31"/>
                  </a:lnTo>
                  <a:lnTo>
                    <a:pt x="124" y="31"/>
                  </a:lnTo>
                  <a:lnTo>
                    <a:pt x="124" y="31"/>
                  </a:lnTo>
                  <a:cubicBezTo>
                    <a:pt x="124" y="31"/>
                    <a:pt x="124" y="31"/>
                    <a:pt x="93" y="31"/>
                  </a:cubicBezTo>
                  <a:lnTo>
                    <a:pt x="62" y="31"/>
                  </a:lnTo>
                  <a:lnTo>
                    <a:pt x="31" y="31"/>
                  </a:lnTo>
                  <a:cubicBezTo>
                    <a:pt x="31" y="0"/>
                    <a:pt x="31" y="0"/>
                    <a:pt x="0" y="0"/>
                  </a:cubicBezTo>
                  <a:cubicBezTo>
                    <a:pt x="31" y="31"/>
                    <a:pt x="31" y="62"/>
                    <a:pt x="31" y="62"/>
                  </a:cubicBezTo>
                  <a:cubicBezTo>
                    <a:pt x="31" y="62"/>
                    <a:pt x="31" y="93"/>
                    <a:pt x="62" y="93"/>
                  </a:cubicBezTo>
                  <a:lnTo>
                    <a:pt x="62" y="93"/>
                  </a:lnTo>
                  <a:lnTo>
                    <a:pt x="62" y="93"/>
                  </a:lnTo>
                  <a:lnTo>
                    <a:pt x="62" y="93"/>
                  </a:lnTo>
                  <a:cubicBezTo>
                    <a:pt x="93" y="93"/>
                    <a:pt x="93" y="93"/>
                    <a:pt x="93" y="93"/>
                  </a:cubicBezTo>
                  <a:lnTo>
                    <a:pt x="93" y="93"/>
                  </a:lnTo>
                  <a:lnTo>
                    <a:pt x="124" y="93"/>
                  </a:lnTo>
                  <a:cubicBezTo>
                    <a:pt x="124" y="93"/>
                    <a:pt x="155" y="93"/>
                    <a:pt x="186" y="93"/>
                  </a:cubicBezTo>
                  <a:lnTo>
                    <a:pt x="186" y="93"/>
                  </a:lnTo>
                  <a:cubicBezTo>
                    <a:pt x="155" y="62"/>
                    <a:pt x="155" y="62"/>
                    <a:pt x="155"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3" name="Freeform 205"/>
            <p:cNvSpPr>
              <a:spLocks noChangeArrowheads="1"/>
            </p:cNvSpPr>
            <p:nvPr/>
          </p:nvSpPr>
          <p:spPr bwMode="auto">
            <a:xfrm>
              <a:off x="1962150" y="909638"/>
              <a:ext cx="1588" cy="11112"/>
            </a:xfrm>
            <a:custGeom>
              <a:avLst/>
              <a:gdLst>
                <a:gd name="T0" fmla="*/ 0 w 1"/>
                <a:gd name="T1" fmla="*/ 0 h 32"/>
                <a:gd name="T2" fmla="*/ 0 w 1"/>
                <a:gd name="T3" fmla="*/ 0 h 32"/>
                <a:gd name="T4" fmla="*/ 0 w 1"/>
                <a:gd name="T5" fmla="*/ 31 h 32"/>
                <a:gd name="T6" fmla="*/ 0 w 1"/>
                <a:gd name="T7" fmla="*/ 0 h 32"/>
              </a:gdLst>
              <a:ahLst/>
              <a:cxnLst>
                <a:cxn ang="0">
                  <a:pos x="T0" y="T1"/>
                </a:cxn>
                <a:cxn ang="0">
                  <a:pos x="T2" y="T3"/>
                </a:cxn>
                <a:cxn ang="0">
                  <a:pos x="T4" y="T5"/>
                </a:cxn>
                <a:cxn ang="0">
                  <a:pos x="T6" y="T7"/>
                </a:cxn>
              </a:cxnLst>
              <a:rect l="0" t="0" r="r" b="b"/>
              <a:pathLst>
                <a:path w="1" h="32">
                  <a:moveTo>
                    <a:pt x="0" y="0"/>
                  </a:moveTo>
                  <a:lnTo>
                    <a:pt x="0" y="0"/>
                  </a:lnTo>
                  <a:lnTo>
                    <a:pt x="0" y="31"/>
                  </a:lnTo>
                  <a:cubicBezTo>
                    <a:pt x="0" y="31"/>
                    <a:pt x="0" y="31"/>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4" name="Freeform 206"/>
            <p:cNvSpPr>
              <a:spLocks noChangeArrowheads="1"/>
            </p:cNvSpPr>
            <p:nvPr/>
          </p:nvSpPr>
          <p:spPr bwMode="auto">
            <a:xfrm>
              <a:off x="1906588" y="909638"/>
              <a:ext cx="33337" cy="11112"/>
            </a:xfrm>
            <a:custGeom>
              <a:avLst/>
              <a:gdLst>
                <a:gd name="T0" fmla="*/ 62 w 94"/>
                <a:gd name="T1" fmla="*/ 31 h 32"/>
                <a:gd name="T2" fmla="*/ 62 w 94"/>
                <a:gd name="T3" fmla="*/ 31 h 32"/>
                <a:gd name="T4" fmla="*/ 62 w 94"/>
                <a:gd name="T5" fmla="*/ 0 h 32"/>
                <a:gd name="T6" fmla="*/ 62 w 94"/>
                <a:gd name="T7" fmla="*/ 31 h 32"/>
                <a:gd name="T8" fmla="*/ 31 w 94"/>
                <a:gd name="T9" fmla="*/ 0 h 32"/>
                <a:gd name="T10" fmla="*/ 31 w 94"/>
                <a:gd name="T11" fmla="*/ 0 h 32"/>
                <a:gd name="T12" fmla="*/ 31 w 94"/>
                <a:gd name="T13" fmla="*/ 0 h 32"/>
                <a:gd name="T14" fmla="*/ 31 w 94"/>
                <a:gd name="T15" fmla="*/ 0 h 32"/>
                <a:gd name="T16" fmla="*/ 0 w 94"/>
                <a:gd name="T17" fmla="*/ 31 h 32"/>
                <a:gd name="T18" fmla="*/ 0 w 94"/>
                <a:gd name="T19" fmla="*/ 31 h 32"/>
                <a:gd name="T20" fmla="*/ 62 w 94"/>
                <a:gd name="T21" fmla="*/ 31 h 32"/>
                <a:gd name="T22" fmla="*/ 62 w 94"/>
                <a:gd name="T23" fmla="*/ 31 h 32"/>
                <a:gd name="T24" fmla="*/ 93 w 94"/>
                <a:gd name="T25" fmla="*/ 31 h 32"/>
                <a:gd name="T26" fmla="*/ 93 w 94"/>
                <a:gd name="T27" fmla="*/ 31 h 32"/>
                <a:gd name="T28" fmla="*/ 93 w 94"/>
                <a:gd name="T29" fmla="*/ 31 h 32"/>
                <a:gd name="T30" fmla="*/ 62 w 94"/>
                <a:gd name="T3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32">
                  <a:moveTo>
                    <a:pt x="62" y="31"/>
                  </a:moveTo>
                  <a:lnTo>
                    <a:pt x="62" y="31"/>
                  </a:lnTo>
                  <a:lnTo>
                    <a:pt x="62" y="0"/>
                  </a:lnTo>
                  <a:cubicBezTo>
                    <a:pt x="62" y="31"/>
                    <a:pt x="62" y="31"/>
                    <a:pt x="62" y="31"/>
                  </a:cubicBezTo>
                  <a:cubicBezTo>
                    <a:pt x="31" y="31"/>
                    <a:pt x="31" y="31"/>
                    <a:pt x="31" y="0"/>
                  </a:cubicBezTo>
                  <a:lnTo>
                    <a:pt x="31" y="0"/>
                  </a:lnTo>
                  <a:lnTo>
                    <a:pt x="31" y="0"/>
                  </a:lnTo>
                  <a:lnTo>
                    <a:pt x="31" y="0"/>
                  </a:lnTo>
                  <a:cubicBezTo>
                    <a:pt x="0" y="31"/>
                    <a:pt x="0" y="31"/>
                    <a:pt x="0" y="31"/>
                  </a:cubicBezTo>
                  <a:lnTo>
                    <a:pt x="0" y="31"/>
                  </a:lnTo>
                  <a:cubicBezTo>
                    <a:pt x="31" y="31"/>
                    <a:pt x="62" y="31"/>
                    <a:pt x="62" y="31"/>
                  </a:cubicBezTo>
                  <a:lnTo>
                    <a:pt x="62" y="31"/>
                  </a:lnTo>
                  <a:cubicBezTo>
                    <a:pt x="93" y="31"/>
                    <a:pt x="93" y="31"/>
                    <a:pt x="93" y="31"/>
                  </a:cubicBezTo>
                  <a:lnTo>
                    <a:pt x="93" y="31"/>
                  </a:lnTo>
                  <a:lnTo>
                    <a:pt x="93" y="31"/>
                  </a:lnTo>
                  <a:cubicBezTo>
                    <a:pt x="93" y="31"/>
                    <a:pt x="93" y="31"/>
                    <a:pt x="62"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5" name="Freeform 207"/>
            <p:cNvSpPr>
              <a:spLocks noChangeArrowheads="1"/>
            </p:cNvSpPr>
            <p:nvPr/>
          </p:nvSpPr>
          <p:spPr bwMode="auto">
            <a:xfrm>
              <a:off x="2073275" y="954088"/>
              <a:ext cx="22225" cy="11112"/>
            </a:xfrm>
            <a:custGeom>
              <a:avLst/>
              <a:gdLst>
                <a:gd name="T0" fmla="*/ 31 w 62"/>
                <a:gd name="T1" fmla="*/ 31 h 32"/>
                <a:gd name="T2" fmla="*/ 31 w 62"/>
                <a:gd name="T3" fmla="*/ 31 h 32"/>
                <a:gd name="T4" fmla="*/ 31 w 62"/>
                <a:gd name="T5" fmla="*/ 31 h 32"/>
                <a:gd name="T6" fmla="*/ 31 w 62"/>
                <a:gd name="T7" fmla="*/ 31 h 32"/>
                <a:gd name="T8" fmla="*/ 61 w 62"/>
                <a:gd name="T9" fmla="*/ 0 h 32"/>
                <a:gd name="T10" fmla="*/ 0 w 62"/>
                <a:gd name="T11" fmla="*/ 0 h 32"/>
                <a:gd name="T12" fmla="*/ 31 w 6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62" h="32">
                  <a:moveTo>
                    <a:pt x="31" y="31"/>
                  </a:moveTo>
                  <a:lnTo>
                    <a:pt x="31" y="31"/>
                  </a:lnTo>
                  <a:lnTo>
                    <a:pt x="31" y="31"/>
                  </a:lnTo>
                  <a:lnTo>
                    <a:pt x="31" y="31"/>
                  </a:lnTo>
                  <a:cubicBezTo>
                    <a:pt x="31" y="31"/>
                    <a:pt x="31" y="0"/>
                    <a:pt x="61" y="0"/>
                  </a:cubicBezTo>
                  <a:cubicBezTo>
                    <a:pt x="31" y="0"/>
                    <a:pt x="31" y="0"/>
                    <a:pt x="0" y="0"/>
                  </a:cubicBezTo>
                  <a:lnTo>
                    <a:pt x="31"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6" name="Freeform 208"/>
            <p:cNvSpPr>
              <a:spLocks noChangeArrowheads="1"/>
            </p:cNvSpPr>
            <p:nvPr/>
          </p:nvSpPr>
          <p:spPr bwMode="auto">
            <a:xfrm>
              <a:off x="1793875" y="787400"/>
              <a:ext cx="134938" cy="44450"/>
            </a:xfrm>
            <a:custGeom>
              <a:avLst/>
              <a:gdLst>
                <a:gd name="T0" fmla="*/ 0 w 373"/>
                <a:gd name="T1" fmla="*/ 62 h 125"/>
                <a:gd name="T2" fmla="*/ 0 w 373"/>
                <a:gd name="T3" fmla="*/ 62 h 125"/>
                <a:gd name="T4" fmla="*/ 31 w 373"/>
                <a:gd name="T5" fmla="*/ 62 h 125"/>
                <a:gd name="T6" fmla="*/ 62 w 373"/>
                <a:gd name="T7" fmla="*/ 62 h 125"/>
                <a:gd name="T8" fmla="*/ 62 w 373"/>
                <a:gd name="T9" fmla="*/ 62 h 125"/>
                <a:gd name="T10" fmla="*/ 93 w 373"/>
                <a:gd name="T11" fmla="*/ 62 h 125"/>
                <a:gd name="T12" fmla="*/ 124 w 373"/>
                <a:gd name="T13" fmla="*/ 62 h 125"/>
                <a:gd name="T14" fmla="*/ 186 w 373"/>
                <a:gd name="T15" fmla="*/ 62 h 125"/>
                <a:gd name="T16" fmla="*/ 186 w 373"/>
                <a:gd name="T17" fmla="*/ 93 h 125"/>
                <a:gd name="T18" fmla="*/ 248 w 373"/>
                <a:gd name="T19" fmla="*/ 124 h 125"/>
                <a:gd name="T20" fmla="*/ 279 w 373"/>
                <a:gd name="T21" fmla="*/ 124 h 125"/>
                <a:gd name="T22" fmla="*/ 279 w 373"/>
                <a:gd name="T23" fmla="*/ 124 h 125"/>
                <a:gd name="T24" fmla="*/ 310 w 373"/>
                <a:gd name="T25" fmla="*/ 124 h 125"/>
                <a:gd name="T26" fmla="*/ 341 w 373"/>
                <a:gd name="T27" fmla="*/ 124 h 125"/>
                <a:gd name="T28" fmla="*/ 372 w 373"/>
                <a:gd name="T29" fmla="*/ 93 h 125"/>
                <a:gd name="T30" fmla="*/ 372 w 373"/>
                <a:gd name="T31" fmla="*/ 93 h 125"/>
                <a:gd name="T32" fmla="*/ 372 w 373"/>
                <a:gd name="T33" fmla="*/ 93 h 125"/>
                <a:gd name="T34" fmla="*/ 372 w 373"/>
                <a:gd name="T35" fmla="*/ 93 h 125"/>
                <a:gd name="T36" fmla="*/ 341 w 373"/>
                <a:gd name="T37" fmla="*/ 93 h 125"/>
                <a:gd name="T38" fmla="*/ 310 w 373"/>
                <a:gd name="T39" fmla="*/ 62 h 125"/>
                <a:gd name="T40" fmla="*/ 310 w 373"/>
                <a:gd name="T41" fmla="*/ 62 h 125"/>
                <a:gd name="T42" fmla="*/ 279 w 373"/>
                <a:gd name="T43" fmla="*/ 62 h 125"/>
                <a:gd name="T44" fmla="*/ 279 w 373"/>
                <a:gd name="T45" fmla="*/ 62 h 125"/>
                <a:gd name="T46" fmla="*/ 248 w 373"/>
                <a:gd name="T47" fmla="*/ 31 h 125"/>
                <a:gd name="T48" fmla="*/ 248 w 373"/>
                <a:gd name="T49" fmla="*/ 31 h 125"/>
                <a:gd name="T50" fmla="*/ 217 w 373"/>
                <a:gd name="T51" fmla="*/ 31 h 125"/>
                <a:gd name="T52" fmla="*/ 186 w 373"/>
                <a:gd name="T53" fmla="*/ 31 h 125"/>
                <a:gd name="T54" fmla="*/ 155 w 373"/>
                <a:gd name="T55" fmla="*/ 31 h 125"/>
                <a:gd name="T56" fmla="*/ 124 w 373"/>
                <a:gd name="T57" fmla="*/ 0 h 125"/>
                <a:gd name="T58" fmla="*/ 93 w 373"/>
                <a:gd name="T59" fmla="*/ 0 h 125"/>
                <a:gd name="T60" fmla="*/ 93 w 373"/>
                <a:gd name="T61" fmla="*/ 0 h 125"/>
                <a:gd name="T62" fmla="*/ 62 w 373"/>
                <a:gd name="T63" fmla="*/ 0 h 125"/>
                <a:gd name="T64" fmla="*/ 31 w 373"/>
                <a:gd name="T65" fmla="*/ 0 h 125"/>
                <a:gd name="T66" fmla="*/ 0 w 373"/>
                <a:gd name="T67" fmla="*/ 0 h 125"/>
                <a:gd name="T68" fmla="*/ 0 w 373"/>
                <a:gd name="T69" fmla="*/ 0 h 125"/>
                <a:gd name="T70" fmla="*/ 0 w 373"/>
                <a:gd name="T71" fmla="*/ 31 h 125"/>
                <a:gd name="T72" fmla="*/ 0 w 373"/>
                <a:gd name="T73"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3" h="125">
                  <a:moveTo>
                    <a:pt x="0" y="62"/>
                  </a:moveTo>
                  <a:lnTo>
                    <a:pt x="0" y="62"/>
                  </a:lnTo>
                  <a:cubicBezTo>
                    <a:pt x="0" y="62"/>
                    <a:pt x="0" y="62"/>
                    <a:pt x="31" y="62"/>
                  </a:cubicBezTo>
                  <a:cubicBezTo>
                    <a:pt x="31" y="62"/>
                    <a:pt x="31" y="62"/>
                    <a:pt x="62" y="62"/>
                  </a:cubicBezTo>
                  <a:lnTo>
                    <a:pt x="62" y="62"/>
                  </a:lnTo>
                  <a:lnTo>
                    <a:pt x="93" y="62"/>
                  </a:lnTo>
                  <a:cubicBezTo>
                    <a:pt x="93" y="62"/>
                    <a:pt x="93" y="62"/>
                    <a:pt x="124" y="62"/>
                  </a:cubicBezTo>
                  <a:cubicBezTo>
                    <a:pt x="155" y="62"/>
                    <a:pt x="155" y="62"/>
                    <a:pt x="186" y="62"/>
                  </a:cubicBezTo>
                  <a:lnTo>
                    <a:pt x="186" y="93"/>
                  </a:lnTo>
                  <a:cubicBezTo>
                    <a:pt x="248" y="124"/>
                    <a:pt x="248" y="124"/>
                    <a:pt x="248" y="124"/>
                  </a:cubicBezTo>
                  <a:cubicBezTo>
                    <a:pt x="248" y="124"/>
                    <a:pt x="248" y="124"/>
                    <a:pt x="279" y="124"/>
                  </a:cubicBezTo>
                  <a:lnTo>
                    <a:pt x="279" y="124"/>
                  </a:lnTo>
                  <a:lnTo>
                    <a:pt x="310" y="124"/>
                  </a:lnTo>
                  <a:cubicBezTo>
                    <a:pt x="341" y="124"/>
                    <a:pt x="341" y="124"/>
                    <a:pt x="341" y="124"/>
                  </a:cubicBezTo>
                  <a:cubicBezTo>
                    <a:pt x="372" y="124"/>
                    <a:pt x="372" y="93"/>
                    <a:pt x="372" y="93"/>
                  </a:cubicBezTo>
                  <a:lnTo>
                    <a:pt x="372" y="93"/>
                  </a:lnTo>
                  <a:lnTo>
                    <a:pt x="372" y="93"/>
                  </a:lnTo>
                  <a:lnTo>
                    <a:pt x="372" y="93"/>
                  </a:lnTo>
                  <a:cubicBezTo>
                    <a:pt x="341" y="93"/>
                    <a:pt x="341" y="93"/>
                    <a:pt x="341" y="93"/>
                  </a:cubicBezTo>
                  <a:cubicBezTo>
                    <a:pt x="310" y="93"/>
                    <a:pt x="310" y="62"/>
                    <a:pt x="310" y="62"/>
                  </a:cubicBezTo>
                  <a:lnTo>
                    <a:pt x="310" y="62"/>
                  </a:lnTo>
                  <a:cubicBezTo>
                    <a:pt x="310" y="62"/>
                    <a:pt x="310" y="62"/>
                    <a:pt x="279" y="62"/>
                  </a:cubicBezTo>
                  <a:lnTo>
                    <a:pt x="279" y="62"/>
                  </a:lnTo>
                  <a:cubicBezTo>
                    <a:pt x="248" y="31"/>
                    <a:pt x="248" y="31"/>
                    <a:pt x="248" y="31"/>
                  </a:cubicBezTo>
                  <a:lnTo>
                    <a:pt x="248" y="31"/>
                  </a:lnTo>
                  <a:cubicBezTo>
                    <a:pt x="217" y="31"/>
                    <a:pt x="217" y="31"/>
                    <a:pt x="217" y="31"/>
                  </a:cubicBezTo>
                  <a:cubicBezTo>
                    <a:pt x="186" y="31"/>
                    <a:pt x="186" y="31"/>
                    <a:pt x="186" y="31"/>
                  </a:cubicBezTo>
                  <a:lnTo>
                    <a:pt x="155" y="31"/>
                  </a:lnTo>
                  <a:cubicBezTo>
                    <a:pt x="124" y="31"/>
                    <a:pt x="124" y="0"/>
                    <a:pt x="124" y="0"/>
                  </a:cubicBezTo>
                  <a:cubicBezTo>
                    <a:pt x="124" y="0"/>
                    <a:pt x="124" y="0"/>
                    <a:pt x="93" y="0"/>
                  </a:cubicBezTo>
                  <a:lnTo>
                    <a:pt x="93" y="0"/>
                  </a:lnTo>
                  <a:cubicBezTo>
                    <a:pt x="62" y="0"/>
                    <a:pt x="62" y="0"/>
                    <a:pt x="62" y="0"/>
                  </a:cubicBezTo>
                  <a:lnTo>
                    <a:pt x="31" y="0"/>
                  </a:lnTo>
                  <a:lnTo>
                    <a:pt x="0" y="0"/>
                  </a:lnTo>
                  <a:lnTo>
                    <a:pt x="0" y="0"/>
                  </a:lnTo>
                  <a:lnTo>
                    <a:pt x="0" y="31"/>
                  </a:lnTo>
                  <a:lnTo>
                    <a:pt x="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7" name="Freeform 209"/>
            <p:cNvSpPr>
              <a:spLocks noChangeArrowheads="1"/>
            </p:cNvSpPr>
            <p:nvPr/>
          </p:nvSpPr>
          <p:spPr bwMode="auto">
            <a:xfrm>
              <a:off x="1827213" y="831850"/>
              <a:ext cx="44450" cy="11113"/>
            </a:xfrm>
            <a:custGeom>
              <a:avLst/>
              <a:gdLst>
                <a:gd name="T0" fmla="*/ 62 w 125"/>
                <a:gd name="T1" fmla="*/ 0 h 32"/>
                <a:gd name="T2" fmla="*/ 62 w 125"/>
                <a:gd name="T3" fmla="*/ 0 h 32"/>
                <a:gd name="T4" fmla="*/ 62 w 125"/>
                <a:gd name="T5" fmla="*/ 0 h 32"/>
                <a:gd name="T6" fmla="*/ 0 w 125"/>
                <a:gd name="T7" fmla="*/ 0 h 32"/>
                <a:gd name="T8" fmla="*/ 0 w 125"/>
                <a:gd name="T9" fmla="*/ 0 h 32"/>
                <a:gd name="T10" fmla="*/ 0 w 125"/>
                <a:gd name="T11" fmla="*/ 31 h 32"/>
                <a:gd name="T12" fmla="*/ 31 w 125"/>
                <a:gd name="T13" fmla="*/ 31 h 32"/>
                <a:gd name="T14" fmla="*/ 62 w 125"/>
                <a:gd name="T15" fmla="*/ 31 h 32"/>
                <a:gd name="T16" fmla="*/ 93 w 125"/>
                <a:gd name="T17" fmla="*/ 31 h 32"/>
                <a:gd name="T18" fmla="*/ 124 w 125"/>
                <a:gd name="T19" fmla="*/ 31 h 32"/>
                <a:gd name="T20" fmla="*/ 93 w 125"/>
                <a:gd name="T21" fmla="*/ 0 h 32"/>
                <a:gd name="T22" fmla="*/ 62 w 125"/>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32">
                  <a:moveTo>
                    <a:pt x="62" y="0"/>
                  </a:moveTo>
                  <a:lnTo>
                    <a:pt x="62" y="0"/>
                  </a:lnTo>
                  <a:lnTo>
                    <a:pt x="62" y="0"/>
                  </a:lnTo>
                  <a:cubicBezTo>
                    <a:pt x="62" y="0"/>
                    <a:pt x="31" y="0"/>
                    <a:pt x="0" y="0"/>
                  </a:cubicBezTo>
                  <a:lnTo>
                    <a:pt x="0" y="0"/>
                  </a:lnTo>
                  <a:lnTo>
                    <a:pt x="0" y="31"/>
                  </a:lnTo>
                  <a:lnTo>
                    <a:pt x="31" y="31"/>
                  </a:lnTo>
                  <a:lnTo>
                    <a:pt x="62" y="31"/>
                  </a:lnTo>
                  <a:lnTo>
                    <a:pt x="93" y="31"/>
                  </a:lnTo>
                  <a:cubicBezTo>
                    <a:pt x="93" y="31"/>
                    <a:pt x="93" y="31"/>
                    <a:pt x="124" y="31"/>
                  </a:cubicBezTo>
                  <a:cubicBezTo>
                    <a:pt x="93" y="0"/>
                    <a:pt x="93" y="0"/>
                    <a:pt x="93" y="0"/>
                  </a:cubicBezTo>
                  <a:cubicBezTo>
                    <a:pt x="93" y="0"/>
                    <a:pt x="93" y="0"/>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8" name="Freeform 210"/>
            <p:cNvSpPr>
              <a:spLocks noChangeArrowheads="1"/>
            </p:cNvSpPr>
            <p:nvPr/>
          </p:nvSpPr>
          <p:spPr bwMode="auto">
            <a:xfrm>
              <a:off x="2117725" y="1155700"/>
              <a:ext cx="33338" cy="1588"/>
            </a:xfrm>
            <a:custGeom>
              <a:avLst/>
              <a:gdLst>
                <a:gd name="T0" fmla="*/ 31 w 94"/>
                <a:gd name="T1" fmla="*/ 0 h 1"/>
                <a:gd name="T2" fmla="*/ 31 w 94"/>
                <a:gd name="T3" fmla="*/ 0 h 1"/>
                <a:gd name="T4" fmla="*/ 0 w 94"/>
                <a:gd name="T5" fmla="*/ 0 h 1"/>
                <a:gd name="T6" fmla="*/ 31 w 94"/>
                <a:gd name="T7" fmla="*/ 0 h 1"/>
                <a:gd name="T8" fmla="*/ 31 w 94"/>
                <a:gd name="T9" fmla="*/ 0 h 1"/>
                <a:gd name="T10" fmla="*/ 62 w 94"/>
                <a:gd name="T11" fmla="*/ 0 h 1"/>
                <a:gd name="T12" fmla="*/ 93 w 94"/>
                <a:gd name="T13" fmla="*/ 0 h 1"/>
                <a:gd name="T14" fmla="*/ 93 w 94"/>
                <a:gd name="T15" fmla="*/ 0 h 1"/>
                <a:gd name="T16" fmla="*/ 93 w 94"/>
                <a:gd name="T17" fmla="*/ 0 h 1"/>
                <a:gd name="T18" fmla="*/ 93 w 94"/>
                <a:gd name="T19" fmla="*/ 0 h 1"/>
                <a:gd name="T20" fmla="*/ 31 w 94"/>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
                  <a:moveTo>
                    <a:pt x="31" y="0"/>
                  </a:moveTo>
                  <a:lnTo>
                    <a:pt x="31" y="0"/>
                  </a:lnTo>
                  <a:lnTo>
                    <a:pt x="0" y="0"/>
                  </a:lnTo>
                  <a:lnTo>
                    <a:pt x="31" y="0"/>
                  </a:lnTo>
                  <a:lnTo>
                    <a:pt x="31" y="0"/>
                  </a:lnTo>
                  <a:lnTo>
                    <a:pt x="62" y="0"/>
                  </a:lnTo>
                  <a:lnTo>
                    <a:pt x="93" y="0"/>
                  </a:lnTo>
                  <a:lnTo>
                    <a:pt x="93" y="0"/>
                  </a:lnTo>
                  <a:lnTo>
                    <a:pt x="93" y="0"/>
                  </a:lnTo>
                  <a:lnTo>
                    <a:pt x="93" y="0"/>
                  </a:lnTo>
                  <a:lnTo>
                    <a:pt x="31"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9" name="Freeform 211"/>
            <p:cNvSpPr>
              <a:spLocks noChangeArrowheads="1"/>
            </p:cNvSpPr>
            <p:nvPr/>
          </p:nvSpPr>
          <p:spPr bwMode="auto">
            <a:xfrm>
              <a:off x="2028825" y="2449513"/>
              <a:ext cx="22225" cy="11112"/>
            </a:xfrm>
            <a:custGeom>
              <a:avLst/>
              <a:gdLst>
                <a:gd name="T0" fmla="*/ 31 w 63"/>
                <a:gd name="T1" fmla="*/ 30 h 31"/>
                <a:gd name="T2" fmla="*/ 31 w 63"/>
                <a:gd name="T3" fmla="*/ 30 h 31"/>
                <a:gd name="T4" fmla="*/ 31 w 63"/>
                <a:gd name="T5" fmla="*/ 30 h 31"/>
                <a:gd name="T6" fmla="*/ 31 w 63"/>
                <a:gd name="T7" fmla="*/ 30 h 31"/>
                <a:gd name="T8" fmla="*/ 62 w 63"/>
                <a:gd name="T9" fmla="*/ 30 h 31"/>
                <a:gd name="T10" fmla="*/ 62 w 63"/>
                <a:gd name="T11" fmla="*/ 30 h 31"/>
                <a:gd name="T12" fmla="*/ 62 w 63"/>
                <a:gd name="T13" fmla="*/ 30 h 31"/>
                <a:gd name="T14" fmla="*/ 62 w 63"/>
                <a:gd name="T15" fmla="*/ 30 h 31"/>
                <a:gd name="T16" fmla="*/ 62 w 63"/>
                <a:gd name="T17" fmla="*/ 30 h 31"/>
                <a:gd name="T18" fmla="*/ 31 w 63"/>
                <a:gd name="T19" fmla="*/ 0 h 31"/>
                <a:gd name="T20" fmla="*/ 31 w 63"/>
                <a:gd name="T21" fmla="*/ 0 h 31"/>
                <a:gd name="T22" fmla="*/ 31 w 63"/>
                <a:gd name="T23" fmla="*/ 0 h 31"/>
                <a:gd name="T24" fmla="*/ 0 w 63"/>
                <a:gd name="T25" fmla="*/ 0 h 31"/>
                <a:gd name="T26" fmla="*/ 0 w 63"/>
                <a:gd name="T27" fmla="*/ 0 h 31"/>
                <a:gd name="T28" fmla="*/ 0 w 63"/>
                <a:gd name="T29" fmla="*/ 0 h 31"/>
                <a:gd name="T30" fmla="*/ 0 w 63"/>
                <a:gd name="T31" fmla="*/ 30 h 31"/>
                <a:gd name="T32" fmla="*/ 31 w 63"/>
                <a:gd name="T33"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1">
                  <a:moveTo>
                    <a:pt x="31" y="30"/>
                  </a:moveTo>
                  <a:lnTo>
                    <a:pt x="31" y="30"/>
                  </a:lnTo>
                  <a:lnTo>
                    <a:pt x="31" y="30"/>
                  </a:lnTo>
                  <a:lnTo>
                    <a:pt x="31" y="30"/>
                  </a:lnTo>
                  <a:cubicBezTo>
                    <a:pt x="62" y="30"/>
                    <a:pt x="62" y="30"/>
                    <a:pt x="62" y="30"/>
                  </a:cubicBezTo>
                  <a:lnTo>
                    <a:pt x="62" y="30"/>
                  </a:lnTo>
                  <a:lnTo>
                    <a:pt x="62" y="30"/>
                  </a:lnTo>
                  <a:lnTo>
                    <a:pt x="62" y="30"/>
                  </a:lnTo>
                  <a:lnTo>
                    <a:pt x="62" y="30"/>
                  </a:lnTo>
                  <a:cubicBezTo>
                    <a:pt x="62" y="30"/>
                    <a:pt x="62" y="30"/>
                    <a:pt x="31" y="0"/>
                  </a:cubicBezTo>
                  <a:lnTo>
                    <a:pt x="31" y="0"/>
                  </a:lnTo>
                  <a:lnTo>
                    <a:pt x="31" y="0"/>
                  </a:lnTo>
                  <a:lnTo>
                    <a:pt x="0" y="0"/>
                  </a:lnTo>
                  <a:lnTo>
                    <a:pt x="0" y="0"/>
                  </a:lnTo>
                  <a:lnTo>
                    <a:pt x="0" y="0"/>
                  </a:lnTo>
                  <a:cubicBezTo>
                    <a:pt x="0" y="0"/>
                    <a:pt x="0" y="0"/>
                    <a:pt x="0" y="30"/>
                  </a:cubicBezTo>
                  <a:lnTo>
                    <a:pt x="31"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0" name="Freeform 212"/>
            <p:cNvSpPr>
              <a:spLocks noChangeArrowheads="1"/>
            </p:cNvSpPr>
            <p:nvPr/>
          </p:nvSpPr>
          <p:spPr bwMode="auto">
            <a:xfrm>
              <a:off x="1962150" y="2405063"/>
              <a:ext cx="44450" cy="44450"/>
            </a:xfrm>
            <a:custGeom>
              <a:avLst/>
              <a:gdLst>
                <a:gd name="T0" fmla="*/ 93 w 125"/>
                <a:gd name="T1" fmla="*/ 30 h 125"/>
                <a:gd name="T2" fmla="*/ 93 w 125"/>
                <a:gd name="T3" fmla="*/ 30 h 125"/>
                <a:gd name="T4" fmla="*/ 62 w 125"/>
                <a:gd name="T5" fmla="*/ 30 h 125"/>
                <a:gd name="T6" fmla="*/ 62 w 125"/>
                <a:gd name="T7" fmla="*/ 0 h 125"/>
                <a:gd name="T8" fmla="*/ 31 w 125"/>
                <a:gd name="T9" fmla="*/ 0 h 125"/>
                <a:gd name="T10" fmla="*/ 31 w 125"/>
                <a:gd name="T11" fmla="*/ 0 h 125"/>
                <a:gd name="T12" fmla="*/ 0 w 125"/>
                <a:gd name="T13" fmla="*/ 0 h 125"/>
                <a:gd name="T14" fmla="*/ 0 w 125"/>
                <a:gd name="T15" fmla="*/ 0 h 125"/>
                <a:gd name="T16" fmla="*/ 31 w 125"/>
                <a:gd name="T17" fmla="*/ 30 h 125"/>
                <a:gd name="T18" fmla="*/ 93 w 125"/>
                <a:gd name="T19" fmla="*/ 61 h 125"/>
                <a:gd name="T20" fmla="*/ 93 w 125"/>
                <a:gd name="T21" fmla="*/ 61 h 125"/>
                <a:gd name="T22" fmla="*/ 93 w 125"/>
                <a:gd name="T23" fmla="*/ 61 h 125"/>
                <a:gd name="T24" fmla="*/ 124 w 125"/>
                <a:gd name="T25" fmla="*/ 92 h 125"/>
                <a:gd name="T26" fmla="*/ 124 w 125"/>
                <a:gd name="T27" fmla="*/ 124 h 125"/>
                <a:gd name="T28" fmla="*/ 124 w 125"/>
                <a:gd name="T29" fmla="*/ 124 h 125"/>
                <a:gd name="T30" fmla="*/ 124 w 125"/>
                <a:gd name="T31" fmla="*/ 92 h 125"/>
                <a:gd name="T32" fmla="*/ 124 w 125"/>
                <a:gd name="T33" fmla="*/ 92 h 125"/>
                <a:gd name="T34" fmla="*/ 124 w 125"/>
                <a:gd name="T35" fmla="*/ 61 h 125"/>
                <a:gd name="T36" fmla="*/ 124 w 125"/>
                <a:gd name="T37" fmla="*/ 61 h 125"/>
                <a:gd name="T38" fmla="*/ 124 w 125"/>
                <a:gd name="T39" fmla="*/ 61 h 125"/>
                <a:gd name="T40" fmla="*/ 124 w 125"/>
                <a:gd name="T41" fmla="*/ 61 h 125"/>
                <a:gd name="T42" fmla="*/ 93 w 125"/>
                <a:gd name="T43" fmla="*/ 3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93" y="30"/>
                  </a:moveTo>
                  <a:lnTo>
                    <a:pt x="93" y="30"/>
                  </a:lnTo>
                  <a:cubicBezTo>
                    <a:pt x="93" y="30"/>
                    <a:pt x="93" y="30"/>
                    <a:pt x="62" y="30"/>
                  </a:cubicBezTo>
                  <a:lnTo>
                    <a:pt x="62" y="0"/>
                  </a:lnTo>
                  <a:lnTo>
                    <a:pt x="31" y="0"/>
                  </a:lnTo>
                  <a:lnTo>
                    <a:pt x="31" y="0"/>
                  </a:lnTo>
                  <a:cubicBezTo>
                    <a:pt x="31" y="0"/>
                    <a:pt x="31" y="0"/>
                    <a:pt x="0" y="0"/>
                  </a:cubicBezTo>
                  <a:lnTo>
                    <a:pt x="0" y="0"/>
                  </a:lnTo>
                  <a:lnTo>
                    <a:pt x="31" y="30"/>
                  </a:lnTo>
                  <a:cubicBezTo>
                    <a:pt x="31" y="30"/>
                    <a:pt x="62" y="61"/>
                    <a:pt x="93" y="61"/>
                  </a:cubicBezTo>
                  <a:lnTo>
                    <a:pt x="93" y="61"/>
                  </a:lnTo>
                  <a:lnTo>
                    <a:pt x="93" y="61"/>
                  </a:lnTo>
                  <a:lnTo>
                    <a:pt x="124" y="92"/>
                  </a:lnTo>
                  <a:cubicBezTo>
                    <a:pt x="124" y="124"/>
                    <a:pt x="124" y="124"/>
                    <a:pt x="124" y="124"/>
                  </a:cubicBezTo>
                  <a:lnTo>
                    <a:pt x="124" y="124"/>
                  </a:lnTo>
                  <a:cubicBezTo>
                    <a:pt x="124" y="92"/>
                    <a:pt x="124" y="92"/>
                    <a:pt x="124" y="92"/>
                  </a:cubicBezTo>
                  <a:lnTo>
                    <a:pt x="124" y="92"/>
                  </a:lnTo>
                  <a:cubicBezTo>
                    <a:pt x="124" y="92"/>
                    <a:pt x="124" y="92"/>
                    <a:pt x="124" y="61"/>
                  </a:cubicBezTo>
                  <a:lnTo>
                    <a:pt x="124" y="61"/>
                  </a:lnTo>
                  <a:lnTo>
                    <a:pt x="124" y="61"/>
                  </a:lnTo>
                  <a:lnTo>
                    <a:pt x="124" y="61"/>
                  </a:lnTo>
                  <a:lnTo>
                    <a:pt x="93"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1" name="Freeform 213"/>
            <p:cNvSpPr>
              <a:spLocks noChangeArrowheads="1"/>
            </p:cNvSpPr>
            <p:nvPr/>
          </p:nvSpPr>
          <p:spPr bwMode="auto">
            <a:xfrm>
              <a:off x="1192213" y="1535113"/>
              <a:ext cx="1127125" cy="525462"/>
            </a:xfrm>
            <a:custGeom>
              <a:avLst/>
              <a:gdLst>
                <a:gd name="T0" fmla="*/ 3099 w 3132"/>
                <a:gd name="T1" fmla="*/ 154 h 1458"/>
                <a:gd name="T2" fmla="*/ 3099 w 3132"/>
                <a:gd name="T3" fmla="*/ 93 h 1458"/>
                <a:gd name="T4" fmla="*/ 3038 w 3132"/>
                <a:gd name="T5" fmla="*/ 93 h 1458"/>
                <a:gd name="T6" fmla="*/ 3007 w 3132"/>
                <a:gd name="T7" fmla="*/ 154 h 1458"/>
                <a:gd name="T8" fmla="*/ 2914 w 3132"/>
                <a:gd name="T9" fmla="*/ 217 h 1458"/>
                <a:gd name="T10" fmla="*/ 2666 w 3132"/>
                <a:gd name="T11" fmla="*/ 278 h 1458"/>
                <a:gd name="T12" fmla="*/ 2510 w 3132"/>
                <a:gd name="T13" fmla="*/ 371 h 1458"/>
                <a:gd name="T14" fmla="*/ 2294 w 3132"/>
                <a:gd name="T15" fmla="*/ 465 h 1458"/>
                <a:gd name="T16" fmla="*/ 2232 w 3132"/>
                <a:gd name="T17" fmla="*/ 341 h 1458"/>
                <a:gd name="T18" fmla="*/ 2201 w 3132"/>
                <a:gd name="T19" fmla="*/ 186 h 1458"/>
                <a:gd name="T20" fmla="*/ 2139 w 3132"/>
                <a:gd name="T21" fmla="*/ 248 h 1458"/>
                <a:gd name="T22" fmla="*/ 2046 w 3132"/>
                <a:gd name="T23" fmla="*/ 371 h 1458"/>
                <a:gd name="T24" fmla="*/ 2077 w 3132"/>
                <a:gd name="T25" fmla="*/ 154 h 1458"/>
                <a:gd name="T26" fmla="*/ 1891 w 3132"/>
                <a:gd name="T27" fmla="*/ 186 h 1458"/>
                <a:gd name="T28" fmla="*/ 1798 w 3132"/>
                <a:gd name="T29" fmla="*/ 93 h 1458"/>
                <a:gd name="T30" fmla="*/ 1829 w 3132"/>
                <a:gd name="T31" fmla="*/ 62 h 1458"/>
                <a:gd name="T32" fmla="*/ 1705 w 3132"/>
                <a:gd name="T33" fmla="*/ 30 h 1458"/>
                <a:gd name="T34" fmla="*/ 1612 w 3132"/>
                <a:gd name="T35" fmla="*/ 0 h 1458"/>
                <a:gd name="T36" fmla="*/ 124 w 3132"/>
                <a:gd name="T37" fmla="*/ 0 h 1458"/>
                <a:gd name="T38" fmla="*/ 93 w 3132"/>
                <a:gd name="T39" fmla="*/ 93 h 1458"/>
                <a:gd name="T40" fmla="*/ 32 w 3132"/>
                <a:gd name="T41" fmla="*/ 30 h 1458"/>
                <a:gd name="T42" fmla="*/ 32 w 3132"/>
                <a:gd name="T43" fmla="*/ 93 h 1458"/>
                <a:gd name="T44" fmla="*/ 32 w 3132"/>
                <a:gd name="T45" fmla="*/ 248 h 1458"/>
                <a:gd name="T46" fmla="*/ 0 w 3132"/>
                <a:gd name="T47" fmla="*/ 402 h 1458"/>
                <a:gd name="T48" fmla="*/ 32 w 3132"/>
                <a:gd name="T49" fmla="*/ 558 h 1458"/>
                <a:gd name="T50" fmla="*/ 93 w 3132"/>
                <a:gd name="T51" fmla="*/ 650 h 1458"/>
                <a:gd name="T52" fmla="*/ 186 w 3132"/>
                <a:gd name="T53" fmla="*/ 650 h 1458"/>
                <a:gd name="T54" fmla="*/ 217 w 3132"/>
                <a:gd name="T55" fmla="*/ 867 h 1458"/>
                <a:gd name="T56" fmla="*/ 310 w 3132"/>
                <a:gd name="T57" fmla="*/ 898 h 1458"/>
                <a:gd name="T58" fmla="*/ 465 w 3132"/>
                <a:gd name="T59" fmla="*/ 991 h 1458"/>
                <a:gd name="T60" fmla="*/ 496 w 3132"/>
                <a:gd name="T61" fmla="*/ 961 h 1458"/>
                <a:gd name="T62" fmla="*/ 589 w 3132"/>
                <a:gd name="T63" fmla="*/ 991 h 1458"/>
                <a:gd name="T64" fmla="*/ 837 w 3132"/>
                <a:gd name="T65" fmla="*/ 1085 h 1458"/>
                <a:gd name="T66" fmla="*/ 930 w 3132"/>
                <a:gd name="T67" fmla="*/ 1022 h 1458"/>
                <a:gd name="T68" fmla="*/ 1116 w 3132"/>
                <a:gd name="T69" fmla="*/ 1178 h 1458"/>
                <a:gd name="T70" fmla="*/ 1147 w 3132"/>
                <a:gd name="T71" fmla="*/ 1209 h 1458"/>
                <a:gd name="T72" fmla="*/ 1271 w 3132"/>
                <a:gd name="T73" fmla="*/ 1178 h 1458"/>
                <a:gd name="T74" fmla="*/ 1395 w 3132"/>
                <a:gd name="T75" fmla="*/ 1363 h 1458"/>
                <a:gd name="T76" fmla="*/ 1426 w 3132"/>
                <a:gd name="T77" fmla="*/ 1394 h 1458"/>
                <a:gd name="T78" fmla="*/ 1519 w 3132"/>
                <a:gd name="T79" fmla="*/ 1270 h 1458"/>
                <a:gd name="T80" fmla="*/ 1705 w 3132"/>
                <a:gd name="T81" fmla="*/ 1178 h 1458"/>
                <a:gd name="T82" fmla="*/ 2015 w 3132"/>
                <a:gd name="T83" fmla="*/ 1146 h 1458"/>
                <a:gd name="T84" fmla="*/ 2108 w 3132"/>
                <a:gd name="T85" fmla="*/ 1146 h 1458"/>
                <a:gd name="T86" fmla="*/ 2170 w 3132"/>
                <a:gd name="T87" fmla="*/ 1178 h 1458"/>
                <a:gd name="T88" fmla="*/ 2294 w 3132"/>
                <a:gd name="T89" fmla="*/ 1209 h 1458"/>
                <a:gd name="T90" fmla="*/ 2325 w 3132"/>
                <a:gd name="T91" fmla="*/ 1333 h 1458"/>
                <a:gd name="T92" fmla="*/ 2418 w 3132"/>
                <a:gd name="T93" fmla="*/ 1457 h 1458"/>
                <a:gd name="T94" fmla="*/ 2356 w 3132"/>
                <a:gd name="T95" fmla="*/ 1178 h 1458"/>
                <a:gd name="T96" fmla="*/ 2510 w 3132"/>
                <a:gd name="T97" fmla="*/ 930 h 1458"/>
                <a:gd name="T98" fmla="*/ 2604 w 3132"/>
                <a:gd name="T99" fmla="*/ 837 h 1458"/>
                <a:gd name="T100" fmla="*/ 2604 w 3132"/>
                <a:gd name="T101" fmla="*/ 743 h 1458"/>
                <a:gd name="T102" fmla="*/ 2573 w 3132"/>
                <a:gd name="T103" fmla="*/ 619 h 1458"/>
                <a:gd name="T104" fmla="*/ 2666 w 3132"/>
                <a:gd name="T105" fmla="*/ 526 h 1458"/>
                <a:gd name="T106" fmla="*/ 2759 w 3132"/>
                <a:gd name="T107" fmla="*/ 526 h 1458"/>
                <a:gd name="T108" fmla="*/ 2759 w 3132"/>
                <a:gd name="T109" fmla="*/ 465 h 1458"/>
                <a:gd name="T110" fmla="*/ 2914 w 3132"/>
                <a:gd name="T111" fmla="*/ 434 h 1458"/>
                <a:gd name="T112" fmla="*/ 2975 w 3132"/>
                <a:gd name="T113" fmla="*/ 278 h 1458"/>
                <a:gd name="T114" fmla="*/ 3069 w 3132"/>
                <a:gd name="T115" fmla="*/ 217 h 1458"/>
                <a:gd name="T116" fmla="*/ 3131 w 3132"/>
                <a:gd name="T117" fmla="*/ 217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32" h="1458">
                  <a:moveTo>
                    <a:pt x="3099" y="217"/>
                  </a:moveTo>
                  <a:lnTo>
                    <a:pt x="3099" y="217"/>
                  </a:lnTo>
                  <a:lnTo>
                    <a:pt x="3099" y="186"/>
                  </a:lnTo>
                  <a:cubicBezTo>
                    <a:pt x="3099" y="186"/>
                    <a:pt x="3099" y="186"/>
                    <a:pt x="3099" y="154"/>
                  </a:cubicBezTo>
                  <a:lnTo>
                    <a:pt x="3099" y="154"/>
                  </a:lnTo>
                  <a:lnTo>
                    <a:pt x="3099" y="124"/>
                  </a:lnTo>
                  <a:cubicBezTo>
                    <a:pt x="3099" y="124"/>
                    <a:pt x="3099" y="124"/>
                    <a:pt x="3099" y="93"/>
                  </a:cubicBezTo>
                  <a:lnTo>
                    <a:pt x="3099" y="93"/>
                  </a:lnTo>
                  <a:lnTo>
                    <a:pt x="3099" y="93"/>
                  </a:lnTo>
                  <a:lnTo>
                    <a:pt x="3099" y="93"/>
                  </a:lnTo>
                  <a:lnTo>
                    <a:pt x="3069" y="93"/>
                  </a:lnTo>
                  <a:lnTo>
                    <a:pt x="3069" y="93"/>
                  </a:lnTo>
                  <a:lnTo>
                    <a:pt x="3038" y="93"/>
                  </a:lnTo>
                  <a:lnTo>
                    <a:pt x="3038" y="93"/>
                  </a:lnTo>
                  <a:lnTo>
                    <a:pt x="3038" y="93"/>
                  </a:lnTo>
                  <a:lnTo>
                    <a:pt x="3038" y="93"/>
                  </a:lnTo>
                  <a:cubicBezTo>
                    <a:pt x="3038" y="93"/>
                    <a:pt x="3038" y="124"/>
                    <a:pt x="3007" y="124"/>
                  </a:cubicBezTo>
                  <a:lnTo>
                    <a:pt x="3007" y="124"/>
                  </a:lnTo>
                  <a:lnTo>
                    <a:pt x="3007" y="124"/>
                  </a:lnTo>
                  <a:cubicBezTo>
                    <a:pt x="3007" y="124"/>
                    <a:pt x="3007" y="124"/>
                    <a:pt x="3007" y="154"/>
                  </a:cubicBezTo>
                  <a:lnTo>
                    <a:pt x="3007" y="154"/>
                  </a:lnTo>
                  <a:lnTo>
                    <a:pt x="2975" y="217"/>
                  </a:lnTo>
                  <a:lnTo>
                    <a:pt x="2975" y="217"/>
                  </a:lnTo>
                  <a:cubicBezTo>
                    <a:pt x="2945" y="217"/>
                    <a:pt x="2945" y="217"/>
                    <a:pt x="2945" y="217"/>
                  </a:cubicBezTo>
                  <a:cubicBezTo>
                    <a:pt x="2945" y="217"/>
                    <a:pt x="2945" y="217"/>
                    <a:pt x="2914" y="217"/>
                  </a:cubicBezTo>
                  <a:cubicBezTo>
                    <a:pt x="2914" y="248"/>
                    <a:pt x="2914" y="248"/>
                    <a:pt x="2883" y="248"/>
                  </a:cubicBezTo>
                  <a:lnTo>
                    <a:pt x="2883" y="248"/>
                  </a:lnTo>
                  <a:cubicBezTo>
                    <a:pt x="2851" y="248"/>
                    <a:pt x="2821" y="248"/>
                    <a:pt x="2790" y="248"/>
                  </a:cubicBezTo>
                  <a:cubicBezTo>
                    <a:pt x="2759" y="248"/>
                    <a:pt x="2727" y="248"/>
                    <a:pt x="2727" y="248"/>
                  </a:cubicBezTo>
                  <a:cubicBezTo>
                    <a:pt x="2666" y="278"/>
                    <a:pt x="2666" y="278"/>
                    <a:pt x="2666" y="278"/>
                  </a:cubicBezTo>
                  <a:cubicBezTo>
                    <a:pt x="2666" y="310"/>
                    <a:pt x="2635" y="341"/>
                    <a:pt x="2635" y="341"/>
                  </a:cubicBezTo>
                  <a:cubicBezTo>
                    <a:pt x="2635" y="371"/>
                    <a:pt x="2635" y="371"/>
                    <a:pt x="2604" y="371"/>
                  </a:cubicBezTo>
                  <a:cubicBezTo>
                    <a:pt x="2573" y="371"/>
                    <a:pt x="2573" y="371"/>
                    <a:pt x="2573" y="371"/>
                  </a:cubicBezTo>
                  <a:cubicBezTo>
                    <a:pt x="2542" y="371"/>
                    <a:pt x="2542" y="371"/>
                    <a:pt x="2542" y="371"/>
                  </a:cubicBezTo>
                  <a:cubicBezTo>
                    <a:pt x="2542" y="371"/>
                    <a:pt x="2542" y="371"/>
                    <a:pt x="2510" y="371"/>
                  </a:cubicBezTo>
                  <a:cubicBezTo>
                    <a:pt x="2510" y="402"/>
                    <a:pt x="2510" y="402"/>
                    <a:pt x="2480" y="434"/>
                  </a:cubicBezTo>
                  <a:cubicBezTo>
                    <a:pt x="2449" y="434"/>
                    <a:pt x="2325" y="495"/>
                    <a:pt x="2325" y="495"/>
                  </a:cubicBezTo>
                  <a:lnTo>
                    <a:pt x="2325" y="495"/>
                  </a:lnTo>
                  <a:cubicBezTo>
                    <a:pt x="2294" y="495"/>
                    <a:pt x="2294" y="465"/>
                    <a:pt x="2294" y="465"/>
                  </a:cubicBezTo>
                  <a:lnTo>
                    <a:pt x="2294" y="465"/>
                  </a:lnTo>
                  <a:cubicBezTo>
                    <a:pt x="2263" y="465"/>
                    <a:pt x="2232" y="402"/>
                    <a:pt x="2232" y="402"/>
                  </a:cubicBezTo>
                  <a:cubicBezTo>
                    <a:pt x="2232" y="371"/>
                    <a:pt x="2232" y="371"/>
                    <a:pt x="2232" y="371"/>
                  </a:cubicBezTo>
                  <a:lnTo>
                    <a:pt x="2232" y="371"/>
                  </a:lnTo>
                  <a:lnTo>
                    <a:pt x="2263" y="341"/>
                  </a:lnTo>
                  <a:cubicBezTo>
                    <a:pt x="2263" y="341"/>
                    <a:pt x="2263" y="341"/>
                    <a:pt x="2232" y="341"/>
                  </a:cubicBezTo>
                  <a:lnTo>
                    <a:pt x="2232" y="341"/>
                  </a:lnTo>
                  <a:cubicBezTo>
                    <a:pt x="2201" y="310"/>
                    <a:pt x="2232" y="278"/>
                    <a:pt x="2232" y="278"/>
                  </a:cubicBezTo>
                  <a:cubicBezTo>
                    <a:pt x="2232" y="278"/>
                    <a:pt x="2232" y="278"/>
                    <a:pt x="2232" y="248"/>
                  </a:cubicBezTo>
                  <a:cubicBezTo>
                    <a:pt x="2232" y="248"/>
                    <a:pt x="2232" y="248"/>
                    <a:pt x="2232" y="217"/>
                  </a:cubicBezTo>
                  <a:cubicBezTo>
                    <a:pt x="2201" y="217"/>
                    <a:pt x="2201" y="217"/>
                    <a:pt x="2201" y="186"/>
                  </a:cubicBezTo>
                  <a:lnTo>
                    <a:pt x="2201" y="186"/>
                  </a:lnTo>
                  <a:cubicBezTo>
                    <a:pt x="2170" y="186"/>
                    <a:pt x="2170" y="217"/>
                    <a:pt x="2170" y="217"/>
                  </a:cubicBezTo>
                  <a:lnTo>
                    <a:pt x="2170" y="248"/>
                  </a:lnTo>
                  <a:cubicBezTo>
                    <a:pt x="2139" y="248"/>
                    <a:pt x="2139" y="248"/>
                    <a:pt x="2139" y="248"/>
                  </a:cubicBezTo>
                  <a:lnTo>
                    <a:pt x="2139" y="248"/>
                  </a:lnTo>
                  <a:lnTo>
                    <a:pt x="2139" y="278"/>
                  </a:lnTo>
                  <a:lnTo>
                    <a:pt x="2139" y="310"/>
                  </a:lnTo>
                  <a:cubicBezTo>
                    <a:pt x="2108" y="310"/>
                    <a:pt x="2108" y="310"/>
                    <a:pt x="2108" y="341"/>
                  </a:cubicBezTo>
                  <a:lnTo>
                    <a:pt x="2077" y="341"/>
                  </a:lnTo>
                  <a:cubicBezTo>
                    <a:pt x="2077" y="371"/>
                    <a:pt x="2046" y="371"/>
                    <a:pt x="2046" y="371"/>
                  </a:cubicBezTo>
                  <a:lnTo>
                    <a:pt x="2046" y="371"/>
                  </a:lnTo>
                  <a:cubicBezTo>
                    <a:pt x="2015" y="341"/>
                    <a:pt x="2015" y="341"/>
                    <a:pt x="2015" y="341"/>
                  </a:cubicBezTo>
                  <a:cubicBezTo>
                    <a:pt x="2015" y="217"/>
                    <a:pt x="2015" y="217"/>
                    <a:pt x="2015" y="217"/>
                  </a:cubicBezTo>
                  <a:cubicBezTo>
                    <a:pt x="2108" y="154"/>
                    <a:pt x="2108" y="154"/>
                    <a:pt x="2108" y="154"/>
                  </a:cubicBezTo>
                  <a:cubicBezTo>
                    <a:pt x="2077" y="154"/>
                    <a:pt x="2077" y="154"/>
                    <a:pt x="2077" y="154"/>
                  </a:cubicBezTo>
                  <a:cubicBezTo>
                    <a:pt x="2046" y="154"/>
                    <a:pt x="2046" y="154"/>
                    <a:pt x="2046" y="154"/>
                  </a:cubicBezTo>
                  <a:cubicBezTo>
                    <a:pt x="2015" y="124"/>
                    <a:pt x="2015" y="124"/>
                    <a:pt x="2015" y="124"/>
                  </a:cubicBezTo>
                  <a:lnTo>
                    <a:pt x="1984" y="124"/>
                  </a:lnTo>
                  <a:lnTo>
                    <a:pt x="1922" y="154"/>
                  </a:lnTo>
                  <a:cubicBezTo>
                    <a:pt x="1922" y="186"/>
                    <a:pt x="1891" y="186"/>
                    <a:pt x="1891" y="186"/>
                  </a:cubicBezTo>
                  <a:cubicBezTo>
                    <a:pt x="1891" y="186"/>
                    <a:pt x="1891" y="186"/>
                    <a:pt x="1860" y="186"/>
                  </a:cubicBezTo>
                  <a:cubicBezTo>
                    <a:pt x="1860" y="154"/>
                    <a:pt x="1860" y="154"/>
                    <a:pt x="1860" y="154"/>
                  </a:cubicBezTo>
                  <a:cubicBezTo>
                    <a:pt x="1829" y="154"/>
                    <a:pt x="1798" y="154"/>
                    <a:pt x="1798" y="154"/>
                  </a:cubicBezTo>
                  <a:cubicBezTo>
                    <a:pt x="1736" y="124"/>
                    <a:pt x="1736" y="124"/>
                    <a:pt x="1736" y="124"/>
                  </a:cubicBezTo>
                  <a:cubicBezTo>
                    <a:pt x="1798" y="93"/>
                    <a:pt x="1798" y="93"/>
                    <a:pt x="1798" y="93"/>
                  </a:cubicBezTo>
                  <a:cubicBezTo>
                    <a:pt x="1798" y="93"/>
                    <a:pt x="1829" y="62"/>
                    <a:pt x="1860" y="62"/>
                  </a:cubicBezTo>
                  <a:cubicBezTo>
                    <a:pt x="1860" y="62"/>
                    <a:pt x="1860" y="30"/>
                    <a:pt x="1829" y="30"/>
                  </a:cubicBezTo>
                  <a:lnTo>
                    <a:pt x="1829" y="62"/>
                  </a:lnTo>
                  <a:lnTo>
                    <a:pt x="1829" y="62"/>
                  </a:lnTo>
                  <a:lnTo>
                    <a:pt x="1829" y="62"/>
                  </a:lnTo>
                  <a:cubicBezTo>
                    <a:pt x="1798" y="62"/>
                    <a:pt x="1798" y="30"/>
                    <a:pt x="1798" y="30"/>
                  </a:cubicBezTo>
                  <a:cubicBezTo>
                    <a:pt x="1767" y="30"/>
                    <a:pt x="1736" y="0"/>
                    <a:pt x="1736" y="0"/>
                  </a:cubicBezTo>
                  <a:lnTo>
                    <a:pt x="1736" y="0"/>
                  </a:lnTo>
                  <a:cubicBezTo>
                    <a:pt x="1705" y="0"/>
                    <a:pt x="1705" y="30"/>
                    <a:pt x="1705" y="30"/>
                  </a:cubicBezTo>
                  <a:lnTo>
                    <a:pt x="1705" y="30"/>
                  </a:lnTo>
                  <a:cubicBezTo>
                    <a:pt x="1705" y="30"/>
                    <a:pt x="1705" y="30"/>
                    <a:pt x="1674" y="30"/>
                  </a:cubicBezTo>
                  <a:lnTo>
                    <a:pt x="1674" y="30"/>
                  </a:lnTo>
                  <a:cubicBezTo>
                    <a:pt x="1674" y="30"/>
                    <a:pt x="1643" y="0"/>
                    <a:pt x="1612" y="0"/>
                  </a:cubicBezTo>
                  <a:lnTo>
                    <a:pt x="1612" y="0"/>
                  </a:lnTo>
                  <a:lnTo>
                    <a:pt x="1612" y="0"/>
                  </a:lnTo>
                  <a:lnTo>
                    <a:pt x="1612" y="0"/>
                  </a:lnTo>
                  <a:lnTo>
                    <a:pt x="1612" y="0"/>
                  </a:lnTo>
                  <a:cubicBezTo>
                    <a:pt x="1612" y="0"/>
                    <a:pt x="1612" y="0"/>
                    <a:pt x="1581" y="0"/>
                  </a:cubicBezTo>
                  <a:cubicBezTo>
                    <a:pt x="124" y="0"/>
                    <a:pt x="124" y="0"/>
                    <a:pt x="124" y="0"/>
                  </a:cubicBezTo>
                  <a:lnTo>
                    <a:pt x="124" y="0"/>
                  </a:lnTo>
                  <a:cubicBezTo>
                    <a:pt x="124" y="0"/>
                    <a:pt x="124" y="0"/>
                    <a:pt x="124" y="30"/>
                  </a:cubicBezTo>
                  <a:lnTo>
                    <a:pt x="124" y="62"/>
                  </a:lnTo>
                  <a:lnTo>
                    <a:pt x="124" y="62"/>
                  </a:lnTo>
                  <a:cubicBezTo>
                    <a:pt x="124" y="93"/>
                    <a:pt x="124" y="93"/>
                    <a:pt x="93" y="93"/>
                  </a:cubicBezTo>
                  <a:lnTo>
                    <a:pt x="93" y="93"/>
                  </a:lnTo>
                  <a:lnTo>
                    <a:pt x="93" y="93"/>
                  </a:lnTo>
                  <a:lnTo>
                    <a:pt x="93" y="93"/>
                  </a:lnTo>
                  <a:cubicBezTo>
                    <a:pt x="62" y="93"/>
                    <a:pt x="62" y="93"/>
                    <a:pt x="62" y="62"/>
                  </a:cubicBezTo>
                  <a:lnTo>
                    <a:pt x="62" y="62"/>
                  </a:lnTo>
                  <a:cubicBezTo>
                    <a:pt x="32" y="62"/>
                    <a:pt x="32" y="30"/>
                    <a:pt x="32" y="30"/>
                  </a:cubicBezTo>
                  <a:lnTo>
                    <a:pt x="0" y="30"/>
                  </a:lnTo>
                  <a:lnTo>
                    <a:pt x="0" y="30"/>
                  </a:lnTo>
                  <a:cubicBezTo>
                    <a:pt x="32" y="30"/>
                    <a:pt x="32" y="62"/>
                    <a:pt x="32" y="62"/>
                  </a:cubicBezTo>
                  <a:lnTo>
                    <a:pt x="32" y="62"/>
                  </a:lnTo>
                  <a:cubicBezTo>
                    <a:pt x="32" y="62"/>
                    <a:pt x="32" y="62"/>
                    <a:pt x="32" y="93"/>
                  </a:cubicBezTo>
                  <a:lnTo>
                    <a:pt x="62" y="93"/>
                  </a:lnTo>
                  <a:cubicBezTo>
                    <a:pt x="62" y="124"/>
                    <a:pt x="32" y="124"/>
                    <a:pt x="32" y="124"/>
                  </a:cubicBezTo>
                  <a:lnTo>
                    <a:pt x="32" y="124"/>
                  </a:lnTo>
                  <a:cubicBezTo>
                    <a:pt x="32" y="154"/>
                    <a:pt x="32" y="186"/>
                    <a:pt x="32" y="248"/>
                  </a:cubicBezTo>
                  <a:lnTo>
                    <a:pt x="32" y="248"/>
                  </a:lnTo>
                  <a:cubicBezTo>
                    <a:pt x="32" y="278"/>
                    <a:pt x="32" y="310"/>
                    <a:pt x="32" y="310"/>
                  </a:cubicBezTo>
                  <a:cubicBezTo>
                    <a:pt x="0" y="341"/>
                    <a:pt x="0" y="341"/>
                    <a:pt x="0" y="371"/>
                  </a:cubicBezTo>
                  <a:lnTo>
                    <a:pt x="0" y="371"/>
                  </a:lnTo>
                  <a:lnTo>
                    <a:pt x="0" y="371"/>
                  </a:lnTo>
                  <a:lnTo>
                    <a:pt x="0" y="402"/>
                  </a:lnTo>
                  <a:cubicBezTo>
                    <a:pt x="32" y="434"/>
                    <a:pt x="32" y="465"/>
                    <a:pt x="32" y="465"/>
                  </a:cubicBezTo>
                  <a:cubicBezTo>
                    <a:pt x="32" y="465"/>
                    <a:pt x="32" y="495"/>
                    <a:pt x="0" y="495"/>
                  </a:cubicBezTo>
                  <a:lnTo>
                    <a:pt x="0" y="495"/>
                  </a:lnTo>
                  <a:cubicBezTo>
                    <a:pt x="32" y="495"/>
                    <a:pt x="32" y="526"/>
                    <a:pt x="32" y="526"/>
                  </a:cubicBezTo>
                  <a:cubicBezTo>
                    <a:pt x="32" y="526"/>
                    <a:pt x="32" y="526"/>
                    <a:pt x="32" y="558"/>
                  </a:cubicBezTo>
                  <a:cubicBezTo>
                    <a:pt x="62" y="558"/>
                    <a:pt x="62" y="558"/>
                    <a:pt x="62" y="589"/>
                  </a:cubicBezTo>
                  <a:cubicBezTo>
                    <a:pt x="62" y="589"/>
                    <a:pt x="32" y="589"/>
                    <a:pt x="62" y="589"/>
                  </a:cubicBezTo>
                  <a:lnTo>
                    <a:pt x="62" y="589"/>
                  </a:lnTo>
                  <a:cubicBezTo>
                    <a:pt x="62" y="619"/>
                    <a:pt x="62" y="619"/>
                    <a:pt x="62" y="619"/>
                  </a:cubicBezTo>
                  <a:cubicBezTo>
                    <a:pt x="93" y="650"/>
                    <a:pt x="93" y="650"/>
                    <a:pt x="93" y="650"/>
                  </a:cubicBezTo>
                  <a:lnTo>
                    <a:pt x="93" y="650"/>
                  </a:lnTo>
                  <a:cubicBezTo>
                    <a:pt x="124" y="650"/>
                    <a:pt x="124" y="650"/>
                    <a:pt x="124" y="650"/>
                  </a:cubicBezTo>
                  <a:lnTo>
                    <a:pt x="156" y="650"/>
                  </a:lnTo>
                  <a:lnTo>
                    <a:pt x="156" y="650"/>
                  </a:lnTo>
                  <a:lnTo>
                    <a:pt x="186" y="650"/>
                  </a:lnTo>
                  <a:cubicBezTo>
                    <a:pt x="186" y="682"/>
                    <a:pt x="186" y="682"/>
                    <a:pt x="156" y="713"/>
                  </a:cubicBezTo>
                  <a:cubicBezTo>
                    <a:pt x="156" y="713"/>
                    <a:pt x="156" y="713"/>
                    <a:pt x="156" y="743"/>
                  </a:cubicBezTo>
                  <a:cubicBezTo>
                    <a:pt x="156" y="743"/>
                    <a:pt x="156" y="743"/>
                    <a:pt x="156" y="774"/>
                  </a:cubicBezTo>
                  <a:lnTo>
                    <a:pt x="186" y="806"/>
                  </a:lnTo>
                  <a:cubicBezTo>
                    <a:pt x="217" y="837"/>
                    <a:pt x="217" y="837"/>
                    <a:pt x="217" y="867"/>
                  </a:cubicBezTo>
                  <a:lnTo>
                    <a:pt x="217" y="867"/>
                  </a:lnTo>
                  <a:cubicBezTo>
                    <a:pt x="248" y="867"/>
                    <a:pt x="248" y="867"/>
                    <a:pt x="280" y="867"/>
                  </a:cubicBezTo>
                  <a:lnTo>
                    <a:pt x="280" y="867"/>
                  </a:lnTo>
                  <a:lnTo>
                    <a:pt x="310" y="898"/>
                  </a:lnTo>
                  <a:lnTo>
                    <a:pt x="310" y="898"/>
                  </a:lnTo>
                  <a:cubicBezTo>
                    <a:pt x="341" y="898"/>
                    <a:pt x="341" y="898"/>
                    <a:pt x="372" y="930"/>
                  </a:cubicBezTo>
                  <a:cubicBezTo>
                    <a:pt x="372" y="930"/>
                    <a:pt x="372" y="961"/>
                    <a:pt x="404" y="961"/>
                  </a:cubicBezTo>
                  <a:cubicBezTo>
                    <a:pt x="404" y="961"/>
                    <a:pt x="404" y="961"/>
                    <a:pt x="404" y="991"/>
                  </a:cubicBezTo>
                  <a:lnTo>
                    <a:pt x="404" y="991"/>
                  </a:lnTo>
                  <a:cubicBezTo>
                    <a:pt x="434" y="991"/>
                    <a:pt x="434" y="991"/>
                    <a:pt x="465" y="991"/>
                  </a:cubicBezTo>
                  <a:lnTo>
                    <a:pt x="465" y="991"/>
                  </a:lnTo>
                  <a:cubicBezTo>
                    <a:pt x="465" y="991"/>
                    <a:pt x="496" y="991"/>
                    <a:pt x="496" y="961"/>
                  </a:cubicBezTo>
                  <a:lnTo>
                    <a:pt x="496" y="961"/>
                  </a:lnTo>
                  <a:lnTo>
                    <a:pt x="496" y="961"/>
                  </a:lnTo>
                  <a:lnTo>
                    <a:pt x="496" y="961"/>
                  </a:lnTo>
                  <a:cubicBezTo>
                    <a:pt x="528" y="961"/>
                    <a:pt x="528" y="991"/>
                    <a:pt x="528" y="991"/>
                  </a:cubicBezTo>
                  <a:lnTo>
                    <a:pt x="528" y="991"/>
                  </a:lnTo>
                  <a:cubicBezTo>
                    <a:pt x="558" y="991"/>
                    <a:pt x="558" y="991"/>
                    <a:pt x="558" y="991"/>
                  </a:cubicBezTo>
                  <a:lnTo>
                    <a:pt x="558" y="991"/>
                  </a:lnTo>
                  <a:cubicBezTo>
                    <a:pt x="558" y="991"/>
                    <a:pt x="558" y="991"/>
                    <a:pt x="589" y="991"/>
                  </a:cubicBezTo>
                  <a:cubicBezTo>
                    <a:pt x="589" y="1022"/>
                    <a:pt x="620" y="1022"/>
                    <a:pt x="652" y="1022"/>
                  </a:cubicBezTo>
                  <a:cubicBezTo>
                    <a:pt x="682" y="1054"/>
                    <a:pt x="713" y="1054"/>
                    <a:pt x="744" y="1054"/>
                  </a:cubicBezTo>
                  <a:cubicBezTo>
                    <a:pt x="744" y="1054"/>
                    <a:pt x="744" y="1085"/>
                    <a:pt x="776" y="1085"/>
                  </a:cubicBezTo>
                  <a:lnTo>
                    <a:pt x="776" y="1085"/>
                  </a:lnTo>
                  <a:cubicBezTo>
                    <a:pt x="806" y="1085"/>
                    <a:pt x="806" y="1085"/>
                    <a:pt x="837" y="1085"/>
                  </a:cubicBezTo>
                  <a:cubicBezTo>
                    <a:pt x="837" y="1085"/>
                    <a:pt x="837" y="1085"/>
                    <a:pt x="868" y="1085"/>
                  </a:cubicBezTo>
                  <a:cubicBezTo>
                    <a:pt x="837" y="1022"/>
                    <a:pt x="837" y="1022"/>
                    <a:pt x="837" y="1022"/>
                  </a:cubicBezTo>
                  <a:cubicBezTo>
                    <a:pt x="868" y="1022"/>
                    <a:pt x="868" y="1022"/>
                    <a:pt x="868" y="1022"/>
                  </a:cubicBezTo>
                  <a:lnTo>
                    <a:pt x="868" y="1022"/>
                  </a:lnTo>
                  <a:cubicBezTo>
                    <a:pt x="868" y="1022"/>
                    <a:pt x="900" y="1022"/>
                    <a:pt x="930" y="1022"/>
                  </a:cubicBezTo>
                  <a:lnTo>
                    <a:pt x="930" y="1022"/>
                  </a:lnTo>
                  <a:cubicBezTo>
                    <a:pt x="930" y="1022"/>
                    <a:pt x="930" y="1022"/>
                    <a:pt x="961" y="1022"/>
                  </a:cubicBezTo>
                  <a:cubicBezTo>
                    <a:pt x="961" y="1022"/>
                    <a:pt x="961" y="1022"/>
                    <a:pt x="992" y="1054"/>
                  </a:cubicBezTo>
                  <a:lnTo>
                    <a:pt x="1054" y="1085"/>
                  </a:lnTo>
                  <a:cubicBezTo>
                    <a:pt x="1054" y="1115"/>
                    <a:pt x="1085" y="1146"/>
                    <a:pt x="1116" y="1178"/>
                  </a:cubicBezTo>
                  <a:lnTo>
                    <a:pt x="1116" y="1178"/>
                  </a:lnTo>
                  <a:cubicBezTo>
                    <a:pt x="1116" y="1178"/>
                    <a:pt x="1116" y="1209"/>
                    <a:pt x="1147" y="1209"/>
                  </a:cubicBezTo>
                  <a:lnTo>
                    <a:pt x="1147" y="1209"/>
                  </a:lnTo>
                  <a:lnTo>
                    <a:pt x="1147" y="1209"/>
                  </a:lnTo>
                  <a:lnTo>
                    <a:pt x="1147" y="1209"/>
                  </a:lnTo>
                  <a:lnTo>
                    <a:pt x="1147" y="1209"/>
                  </a:lnTo>
                  <a:cubicBezTo>
                    <a:pt x="1178" y="1178"/>
                    <a:pt x="1178" y="1178"/>
                    <a:pt x="1209" y="1146"/>
                  </a:cubicBezTo>
                  <a:lnTo>
                    <a:pt x="1209" y="1146"/>
                  </a:lnTo>
                  <a:cubicBezTo>
                    <a:pt x="1240" y="1146"/>
                    <a:pt x="1240" y="1146"/>
                    <a:pt x="1240" y="1178"/>
                  </a:cubicBezTo>
                  <a:cubicBezTo>
                    <a:pt x="1271" y="1178"/>
                    <a:pt x="1271" y="1178"/>
                    <a:pt x="1271" y="1178"/>
                  </a:cubicBezTo>
                  <a:cubicBezTo>
                    <a:pt x="1302" y="1178"/>
                    <a:pt x="1333" y="1239"/>
                    <a:pt x="1333" y="1270"/>
                  </a:cubicBezTo>
                  <a:lnTo>
                    <a:pt x="1364" y="1302"/>
                  </a:lnTo>
                  <a:cubicBezTo>
                    <a:pt x="1395" y="1333"/>
                    <a:pt x="1395" y="1363"/>
                    <a:pt x="1395" y="1363"/>
                  </a:cubicBezTo>
                  <a:lnTo>
                    <a:pt x="1395" y="1363"/>
                  </a:lnTo>
                  <a:lnTo>
                    <a:pt x="1395" y="1363"/>
                  </a:lnTo>
                  <a:lnTo>
                    <a:pt x="1395" y="1363"/>
                  </a:lnTo>
                  <a:cubicBezTo>
                    <a:pt x="1395" y="1363"/>
                    <a:pt x="1395" y="1363"/>
                    <a:pt x="1395" y="1394"/>
                  </a:cubicBezTo>
                  <a:cubicBezTo>
                    <a:pt x="1426" y="1394"/>
                    <a:pt x="1426" y="1394"/>
                    <a:pt x="1426" y="1394"/>
                  </a:cubicBezTo>
                  <a:lnTo>
                    <a:pt x="1426" y="1394"/>
                  </a:lnTo>
                  <a:lnTo>
                    <a:pt x="1426" y="1394"/>
                  </a:lnTo>
                  <a:lnTo>
                    <a:pt x="1426" y="1394"/>
                  </a:lnTo>
                  <a:lnTo>
                    <a:pt x="1426" y="1394"/>
                  </a:lnTo>
                  <a:cubicBezTo>
                    <a:pt x="1457" y="1394"/>
                    <a:pt x="1457" y="1394"/>
                    <a:pt x="1457" y="1394"/>
                  </a:cubicBezTo>
                  <a:cubicBezTo>
                    <a:pt x="1457" y="1363"/>
                    <a:pt x="1457" y="1333"/>
                    <a:pt x="1488" y="1302"/>
                  </a:cubicBezTo>
                  <a:cubicBezTo>
                    <a:pt x="1488" y="1302"/>
                    <a:pt x="1488" y="1302"/>
                    <a:pt x="1519" y="1270"/>
                  </a:cubicBezTo>
                  <a:cubicBezTo>
                    <a:pt x="1550" y="1239"/>
                    <a:pt x="1581" y="1239"/>
                    <a:pt x="1581" y="1239"/>
                  </a:cubicBezTo>
                  <a:cubicBezTo>
                    <a:pt x="1612" y="1209"/>
                    <a:pt x="1643" y="1178"/>
                    <a:pt x="1674" y="1178"/>
                  </a:cubicBezTo>
                  <a:cubicBezTo>
                    <a:pt x="1674" y="1146"/>
                    <a:pt x="1674" y="1146"/>
                    <a:pt x="1674" y="1146"/>
                  </a:cubicBezTo>
                  <a:cubicBezTo>
                    <a:pt x="1705" y="1178"/>
                    <a:pt x="1705" y="1178"/>
                    <a:pt x="1705" y="1178"/>
                  </a:cubicBezTo>
                  <a:lnTo>
                    <a:pt x="1705" y="1178"/>
                  </a:lnTo>
                  <a:cubicBezTo>
                    <a:pt x="1891" y="1146"/>
                    <a:pt x="1891" y="1146"/>
                    <a:pt x="1891" y="1146"/>
                  </a:cubicBezTo>
                  <a:cubicBezTo>
                    <a:pt x="1891" y="1146"/>
                    <a:pt x="1953" y="1115"/>
                    <a:pt x="1984" y="1115"/>
                  </a:cubicBezTo>
                  <a:cubicBezTo>
                    <a:pt x="1984" y="1115"/>
                    <a:pt x="1984" y="1115"/>
                    <a:pt x="2015" y="1146"/>
                  </a:cubicBezTo>
                  <a:lnTo>
                    <a:pt x="2015" y="1146"/>
                  </a:lnTo>
                  <a:lnTo>
                    <a:pt x="2015" y="1146"/>
                  </a:lnTo>
                  <a:lnTo>
                    <a:pt x="2046" y="1146"/>
                  </a:lnTo>
                  <a:cubicBezTo>
                    <a:pt x="2046" y="1146"/>
                    <a:pt x="2046" y="1115"/>
                    <a:pt x="2077" y="1115"/>
                  </a:cubicBezTo>
                  <a:cubicBezTo>
                    <a:pt x="2077" y="1115"/>
                    <a:pt x="2077" y="1115"/>
                    <a:pt x="2077" y="1146"/>
                  </a:cubicBezTo>
                  <a:cubicBezTo>
                    <a:pt x="2108" y="1146"/>
                    <a:pt x="2108" y="1146"/>
                    <a:pt x="2108" y="1146"/>
                  </a:cubicBezTo>
                  <a:lnTo>
                    <a:pt x="2108" y="1146"/>
                  </a:lnTo>
                  <a:lnTo>
                    <a:pt x="2108" y="1146"/>
                  </a:lnTo>
                  <a:cubicBezTo>
                    <a:pt x="2108" y="1146"/>
                    <a:pt x="2108" y="1146"/>
                    <a:pt x="2139" y="1146"/>
                  </a:cubicBezTo>
                  <a:cubicBezTo>
                    <a:pt x="2139" y="1146"/>
                    <a:pt x="2170" y="1146"/>
                    <a:pt x="2170" y="1178"/>
                  </a:cubicBezTo>
                  <a:lnTo>
                    <a:pt x="2170" y="1178"/>
                  </a:lnTo>
                  <a:lnTo>
                    <a:pt x="2170" y="1178"/>
                  </a:lnTo>
                  <a:cubicBezTo>
                    <a:pt x="2170" y="1178"/>
                    <a:pt x="2201" y="1178"/>
                    <a:pt x="2201" y="1146"/>
                  </a:cubicBezTo>
                  <a:cubicBezTo>
                    <a:pt x="2232" y="1146"/>
                    <a:pt x="2232" y="1146"/>
                    <a:pt x="2232" y="1146"/>
                  </a:cubicBezTo>
                  <a:lnTo>
                    <a:pt x="2232" y="1146"/>
                  </a:lnTo>
                  <a:cubicBezTo>
                    <a:pt x="2232" y="1178"/>
                    <a:pt x="2294" y="1209"/>
                    <a:pt x="2294" y="1209"/>
                  </a:cubicBezTo>
                  <a:lnTo>
                    <a:pt x="2294" y="1209"/>
                  </a:lnTo>
                  <a:cubicBezTo>
                    <a:pt x="2325" y="1239"/>
                    <a:pt x="2325" y="1270"/>
                    <a:pt x="2325" y="1302"/>
                  </a:cubicBezTo>
                  <a:lnTo>
                    <a:pt x="2325" y="1302"/>
                  </a:lnTo>
                  <a:lnTo>
                    <a:pt x="2325" y="1302"/>
                  </a:lnTo>
                  <a:cubicBezTo>
                    <a:pt x="2325" y="1333"/>
                    <a:pt x="2325" y="1333"/>
                    <a:pt x="2325" y="1333"/>
                  </a:cubicBezTo>
                  <a:lnTo>
                    <a:pt x="2325" y="1333"/>
                  </a:lnTo>
                  <a:lnTo>
                    <a:pt x="2325" y="1333"/>
                  </a:lnTo>
                  <a:cubicBezTo>
                    <a:pt x="2325" y="1333"/>
                    <a:pt x="2356" y="1333"/>
                    <a:pt x="2356" y="1363"/>
                  </a:cubicBezTo>
                  <a:cubicBezTo>
                    <a:pt x="2356" y="1394"/>
                    <a:pt x="2356" y="1394"/>
                    <a:pt x="2356" y="1394"/>
                  </a:cubicBezTo>
                  <a:cubicBezTo>
                    <a:pt x="2356" y="1426"/>
                    <a:pt x="2356" y="1426"/>
                    <a:pt x="2387" y="1457"/>
                  </a:cubicBezTo>
                  <a:cubicBezTo>
                    <a:pt x="2418" y="1457"/>
                    <a:pt x="2418" y="1457"/>
                    <a:pt x="2418" y="1457"/>
                  </a:cubicBezTo>
                  <a:cubicBezTo>
                    <a:pt x="2418" y="1426"/>
                    <a:pt x="2418" y="1394"/>
                    <a:pt x="2418" y="1394"/>
                  </a:cubicBezTo>
                  <a:lnTo>
                    <a:pt x="2418" y="1363"/>
                  </a:lnTo>
                  <a:cubicBezTo>
                    <a:pt x="2387" y="1333"/>
                    <a:pt x="2387" y="1302"/>
                    <a:pt x="2387" y="1302"/>
                  </a:cubicBezTo>
                  <a:cubicBezTo>
                    <a:pt x="2387" y="1302"/>
                    <a:pt x="2387" y="1270"/>
                    <a:pt x="2387" y="1239"/>
                  </a:cubicBezTo>
                  <a:cubicBezTo>
                    <a:pt x="2356" y="1209"/>
                    <a:pt x="2356" y="1209"/>
                    <a:pt x="2356" y="1178"/>
                  </a:cubicBezTo>
                  <a:cubicBezTo>
                    <a:pt x="2325" y="1146"/>
                    <a:pt x="2356" y="1085"/>
                    <a:pt x="2356" y="1054"/>
                  </a:cubicBezTo>
                  <a:lnTo>
                    <a:pt x="2356" y="1054"/>
                  </a:lnTo>
                  <a:cubicBezTo>
                    <a:pt x="2356" y="1022"/>
                    <a:pt x="2418" y="991"/>
                    <a:pt x="2449" y="961"/>
                  </a:cubicBezTo>
                  <a:lnTo>
                    <a:pt x="2449" y="961"/>
                  </a:lnTo>
                  <a:cubicBezTo>
                    <a:pt x="2480" y="961"/>
                    <a:pt x="2480" y="930"/>
                    <a:pt x="2510" y="930"/>
                  </a:cubicBezTo>
                  <a:cubicBezTo>
                    <a:pt x="2510" y="898"/>
                    <a:pt x="2510" y="898"/>
                    <a:pt x="2542" y="898"/>
                  </a:cubicBezTo>
                  <a:cubicBezTo>
                    <a:pt x="2542" y="867"/>
                    <a:pt x="2573" y="867"/>
                    <a:pt x="2604" y="867"/>
                  </a:cubicBezTo>
                  <a:cubicBezTo>
                    <a:pt x="2604" y="867"/>
                    <a:pt x="2604" y="867"/>
                    <a:pt x="2604" y="837"/>
                  </a:cubicBezTo>
                  <a:lnTo>
                    <a:pt x="2604" y="837"/>
                  </a:lnTo>
                  <a:lnTo>
                    <a:pt x="2604" y="837"/>
                  </a:lnTo>
                  <a:cubicBezTo>
                    <a:pt x="2604" y="806"/>
                    <a:pt x="2604" y="806"/>
                    <a:pt x="2604" y="806"/>
                  </a:cubicBezTo>
                  <a:lnTo>
                    <a:pt x="2604" y="806"/>
                  </a:lnTo>
                  <a:cubicBezTo>
                    <a:pt x="2604" y="774"/>
                    <a:pt x="2604" y="774"/>
                    <a:pt x="2635" y="743"/>
                  </a:cubicBezTo>
                  <a:cubicBezTo>
                    <a:pt x="2635" y="743"/>
                    <a:pt x="2635" y="743"/>
                    <a:pt x="2604" y="743"/>
                  </a:cubicBezTo>
                  <a:lnTo>
                    <a:pt x="2604" y="743"/>
                  </a:lnTo>
                  <a:lnTo>
                    <a:pt x="2573" y="713"/>
                  </a:lnTo>
                  <a:cubicBezTo>
                    <a:pt x="2573" y="682"/>
                    <a:pt x="2604" y="682"/>
                    <a:pt x="2604" y="682"/>
                  </a:cubicBezTo>
                  <a:lnTo>
                    <a:pt x="2604" y="682"/>
                  </a:lnTo>
                  <a:cubicBezTo>
                    <a:pt x="2573" y="650"/>
                    <a:pt x="2573" y="619"/>
                    <a:pt x="2573" y="619"/>
                  </a:cubicBezTo>
                  <a:lnTo>
                    <a:pt x="2573" y="619"/>
                  </a:lnTo>
                  <a:cubicBezTo>
                    <a:pt x="2573" y="589"/>
                    <a:pt x="2604" y="589"/>
                    <a:pt x="2604" y="589"/>
                  </a:cubicBezTo>
                  <a:lnTo>
                    <a:pt x="2604" y="589"/>
                  </a:lnTo>
                  <a:cubicBezTo>
                    <a:pt x="2604" y="589"/>
                    <a:pt x="2604" y="558"/>
                    <a:pt x="2635" y="558"/>
                  </a:cubicBezTo>
                  <a:lnTo>
                    <a:pt x="2666" y="526"/>
                  </a:lnTo>
                  <a:lnTo>
                    <a:pt x="2666" y="526"/>
                  </a:lnTo>
                  <a:lnTo>
                    <a:pt x="2666" y="526"/>
                  </a:lnTo>
                  <a:cubicBezTo>
                    <a:pt x="2697" y="495"/>
                    <a:pt x="2697" y="495"/>
                    <a:pt x="2727" y="495"/>
                  </a:cubicBezTo>
                  <a:cubicBezTo>
                    <a:pt x="2727" y="495"/>
                    <a:pt x="2727" y="495"/>
                    <a:pt x="2727" y="526"/>
                  </a:cubicBezTo>
                  <a:cubicBezTo>
                    <a:pt x="2759" y="526"/>
                    <a:pt x="2759" y="526"/>
                    <a:pt x="2759" y="526"/>
                  </a:cubicBezTo>
                  <a:lnTo>
                    <a:pt x="2759" y="526"/>
                  </a:lnTo>
                  <a:lnTo>
                    <a:pt x="2759" y="526"/>
                  </a:lnTo>
                  <a:lnTo>
                    <a:pt x="2759" y="526"/>
                  </a:lnTo>
                  <a:lnTo>
                    <a:pt x="2759" y="526"/>
                  </a:lnTo>
                  <a:cubicBezTo>
                    <a:pt x="2759" y="526"/>
                    <a:pt x="2727" y="495"/>
                    <a:pt x="2759" y="495"/>
                  </a:cubicBezTo>
                  <a:cubicBezTo>
                    <a:pt x="2759" y="465"/>
                    <a:pt x="2759" y="465"/>
                    <a:pt x="2759" y="465"/>
                  </a:cubicBezTo>
                  <a:lnTo>
                    <a:pt x="2790" y="465"/>
                  </a:lnTo>
                  <a:lnTo>
                    <a:pt x="2790" y="465"/>
                  </a:lnTo>
                  <a:lnTo>
                    <a:pt x="2790" y="434"/>
                  </a:lnTo>
                  <a:cubicBezTo>
                    <a:pt x="2821" y="434"/>
                    <a:pt x="2821" y="434"/>
                    <a:pt x="2883" y="434"/>
                  </a:cubicBezTo>
                  <a:cubicBezTo>
                    <a:pt x="2914" y="434"/>
                    <a:pt x="2914" y="434"/>
                    <a:pt x="2914" y="434"/>
                  </a:cubicBezTo>
                  <a:cubicBezTo>
                    <a:pt x="2914" y="434"/>
                    <a:pt x="2914" y="434"/>
                    <a:pt x="2914" y="402"/>
                  </a:cubicBezTo>
                  <a:lnTo>
                    <a:pt x="2914" y="402"/>
                  </a:lnTo>
                  <a:lnTo>
                    <a:pt x="2914" y="371"/>
                  </a:lnTo>
                  <a:cubicBezTo>
                    <a:pt x="2914" y="341"/>
                    <a:pt x="2914" y="341"/>
                    <a:pt x="2914" y="341"/>
                  </a:cubicBezTo>
                  <a:cubicBezTo>
                    <a:pt x="2945" y="310"/>
                    <a:pt x="2945" y="310"/>
                    <a:pt x="2975" y="278"/>
                  </a:cubicBezTo>
                  <a:lnTo>
                    <a:pt x="2975" y="278"/>
                  </a:lnTo>
                  <a:cubicBezTo>
                    <a:pt x="3007" y="278"/>
                    <a:pt x="3007" y="278"/>
                    <a:pt x="3007" y="278"/>
                  </a:cubicBezTo>
                  <a:cubicBezTo>
                    <a:pt x="3007" y="278"/>
                    <a:pt x="3038" y="278"/>
                    <a:pt x="3038" y="248"/>
                  </a:cubicBezTo>
                  <a:lnTo>
                    <a:pt x="3038" y="248"/>
                  </a:lnTo>
                  <a:cubicBezTo>
                    <a:pt x="3038" y="248"/>
                    <a:pt x="3038" y="217"/>
                    <a:pt x="3069" y="217"/>
                  </a:cubicBezTo>
                  <a:cubicBezTo>
                    <a:pt x="3069" y="217"/>
                    <a:pt x="3069" y="217"/>
                    <a:pt x="3099" y="217"/>
                  </a:cubicBezTo>
                  <a:lnTo>
                    <a:pt x="3099" y="248"/>
                  </a:lnTo>
                  <a:lnTo>
                    <a:pt x="3099" y="248"/>
                  </a:lnTo>
                  <a:cubicBezTo>
                    <a:pt x="3099" y="217"/>
                    <a:pt x="3099" y="217"/>
                    <a:pt x="3131" y="217"/>
                  </a:cubicBezTo>
                  <a:lnTo>
                    <a:pt x="3131" y="217"/>
                  </a:lnTo>
                  <a:lnTo>
                    <a:pt x="3131" y="217"/>
                  </a:lnTo>
                  <a:cubicBezTo>
                    <a:pt x="3131" y="217"/>
                    <a:pt x="3131" y="217"/>
                    <a:pt x="3099" y="217"/>
                  </a:cubicBezTo>
                </a:path>
              </a:pathLst>
            </a:custGeom>
            <a:solidFill>
              <a:schemeClr val="accent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2" name="Freeform 214"/>
            <p:cNvSpPr>
              <a:spLocks noChangeArrowheads="1"/>
            </p:cNvSpPr>
            <p:nvPr/>
          </p:nvSpPr>
          <p:spPr bwMode="auto">
            <a:xfrm>
              <a:off x="1939925" y="2327275"/>
              <a:ext cx="55563" cy="66675"/>
            </a:xfrm>
            <a:custGeom>
              <a:avLst/>
              <a:gdLst>
                <a:gd name="T0" fmla="*/ 124 w 156"/>
                <a:gd name="T1" fmla="*/ 0 h 187"/>
                <a:gd name="T2" fmla="*/ 124 w 156"/>
                <a:gd name="T3" fmla="*/ 0 h 187"/>
                <a:gd name="T4" fmla="*/ 93 w 156"/>
                <a:gd name="T5" fmla="*/ 0 h 187"/>
                <a:gd name="T6" fmla="*/ 93 w 156"/>
                <a:gd name="T7" fmla="*/ 0 h 187"/>
                <a:gd name="T8" fmla="*/ 93 w 156"/>
                <a:gd name="T9" fmla="*/ 0 h 187"/>
                <a:gd name="T10" fmla="*/ 31 w 156"/>
                <a:gd name="T11" fmla="*/ 31 h 187"/>
                <a:gd name="T12" fmla="*/ 31 w 156"/>
                <a:gd name="T13" fmla="*/ 31 h 187"/>
                <a:gd name="T14" fmla="*/ 31 w 156"/>
                <a:gd name="T15" fmla="*/ 31 h 187"/>
                <a:gd name="T16" fmla="*/ 0 w 156"/>
                <a:gd name="T17" fmla="*/ 94 h 187"/>
                <a:gd name="T18" fmla="*/ 0 w 156"/>
                <a:gd name="T19" fmla="*/ 94 h 187"/>
                <a:gd name="T20" fmla="*/ 0 w 156"/>
                <a:gd name="T21" fmla="*/ 124 h 187"/>
                <a:gd name="T22" fmla="*/ 31 w 156"/>
                <a:gd name="T23" fmla="*/ 155 h 187"/>
                <a:gd name="T24" fmla="*/ 62 w 156"/>
                <a:gd name="T25" fmla="*/ 155 h 187"/>
                <a:gd name="T26" fmla="*/ 93 w 156"/>
                <a:gd name="T27" fmla="*/ 155 h 187"/>
                <a:gd name="T28" fmla="*/ 124 w 156"/>
                <a:gd name="T29" fmla="*/ 155 h 187"/>
                <a:gd name="T30" fmla="*/ 124 w 156"/>
                <a:gd name="T31" fmla="*/ 155 h 187"/>
                <a:gd name="T32" fmla="*/ 124 w 156"/>
                <a:gd name="T33" fmla="*/ 155 h 187"/>
                <a:gd name="T34" fmla="*/ 155 w 156"/>
                <a:gd name="T35" fmla="*/ 186 h 187"/>
                <a:gd name="T36" fmla="*/ 155 w 156"/>
                <a:gd name="T37" fmla="*/ 155 h 187"/>
                <a:gd name="T38" fmla="*/ 155 w 156"/>
                <a:gd name="T39" fmla="*/ 62 h 187"/>
                <a:gd name="T40" fmla="*/ 155 w 156"/>
                <a:gd name="T41" fmla="*/ 62 h 187"/>
                <a:gd name="T42" fmla="*/ 155 w 156"/>
                <a:gd name="T43" fmla="*/ 0 h 187"/>
                <a:gd name="T44" fmla="*/ 155 w 156"/>
                <a:gd name="T45" fmla="*/ 0 h 187"/>
                <a:gd name="T46" fmla="*/ 124 w 156"/>
                <a:gd name="T4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 h="187">
                  <a:moveTo>
                    <a:pt x="124" y="0"/>
                  </a:moveTo>
                  <a:lnTo>
                    <a:pt x="124" y="0"/>
                  </a:lnTo>
                  <a:lnTo>
                    <a:pt x="93" y="0"/>
                  </a:lnTo>
                  <a:lnTo>
                    <a:pt x="93" y="0"/>
                  </a:lnTo>
                  <a:lnTo>
                    <a:pt x="93" y="0"/>
                  </a:lnTo>
                  <a:cubicBezTo>
                    <a:pt x="62" y="31"/>
                    <a:pt x="62" y="31"/>
                    <a:pt x="31" y="31"/>
                  </a:cubicBezTo>
                  <a:lnTo>
                    <a:pt x="31" y="31"/>
                  </a:lnTo>
                  <a:lnTo>
                    <a:pt x="31" y="31"/>
                  </a:lnTo>
                  <a:cubicBezTo>
                    <a:pt x="31" y="62"/>
                    <a:pt x="31" y="62"/>
                    <a:pt x="0" y="94"/>
                  </a:cubicBezTo>
                  <a:lnTo>
                    <a:pt x="0" y="94"/>
                  </a:lnTo>
                  <a:cubicBezTo>
                    <a:pt x="0" y="94"/>
                    <a:pt x="0" y="94"/>
                    <a:pt x="0" y="124"/>
                  </a:cubicBezTo>
                  <a:cubicBezTo>
                    <a:pt x="31" y="124"/>
                    <a:pt x="31" y="155"/>
                    <a:pt x="31" y="155"/>
                  </a:cubicBezTo>
                  <a:cubicBezTo>
                    <a:pt x="62" y="155"/>
                    <a:pt x="62" y="155"/>
                    <a:pt x="62" y="155"/>
                  </a:cubicBezTo>
                  <a:lnTo>
                    <a:pt x="93" y="155"/>
                  </a:lnTo>
                  <a:cubicBezTo>
                    <a:pt x="93" y="155"/>
                    <a:pt x="93" y="155"/>
                    <a:pt x="124" y="155"/>
                  </a:cubicBezTo>
                  <a:lnTo>
                    <a:pt x="124" y="155"/>
                  </a:lnTo>
                  <a:lnTo>
                    <a:pt x="124" y="155"/>
                  </a:lnTo>
                  <a:cubicBezTo>
                    <a:pt x="124" y="155"/>
                    <a:pt x="155" y="155"/>
                    <a:pt x="155" y="186"/>
                  </a:cubicBezTo>
                  <a:cubicBezTo>
                    <a:pt x="155" y="155"/>
                    <a:pt x="155" y="155"/>
                    <a:pt x="155" y="155"/>
                  </a:cubicBezTo>
                  <a:cubicBezTo>
                    <a:pt x="155" y="124"/>
                    <a:pt x="155" y="94"/>
                    <a:pt x="155" y="62"/>
                  </a:cubicBezTo>
                  <a:lnTo>
                    <a:pt x="155" y="62"/>
                  </a:lnTo>
                  <a:cubicBezTo>
                    <a:pt x="155" y="31"/>
                    <a:pt x="155" y="31"/>
                    <a:pt x="155" y="0"/>
                  </a:cubicBezTo>
                  <a:lnTo>
                    <a:pt x="155" y="0"/>
                  </a:lnTo>
                  <a:cubicBezTo>
                    <a:pt x="155" y="0"/>
                    <a:pt x="155" y="0"/>
                    <a:pt x="124"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3" name="Freeform 215"/>
            <p:cNvSpPr>
              <a:spLocks noChangeArrowheads="1"/>
            </p:cNvSpPr>
            <p:nvPr/>
          </p:nvSpPr>
          <p:spPr bwMode="auto">
            <a:xfrm>
              <a:off x="1414463" y="1925638"/>
              <a:ext cx="514350" cy="368300"/>
            </a:xfrm>
            <a:custGeom>
              <a:avLst/>
              <a:gdLst>
                <a:gd name="T0" fmla="*/ 775 w 1427"/>
                <a:gd name="T1" fmla="*/ 341 h 1023"/>
                <a:gd name="T2" fmla="*/ 713 w 1427"/>
                <a:gd name="T3" fmla="*/ 309 h 1023"/>
                <a:gd name="T4" fmla="*/ 713 w 1427"/>
                <a:gd name="T5" fmla="*/ 278 h 1023"/>
                <a:gd name="T6" fmla="*/ 682 w 1427"/>
                <a:gd name="T7" fmla="*/ 217 h 1023"/>
                <a:gd name="T8" fmla="*/ 589 w 1427"/>
                <a:gd name="T9" fmla="*/ 124 h 1023"/>
                <a:gd name="T10" fmla="*/ 589 w 1427"/>
                <a:gd name="T11" fmla="*/ 124 h 1023"/>
                <a:gd name="T12" fmla="*/ 527 w 1427"/>
                <a:gd name="T13" fmla="*/ 185 h 1023"/>
                <a:gd name="T14" fmla="*/ 527 w 1427"/>
                <a:gd name="T15" fmla="*/ 185 h 1023"/>
                <a:gd name="T16" fmla="*/ 434 w 1427"/>
                <a:gd name="T17" fmla="*/ 93 h 1023"/>
                <a:gd name="T18" fmla="*/ 341 w 1427"/>
                <a:gd name="T19" fmla="*/ 0 h 1023"/>
                <a:gd name="T20" fmla="*/ 280 w 1427"/>
                <a:gd name="T21" fmla="*/ 0 h 1023"/>
                <a:gd name="T22" fmla="*/ 156 w 1427"/>
                <a:gd name="T23" fmla="*/ 30 h 1023"/>
                <a:gd name="T24" fmla="*/ 32 w 1427"/>
                <a:gd name="T25" fmla="*/ 61 h 1023"/>
                <a:gd name="T26" fmla="*/ 32 w 1427"/>
                <a:gd name="T27" fmla="*/ 124 h 1023"/>
                <a:gd name="T28" fmla="*/ 124 w 1427"/>
                <a:gd name="T29" fmla="*/ 217 h 1023"/>
                <a:gd name="T30" fmla="*/ 156 w 1427"/>
                <a:gd name="T31" fmla="*/ 217 h 1023"/>
                <a:gd name="T32" fmla="*/ 186 w 1427"/>
                <a:gd name="T33" fmla="*/ 278 h 1023"/>
                <a:gd name="T34" fmla="*/ 217 w 1427"/>
                <a:gd name="T35" fmla="*/ 372 h 1023"/>
                <a:gd name="T36" fmla="*/ 248 w 1427"/>
                <a:gd name="T37" fmla="*/ 372 h 1023"/>
                <a:gd name="T38" fmla="*/ 341 w 1427"/>
                <a:gd name="T39" fmla="*/ 465 h 1023"/>
                <a:gd name="T40" fmla="*/ 434 w 1427"/>
                <a:gd name="T41" fmla="*/ 681 h 1023"/>
                <a:gd name="T42" fmla="*/ 434 w 1427"/>
                <a:gd name="T43" fmla="*/ 681 h 1023"/>
                <a:gd name="T44" fmla="*/ 465 w 1427"/>
                <a:gd name="T45" fmla="*/ 743 h 1023"/>
                <a:gd name="T46" fmla="*/ 558 w 1427"/>
                <a:gd name="T47" fmla="*/ 837 h 1023"/>
                <a:gd name="T48" fmla="*/ 620 w 1427"/>
                <a:gd name="T49" fmla="*/ 837 h 1023"/>
                <a:gd name="T50" fmla="*/ 682 w 1427"/>
                <a:gd name="T51" fmla="*/ 898 h 1023"/>
                <a:gd name="T52" fmla="*/ 806 w 1427"/>
                <a:gd name="T53" fmla="*/ 929 h 1023"/>
                <a:gd name="T54" fmla="*/ 899 w 1427"/>
                <a:gd name="T55" fmla="*/ 991 h 1023"/>
                <a:gd name="T56" fmla="*/ 930 w 1427"/>
                <a:gd name="T57" fmla="*/ 991 h 1023"/>
                <a:gd name="T58" fmla="*/ 992 w 1427"/>
                <a:gd name="T59" fmla="*/ 929 h 1023"/>
                <a:gd name="T60" fmla="*/ 1116 w 1427"/>
                <a:gd name="T61" fmla="*/ 1022 h 1023"/>
                <a:gd name="T62" fmla="*/ 1178 w 1427"/>
                <a:gd name="T63" fmla="*/ 961 h 1023"/>
                <a:gd name="T64" fmla="*/ 1209 w 1427"/>
                <a:gd name="T65" fmla="*/ 961 h 1023"/>
                <a:gd name="T66" fmla="*/ 1178 w 1427"/>
                <a:gd name="T67" fmla="*/ 929 h 1023"/>
                <a:gd name="T68" fmla="*/ 1178 w 1427"/>
                <a:gd name="T69" fmla="*/ 867 h 1023"/>
                <a:gd name="T70" fmla="*/ 1302 w 1427"/>
                <a:gd name="T71" fmla="*/ 774 h 1023"/>
                <a:gd name="T72" fmla="*/ 1364 w 1427"/>
                <a:gd name="T73" fmla="*/ 805 h 1023"/>
                <a:gd name="T74" fmla="*/ 1364 w 1427"/>
                <a:gd name="T75" fmla="*/ 774 h 1023"/>
                <a:gd name="T76" fmla="*/ 1364 w 1427"/>
                <a:gd name="T77" fmla="*/ 743 h 1023"/>
                <a:gd name="T78" fmla="*/ 1426 w 1427"/>
                <a:gd name="T79" fmla="*/ 681 h 1023"/>
                <a:gd name="T80" fmla="*/ 1395 w 1427"/>
                <a:gd name="T81" fmla="*/ 650 h 1023"/>
                <a:gd name="T82" fmla="*/ 1364 w 1427"/>
                <a:gd name="T83" fmla="*/ 650 h 1023"/>
                <a:gd name="T84" fmla="*/ 1271 w 1427"/>
                <a:gd name="T85" fmla="*/ 713 h 1023"/>
                <a:gd name="T86" fmla="*/ 1209 w 1427"/>
                <a:gd name="T87" fmla="*/ 837 h 1023"/>
                <a:gd name="T88" fmla="*/ 1147 w 1427"/>
                <a:gd name="T89" fmla="*/ 837 h 1023"/>
                <a:gd name="T90" fmla="*/ 1023 w 1427"/>
                <a:gd name="T91" fmla="*/ 867 h 1023"/>
                <a:gd name="T92" fmla="*/ 961 w 1427"/>
                <a:gd name="T93" fmla="*/ 837 h 1023"/>
                <a:gd name="T94" fmla="*/ 899 w 1427"/>
                <a:gd name="T95" fmla="*/ 805 h 1023"/>
                <a:gd name="T96" fmla="*/ 868 w 1427"/>
                <a:gd name="T97" fmla="*/ 743 h 1023"/>
                <a:gd name="T98" fmla="*/ 806 w 1427"/>
                <a:gd name="T99" fmla="*/ 526 h 1023"/>
                <a:gd name="T100" fmla="*/ 806 w 1427"/>
                <a:gd name="T101" fmla="*/ 372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7" h="1023">
                  <a:moveTo>
                    <a:pt x="806" y="372"/>
                  </a:moveTo>
                  <a:lnTo>
                    <a:pt x="806" y="372"/>
                  </a:lnTo>
                  <a:cubicBezTo>
                    <a:pt x="806" y="372"/>
                    <a:pt x="775" y="372"/>
                    <a:pt x="775" y="341"/>
                  </a:cubicBezTo>
                  <a:lnTo>
                    <a:pt x="775" y="341"/>
                  </a:lnTo>
                  <a:lnTo>
                    <a:pt x="744" y="341"/>
                  </a:lnTo>
                  <a:cubicBezTo>
                    <a:pt x="744" y="341"/>
                    <a:pt x="744" y="309"/>
                    <a:pt x="713" y="309"/>
                  </a:cubicBezTo>
                  <a:lnTo>
                    <a:pt x="713" y="309"/>
                  </a:lnTo>
                  <a:cubicBezTo>
                    <a:pt x="713" y="309"/>
                    <a:pt x="713" y="309"/>
                    <a:pt x="713" y="278"/>
                  </a:cubicBezTo>
                  <a:lnTo>
                    <a:pt x="713" y="278"/>
                  </a:lnTo>
                  <a:lnTo>
                    <a:pt x="713" y="278"/>
                  </a:lnTo>
                  <a:lnTo>
                    <a:pt x="713" y="278"/>
                  </a:lnTo>
                  <a:cubicBezTo>
                    <a:pt x="713" y="248"/>
                    <a:pt x="682" y="248"/>
                    <a:pt x="682" y="217"/>
                  </a:cubicBezTo>
                  <a:cubicBezTo>
                    <a:pt x="651" y="185"/>
                    <a:pt x="620" y="154"/>
                    <a:pt x="620" y="124"/>
                  </a:cubicBezTo>
                  <a:lnTo>
                    <a:pt x="620" y="124"/>
                  </a:lnTo>
                  <a:cubicBezTo>
                    <a:pt x="620" y="124"/>
                    <a:pt x="620" y="124"/>
                    <a:pt x="589" y="124"/>
                  </a:cubicBezTo>
                  <a:lnTo>
                    <a:pt x="589" y="124"/>
                  </a:lnTo>
                  <a:lnTo>
                    <a:pt x="589" y="124"/>
                  </a:lnTo>
                  <a:lnTo>
                    <a:pt x="589" y="124"/>
                  </a:lnTo>
                  <a:cubicBezTo>
                    <a:pt x="589" y="154"/>
                    <a:pt x="589" y="154"/>
                    <a:pt x="589" y="154"/>
                  </a:cubicBezTo>
                  <a:cubicBezTo>
                    <a:pt x="558" y="154"/>
                    <a:pt x="558" y="185"/>
                    <a:pt x="527" y="185"/>
                  </a:cubicBezTo>
                  <a:lnTo>
                    <a:pt x="527" y="185"/>
                  </a:lnTo>
                  <a:lnTo>
                    <a:pt x="527" y="185"/>
                  </a:lnTo>
                  <a:lnTo>
                    <a:pt x="527" y="185"/>
                  </a:lnTo>
                  <a:lnTo>
                    <a:pt x="527" y="185"/>
                  </a:lnTo>
                  <a:cubicBezTo>
                    <a:pt x="496" y="185"/>
                    <a:pt x="496" y="185"/>
                    <a:pt x="496" y="185"/>
                  </a:cubicBezTo>
                  <a:cubicBezTo>
                    <a:pt x="465" y="154"/>
                    <a:pt x="434" y="124"/>
                    <a:pt x="434" y="93"/>
                  </a:cubicBezTo>
                  <a:lnTo>
                    <a:pt x="434" y="93"/>
                  </a:lnTo>
                  <a:lnTo>
                    <a:pt x="403" y="61"/>
                  </a:lnTo>
                  <a:cubicBezTo>
                    <a:pt x="403" y="30"/>
                    <a:pt x="341" y="0"/>
                    <a:pt x="341" y="0"/>
                  </a:cubicBezTo>
                  <a:lnTo>
                    <a:pt x="341" y="0"/>
                  </a:lnTo>
                  <a:cubicBezTo>
                    <a:pt x="310" y="0"/>
                    <a:pt x="310" y="0"/>
                    <a:pt x="310" y="0"/>
                  </a:cubicBezTo>
                  <a:lnTo>
                    <a:pt x="310" y="0"/>
                  </a:lnTo>
                  <a:lnTo>
                    <a:pt x="280" y="0"/>
                  </a:lnTo>
                  <a:cubicBezTo>
                    <a:pt x="280" y="30"/>
                    <a:pt x="280" y="30"/>
                    <a:pt x="280" y="30"/>
                  </a:cubicBezTo>
                  <a:cubicBezTo>
                    <a:pt x="248" y="30"/>
                    <a:pt x="248" y="30"/>
                    <a:pt x="248" y="30"/>
                  </a:cubicBezTo>
                  <a:cubicBezTo>
                    <a:pt x="248" y="30"/>
                    <a:pt x="217" y="30"/>
                    <a:pt x="156" y="30"/>
                  </a:cubicBezTo>
                  <a:cubicBezTo>
                    <a:pt x="124" y="30"/>
                    <a:pt x="93" y="30"/>
                    <a:pt x="93" y="30"/>
                  </a:cubicBezTo>
                  <a:cubicBezTo>
                    <a:pt x="93" y="30"/>
                    <a:pt x="32" y="0"/>
                    <a:pt x="0" y="0"/>
                  </a:cubicBezTo>
                  <a:cubicBezTo>
                    <a:pt x="32" y="30"/>
                    <a:pt x="32" y="30"/>
                    <a:pt x="32" y="61"/>
                  </a:cubicBezTo>
                  <a:lnTo>
                    <a:pt x="32" y="61"/>
                  </a:lnTo>
                  <a:cubicBezTo>
                    <a:pt x="32" y="93"/>
                    <a:pt x="32" y="93"/>
                    <a:pt x="32" y="93"/>
                  </a:cubicBezTo>
                  <a:cubicBezTo>
                    <a:pt x="32" y="93"/>
                    <a:pt x="32" y="93"/>
                    <a:pt x="32" y="124"/>
                  </a:cubicBezTo>
                  <a:cubicBezTo>
                    <a:pt x="62" y="124"/>
                    <a:pt x="62" y="154"/>
                    <a:pt x="93" y="185"/>
                  </a:cubicBezTo>
                  <a:cubicBezTo>
                    <a:pt x="93" y="185"/>
                    <a:pt x="93" y="185"/>
                    <a:pt x="124" y="185"/>
                  </a:cubicBezTo>
                  <a:cubicBezTo>
                    <a:pt x="124" y="217"/>
                    <a:pt x="124" y="217"/>
                    <a:pt x="124" y="217"/>
                  </a:cubicBezTo>
                  <a:cubicBezTo>
                    <a:pt x="124" y="217"/>
                    <a:pt x="124" y="217"/>
                    <a:pt x="124" y="185"/>
                  </a:cubicBezTo>
                  <a:lnTo>
                    <a:pt x="124" y="185"/>
                  </a:lnTo>
                  <a:cubicBezTo>
                    <a:pt x="124" y="185"/>
                    <a:pt x="156" y="185"/>
                    <a:pt x="156" y="217"/>
                  </a:cubicBezTo>
                  <a:lnTo>
                    <a:pt x="156" y="248"/>
                  </a:lnTo>
                  <a:cubicBezTo>
                    <a:pt x="156" y="248"/>
                    <a:pt x="156" y="248"/>
                    <a:pt x="156" y="278"/>
                  </a:cubicBezTo>
                  <a:lnTo>
                    <a:pt x="186" y="278"/>
                  </a:lnTo>
                  <a:lnTo>
                    <a:pt x="217" y="278"/>
                  </a:lnTo>
                  <a:lnTo>
                    <a:pt x="248" y="309"/>
                  </a:lnTo>
                  <a:cubicBezTo>
                    <a:pt x="248" y="341"/>
                    <a:pt x="248" y="341"/>
                    <a:pt x="217" y="372"/>
                  </a:cubicBezTo>
                  <a:lnTo>
                    <a:pt x="217" y="372"/>
                  </a:lnTo>
                  <a:lnTo>
                    <a:pt x="217" y="372"/>
                  </a:lnTo>
                  <a:lnTo>
                    <a:pt x="248" y="372"/>
                  </a:lnTo>
                  <a:lnTo>
                    <a:pt x="248" y="372"/>
                  </a:lnTo>
                  <a:cubicBezTo>
                    <a:pt x="280" y="372"/>
                    <a:pt x="310" y="402"/>
                    <a:pt x="310" y="433"/>
                  </a:cubicBezTo>
                  <a:cubicBezTo>
                    <a:pt x="310" y="433"/>
                    <a:pt x="310" y="433"/>
                    <a:pt x="341" y="465"/>
                  </a:cubicBezTo>
                  <a:lnTo>
                    <a:pt x="341" y="465"/>
                  </a:lnTo>
                  <a:cubicBezTo>
                    <a:pt x="372" y="495"/>
                    <a:pt x="434" y="589"/>
                    <a:pt x="434" y="589"/>
                  </a:cubicBezTo>
                  <a:cubicBezTo>
                    <a:pt x="465" y="619"/>
                    <a:pt x="465" y="650"/>
                    <a:pt x="434" y="681"/>
                  </a:cubicBezTo>
                  <a:lnTo>
                    <a:pt x="434" y="681"/>
                  </a:lnTo>
                  <a:lnTo>
                    <a:pt x="434" y="681"/>
                  </a:lnTo>
                  <a:lnTo>
                    <a:pt x="434" y="681"/>
                  </a:lnTo>
                  <a:lnTo>
                    <a:pt x="434" y="713"/>
                  </a:lnTo>
                  <a:lnTo>
                    <a:pt x="434" y="713"/>
                  </a:lnTo>
                  <a:cubicBezTo>
                    <a:pt x="434" y="743"/>
                    <a:pt x="434" y="743"/>
                    <a:pt x="465" y="743"/>
                  </a:cubicBezTo>
                  <a:cubicBezTo>
                    <a:pt x="465" y="743"/>
                    <a:pt x="465" y="743"/>
                    <a:pt x="465" y="774"/>
                  </a:cubicBezTo>
                  <a:cubicBezTo>
                    <a:pt x="465" y="774"/>
                    <a:pt x="465" y="774"/>
                    <a:pt x="496" y="774"/>
                  </a:cubicBezTo>
                  <a:cubicBezTo>
                    <a:pt x="496" y="774"/>
                    <a:pt x="527" y="805"/>
                    <a:pt x="558" y="837"/>
                  </a:cubicBezTo>
                  <a:lnTo>
                    <a:pt x="558" y="837"/>
                  </a:lnTo>
                  <a:lnTo>
                    <a:pt x="589" y="837"/>
                  </a:lnTo>
                  <a:cubicBezTo>
                    <a:pt x="589" y="837"/>
                    <a:pt x="589" y="837"/>
                    <a:pt x="620" y="837"/>
                  </a:cubicBezTo>
                  <a:cubicBezTo>
                    <a:pt x="651" y="867"/>
                    <a:pt x="651" y="867"/>
                    <a:pt x="651" y="867"/>
                  </a:cubicBezTo>
                  <a:lnTo>
                    <a:pt x="651" y="867"/>
                  </a:lnTo>
                  <a:cubicBezTo>
                    <a:pt x="651" y="898"/>
                    <a:pt x="682" y="898"/>
                    <a:pt x="682" y="898"/>
                  </a:cubicBezTo>
                  <a:lnTo>
                    <a:pt x="682" y="898"/>
                  </a:lnTo>
                  <a:cubicBezTo>
                    <a:pt x="713" y="898"/>
                    <a:pt x="713" y="929"/>
                    <a:pt x="744" y="929"/>
                  </a:cubicBezTo>
                  <a:cubicBezTo>
                    <a:pt x="775" y="929"/>
                    <a:pt x="775" y="929"/>
                    <a:pt x="806" y="929"/>
                  </a:cubicBezTo>
                  <a:cubicBezTo>
                    <a:pt x="806" y="961"/>
                    <a:pt x="837" y="961"/>
                    <a:pt x="837" y="961"/>
                  </a:cubicBezTo>
                  <a:cubicBezTo>
                    <a:pt x="837" y="961"/>
                    <a:pt x="837" y="961"/>
                    <a:pt x="868" y="961"/>
                  </a:cubicBezTo>
                  <a:cubicBezTo>
                    <a:pt x="868" y="991"/>
                    <a:pt x="868" y="991"/>
                    <a:pt x="899" y="991"/>
                  </a:cubicBezTo>
                  <a:cubicBezTo>
                    <a:pt x="899" y="991"/>
                    <a:pt x="899" y="991"/>
                    <a:pt x="930" y="991"/>
                  </a:cubicBezTo>
                  <a:lnTo>
                    <a:pt x="930" y="991"/>
                  </a:lnTo>
                  <a:lnTo>
                    <a:pt x="930" y="991"/>
                  </a:lnTo>
                  <a:cubicBezTo>
                    <a:pt x="930" y="991"/>
                    <a:pt x="930" y="961"/>
                    <a:pt x="961" y="961"/>
                  </a:cubicBezTo>
                  <a:lnTo>
                    <a:pt x="961" y="961"/>
                  </a:lnTo>
                  <a:cubicBezTo>
                    <a:pt x="992" y="961"/>
                    <a:pt x="992" y="929"/>
                    <a:pt x="992" y="929"/>
                  </a:cubicBezTo>
                  <a:cubicBezTo>
                    <a:pt x="1023" y="929"/>
                    <a:pt x="1023" y="929"/>
                    <a:pt x="1023" y="961"/>
                  </a:cubicBezTo>
                  <a:cubicBezTo>
                    <a:pt x="1054" y="961"/>
                    <a:pt x="1054" y="961"/>
                    <a:pt x="1085" y="991"/>
                  </a:cubicBezTo>
                  <a:cubicBezTo>
                    <a:pt x="1116" y="1022"/>
                    <a:pt x="1116" y="1022"/>
                    <a:pt x="1116" y="1022"/>
                  </a:cubicBezTo>
                  <a:lnTo>
                    <a:pt x="1147" y="991"/>
                  </a:lnTo>
                  <a:lnTo>
                    <a:pt x="1147" y="991"/>
                  </a:lnTo>
                  <a:cubicBezTo>
                    <a:pt x="1147" y="961"/>
                    <a:pt x="1147" y="961"/>
                    <a:pt x="1178" y="961"/>
                  </a:cubicBezTo>
                  <a:lnTo>
                    <a:pt x="1178" y="961"/>
                  </a:lnTo>
                  <a:lnTo>
                    <a:pt x="1178" y="961"/>
                  </a:lnTo>
                  <a:cubicBezTo>
                    <a:pt x="1209" y="961"/>
                    <a:pt x="1209" y="961"/>
                    <a:pt x="1209" y="961"/>
                  </a:cubicBezTo>
                  <a:lnTo>
                    <a:pt x="1209" y="961"/>
                  </a:lnTo>
                  <a:lnTo>
                    <a:pt x="1209" y="961"/>
                  </a:lnTo>
                  <a:lnTo>
                    <a:pt x="1178" y="929"/>
                  </a:lnTo>
                  <a:lnTo>
                    <a:pt x="1178" y="929"/>
                  </a:lnTo>
                  <a:cubicBezTo>
                    <a:pt x="1147" y="898"/>
                    <a:pt x="1147" y="898"/>
                    <a:pt x="1147" y="898"/>
                  </a:cubicBezTo>
                  <a:cubicBezTo>
                    <a:pt x="1178" y="867"/>
                    <a:pt x="1178" y="867"/>
                    <a:pt x="1178" y="867"/>
                  </a:cubicBezTo>
                  <a:cubicBezTo>
                    <a:pt x="1178" y="837"/>
                    <a:pt x="1178" y="837"/>
                    <a:pt x="1178" y="837"/>
                  </a:cubicBezTo>
                  <a:cubicBezTo>
                    <a:pt x="1302" y="837"/>
                    <a:pt x="1302" y="837"/>
                    <a:pt x="1302" y="837"/>
                  </a:cubicBezTo>
                  <a:cubicBezTo>
                    <a:pt x="1302" y="774"/>
                    <a:pt x="1302" y="774"/>
                    <a:pt x="1302" y="774"/>
                  </a:cubicBezTo>
                  <a:cubicBezTo>
                    <a:pt x="1333" y="837"/>
                    <a:pt x="1333" y="837"/>
                    <a:pt x="1333" y="837"/>
                  </a:cubicBezTo>
                  <a:lnTo>
                    <a:pt x="1333" y="837"/>
                  </a:lnTo>
                  <a:cubicBezTo>
                    <a:pt x="1333" y="805"/>
                    <a:pt x="1333" y="805"/>
                    <a:pt x="1364" y="805"/>
                  </a:cubicBezTo>
                  <a:lnTo>
                    <a:pt x="1364" y="774"/>
                  </a:lnTo>
                  <a:lnTo>
                    <a:pt x="1364" y="774"/>
                  </a:lnTo>
                  <a:lnTo>
                    <a:pt x="1364" y="774"/>
                  </a:lnTo>
                  <a:lnTo>
                    <a:pt x="1364" y="774"/>
                  </a:lnTo>
                  <a:cubicBezTo>
                    <a:pt x="1395" y="774"/>
                    <a:pt x="1395" y="774"/>
                    <a:pt x="1395" y="774"/>
                  </a:cubicBezTo>
                  <a:cubicBezTo>
                    <a:pt x="1395" y="774"/>
                    <a:pt x="1364" y="774"/>
                    <a:pt x="1364" y="743"/>
                  </a:cubicBezTo>
                  <a:cubicBezTo>
                    <a:pt x="1364" y="743"/>
                    <a:pt x="1395" y="713"/>
                    <a:pt x="1395" y="681"/>
                  </a:cubicBezTo>
                  <a:lnTo>
                    <a:pt x="1395" y="681"/>
                  </a:lnTo>
                  <a:lnTo>
                    <a:pt x="1426" y="681"/>
                  </a:lnTo>
                  <a:lnTo>
                    <a:pt x="1426" y="650"/>
                  </a:lnTo>
                  <a:lnTo>
                    <a:pt x="1426" y="650"/>
                  </a:lnTo>
                  <a:cubicBezTo>
                    <a:pt x="1426" y="650"/>
                    <a:pt x="1426" y="650"/>
                    <a:pt x="1395" y="650"/>
                  </a:cubicBezTo>
                  <a:lnTo>
                    <a:pt x="1395" y="650"/>
                  </a:lnTo>
                  <a:lnTo>
                    <a:pt x="1364" y="650"/>
                  </a:lnTo>
                  <a:lnTo>
                    <a:pt x="1364" y="650"/>
                  </a:lnTo>
                  <a:cubicBezTo>
                    <a:pt x="1364" y="650"/>
                    <a:pt x="1364" y="650"/>
                    <a:pt x="1333" y="650"/>
                  </a:cubicBezTo>
                  <a:cubicBezTo>
                    <a:pt x="1333" y="681"/>
                    <a:pt x="1302" y="681"/>
                    <a:pt x="1271" y="681"/>
                  </a:cubicBezTo>
                  <a:cubicBezTo>
                    <a:pt x="1271" y="681"/>
                    <a:pt x="1271" y="681"/>
                    <a:pt x="1271" y="713"/>
                  </a:cubicBezTo>
                  <a:cubicBezTo>
                    <a:pt x="1271" y="713"/>
                    <a:pt x="1240" y="743"/>
                    <a:pt x="1240" y="774"/>
                  </a:cubicBezTo>
                  <a:cubicBezTo>
                    <a:pt x="1240" y="805"/>
                    <a:pt x="1240" y="805"/>
                    <a:pt x="1209" y="837"/>
                  </a:cubicBezTo>
                  <a:lnTo>
                    <a:pt x="1209" y="837"/>
                  </a:lnTo>
                  <a:cubicBezTo>
                    <a:pt x="1178" y="837"/>
                    <a:pt x="1178" y="837"/>
                    <a:pt x="1147" y="837"/>
                  </a:cubicBezTo>
                  <a:lnTo>
                    <a:pt x="1147" y="837"/>
                  </a:lnTo>
                  <a:lnTo>
                    <a:pt x="1147" y="837"/>
                  </a:lnTo>
                  <a:cubicBezTo>
                    <a:pt x="1116" y="867"/>
                    <a:pt x="1116" y="867"/>
                    <a:pt x="1116" y="867"/>
                  </a:cubicBezTo>
                  <a:cubicBezTo>
                    <a:pt x="1085" y="867"/>
                    <a:pt x="1023" y="867"/>
                    <a:pt x="1023" y="867"/>
                  </a:cubicBezTo>
                  <a:lnTo>
                    <a:pt x="1023" y="867"/>
                  </a:lnTo>
                  <a:lnTo>
                    <a:pt x="992" y="867"/>
                  </a:lnTo>
                  <a:cubicBezTo>
                    <a:pt x="992" y="837"/>
                    <a:pt x="992" y="837"/>
                    <a:pt x="961" y="837"/>
                  </a:cubicBezTo>
                  <a:lnTo>
                    <a:pt x="961" y="837"/>
                  </a:lnTo>
                  <a:lnTo>
                    <a:pt x="961" y="837"/>
                  </a:lnTo>
                  <a:cubicBezTo>
                    <a:pt x="930" y="837"/>
                    <a:pt x="930" y="837"/>
                    <a:pt x="930" y="805"/>
                  </a:cubicBezTo>
                  <a:cubicBezTo>
                    <a:pt x="930" y="805"/>
                    <a:pt x="930" y="805"/>
                    <a:pt x="899" y="805"/>
                  </a:cubicBezTo>
                  <a:cubicBezTo>
                    <a:pt x="899" y="805"/>
                    <a:pt x="899" y="805"/>
                    <a:pt x="899" y="774"/>
                  </a:cubicBezTo>
                  <a:lnTo>
                    <a:pt x="899" y="774"/>
                  </a:lnTo>
                  <a:cubicBezTo>
                    <a:pt x="899" y="743"/>
                    <a:pt x="868" y="743"/>
                    <a:pt x="868" y="743"/>
                  </a:cubicBezTo>
                  <a:lnTo>
                    <a:pt x="868" y="713"/>
                  </a:lnTo>
                  <a:cubicBezTo>
                    <a:pt x="837" y="681"/>
                    <a:pt x="806" y="619"/>
                    <a:pt x="806" y="589"/>
                  </a:cubicBezTo>
                  <a:cubicBezTo>
                    <a:pt x="806" y="557"/>
                    <a:pt x="806" y="557"/>
                    <a:pt x="806" y="526"/>
                  </a:cubicBezTo>
                  <a:cubicBezTo>
                    <a:pt x="806" y="495"/>
                    <a:pt x="806" y="495"/>
                    <a:pt x="806" y="495"/>
                  </a:cubicBezTo>
                  <a:cubicBezTo>
                    <a:pt x="806" y="465"/>
                    <a:pt x="837" y="402"/>
                    <a:pt x="837" y="372"/>
                  </a:cubicBezTo>
                  <a:cubicBezTo>
                    <a:pt x="837" y="372"/>
                    <a:pt x="837" y="372"/>
                    <a:pt x="806" y="37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4" name="Freeform 216"/>
            <p:cNvSpPr>
              <a:spLocks noChangeArrowheads="1"/>
            </p:cNvSpPr>
            <p:nvPr/>
          </p:nvSpPr>
          <p:spPr bwMode="auto">
            <a:xfrm>
              <a:off x="1347788" y="1903413"/>
              <a:ext cx="88900" cy="134937"/>
            </a:xfrm>
            <a:custGeom>
              <a:avLst/>
              <a:gdLst>
                <a:gd name="T0" fmla="*/ 62 w 249"/>
                <a:gd name="T1" fmla="*/ 124 h 373"/>
                <a:gd name="T2" fmla="*/ 62 w 249"/>
                <a:gd name="T3" fmla="*/ 124 h 373"/>
                <a:gd name="T4" fmla="*/ 62 w 249"/>
                <a:gd name="T5" fmla="*/ 63 h 373"/>
                <a:gd name="T6" fmla="*/ 62 w 249"/>
                <a:gd name="T7" fmla="*/ 63 h 373"/>
                <a:gd name="T8" fmla="*/ 62 w 249"/>
                <a:gd name="T9" fmla="*/ 32 h 373"/>
                <a:gd name="T10" fmla="*/ 62 w 249"/>
                <a:gd name="T11" fmla="*/ 0 h 373"/>
                <a:gd name="T12" fmla="*/ 62 w 249"/>
                <a:gd name="T13" fmla="*/ 0 h 373"/>
                <a:gd name="T14" fmla="*/ 62 w 249"/>
                <a:gd name="T15" fmla="*/ 0 h 373"/>
                <a:gd name="T16" fmla="*/ 31 w 249"/>
                <a:gd name="T17" fmla="*/ 32 h 373"/>
                <a:gd name="T18" fmla="*/ 0 w 249"/>
                <a:gd name="T19" fmla="*/ 0 h 373"/>
                <a:gd name="T20" fmla="*/ 0 w 249"/>
                <a:gd name="T21" fmla="*/ 0 h 373"/>
                <a:gd name="T22" fmla="*/ 0 w 249"/>
                <a:gd name="T23" fmla="*/ 32 h 373"/>
                <a:gd name="T24" fmla="*/ 0 w 249"/>
                <a:gd name="T25" fmla="*/ 63 h 373"/>
                <a:gd name="T26" fmla="*/ 0 w 249"/>
                <a:gd name="T27" fmla="*/ 63 h 373"/>
                <a:gd name="T28" fmla="*/ 31 w 249"/>
                <a:gd name="T29" fmla="*/ 93 h 373"/>
                <a:gd name="T30" fmla="*/ 31 w 249"/>
                <a:gd name="T31" fmla="*/ 124 h 373"/>
                <a:gd name="T32" fmla="*/ 62 w 249"/>
                <a:gd name="T33" fmla="*/ 124 h 373"/>
                <a:gd name="T34" fmla="*/ 62 w 249"/>
                <a:gd name="T35" fmla="*/ 156 h 373"/>
                <a:gd name="T36" fmla="*/ 124 w 249"/>
                <a:gd name="T37" fmla="*/ 217 h 373"/>
                <a:gd name="T38" fmla="*/ 155 w 249"/>
                <a:gd name="T39" fmla="*/ 248 h 373"/>
                <a:gd name="T40" fmla="*/ 124 w 249"/>
                <a:gd name="T41" fmla="*/ 280 h 373"/>
                <a:gd name="T42" fmla="*/ 94 w 249"/>
                <a:gd name="T43" fmla="*/ 311 h 373"/>
                <a:gd name="T44" fmla="*/ 124 w 249"/>
                <a:gd name="T45" fmla="*/ 311 h 373"/>
                <a:gd name="T46" fmla="*/ 155 w 249"/>
                <a:gd name="T47" fmla="*/ 311 h 373"/>
                <a:gd name="T48" fmla="*/ 155 w 249"/>
                <a:gd name="T49" fmla="*/ 341 h 373"/>
                <a:gd name="T50" fmla="*/ 186 w 249"/>
                <a:gd name="T51" fmla="*/ 341 h 373"/>
                <a:gd name="T52" fmla="*/ 218 w 249"/>
                <a:gd name="T53" fmla="*/ 372 h 373"/>
                <a:gd name="T54" fmla="*/ 248 w 249"/>
                <a:gd name="T55" fmla="*/ 372 h 373"/>
                <a:gd name="T56" fmla="*/ 248 w 249"/>
                <a:gd name="T57" fmla="*/ 372 h 373"/>
                <a:gd name="T58" fmla="*/ 218 w 249"/>
                <a:gd name="T59" fmla="*/ 372 h 373"/>
                <a:gd name="T60" fmla="*/ 218 w 249"/>
                <a:gd name="T61" fmla="*/ 341 h 373"/>
                <a:gd name="T62" fmla="*/ 155 w 249"/>
                <a:gd name="T63" fmla="*/ 280 h 373"/>
                <a:gd name="T64" fmla="*/ 155 w 249"/>
                <a:gd name="T65" fmla="*/ 280 h 373"/>
                <a:gd name="T66" fmla="*/ 155 w 249"/>
                <a:gd name="T67" fmla="*/ 217 h 373"/>
                <a:gd name="T68" fmla="*/ 155 w 249"/>
                <a:gd name="T69" fmla="*/ 217 h 373"/>
                <a:gd name="T70" fmla="*/ 155 w 249"/>
                <a:gd name="T71" fmla="*/ 217 h 373"/>
                <a:gd name="T72" fmla="*/ 155 w 249"/>
                <a:gd name="T73" fmla="*/ 187 h 373"/>
                <a:gd name="T74" fmla="*/ 155 w 249"/>
                <a:gd name="T75" fmla="*/ 187 h 373"/>
                <a:gd name="T76" fmla="*/ 94 w 249"/>
                <a:gd name="T77" fmla="*/ 187 h 373"/>
                <a:gd name="T78" fmla="*/ 62 w 249"/>
                <a:gd name="T79" fmla="*/ 12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9" h="373">
                  <a:moveTo>
                    <a:pt x="62" y="124"/>
                  </a:moveTo>
                  <a:lnTo>
                    <a:pt x="62" y="124"/>
                  </a:lnTo>
                  <a:cubicBezTo>
                    <a:pt x="62" y="93"/>
                    <a:pt x="62" y="93"/>
                    <a:pt x="62" y="63"/>
                  </a:cubicBezTo>
                  <a:lnTo>
                    <a:pt x="62" y="63"/>
                  </a:lnTo>
                  <a:cubicBezTo>
                    <a:pt x="62" y="32"/>
                    <a:pt x="62" y="32"/>
                    <a:pt x="62" y="32"/>
                  </a:cubicBezTo>
                  <a:cubicBezTo>
                    <a:pt x="62" y="32"/>
                    <a:pt x="62" y="32"/>
                    <a:pt x="62" y="0"/>
                  </a:cubicBezTo>
                  <a:lnTo>
                    <a:pt x="62" y="0"/>
                  </a:lnTo>
                  <a:lnTo>
                    <a:pt x="62" y="0"/>
                  </a:lnTo>
                  <a:lnTo>
                    <a:pt x="31" y="32"/>
                  </a:lnTo>
                  <a:cubicBezTo>
                    <a:pt x="31" y="32"/>
                    <a:pt x="31" y="32"/>
                    <a:pt x="0" y="0"/>
                  </a:cubicBezTo>
                  <a:lnTo>
                    <a:pt x="0" y="0"/>
                  </a:lnTo>
                  <a:cubicBezTo>
                    <a:pt x="0" y="32"/>
                    <a:pt x="0" y="32"/>
                    <a:pt x="0" y="32"/>
                  </a:cubicBezTo>
                  <a:cubicBezTo>
                    <a:pt x="0" y="63"/>
                    <a:pt x="0" y="63"/>
                    <a:pt x="0" y="63"/>
                  </a:cubicBezTo>
                  <a:lnTo>
                    <a:pt x="0" y="63"/>
                  </a:lnTo>
                  <a:cubicBezTo>
                    <a:pt x="31" y="63"/>
                    <a:pt x="31" y="63"/>
                    <a:pt x="31" y="93"/>
                  </a:cubicBezTo>
                  <a:cubicBezTo>
                    <a:pt x="31" y="124"/>
                    <a:pt x="31" y="124"/>
                    <a:pt x="31" y="124"/>
                  </a:cubicBezTo>
                  <a:cubicBezTo>
                    <a:pt x="31" y="124"/>
                    <a:pt x="31" y="124"/>
                    <a:pt x="62" y="124"/>
                  </a:cubicBezTo>
                  <a:lnTo>
                    <a:pt x="62" y="156"/>
                  </a:lnTo>
                  <a:lnTo>
                    <a:pt x="124" y="217"/>
                  </a:lnTo>
                  <a:cubicBezTo>
                    <a:pt x="155" y="248"/>
                    <a:pt x="155" y="248"/>
                    <a:pt x="155" y="248"/>
                  </a:cubicBezTo>
                  <a:cubicBezTo>
                    <a:pt x="155" y="280"/>
                    <a:pt x="124" y="280"/>
                    <a:pt x="124" y="280"/>
                  </a:cubicBezTo>
                  <a:cubicBezTo>
                    <a:pt x="124" y="280"/>
                    <a:pt x="124" y="280"/>
                    <a:pt x="94" y="311"/>
                  </a:cubicBezTo>
                  <a:cubicBezTo>
                    <a:pt x="124" y="311"/>
                    <a:pt x="124" y="311"/>
                    <a:pt x="124" y="311"/>
                  </a:cubicBezTo>
                  <a:cubicBezTo>
                    <a:pt x="124" y="311"/>
                    <a:pt x="124" y="311"/>
                    <a:pt x="155" y="311"/>
                  </a:cubicBezTo>
                  <a:cubicBezTo>
                    <a:pt x="155" y="341"/>
                    <a:pt x="155" y="341"/>
                    <a:pt x="155" y="341"/>
                  </a:cubicBezTo>
                  <a:lnTo>
                    <a:pt x="186" y="341"/>
                  </a:lnTo>
                  <a:lnTo>
                    <a:pt x="218" y="372"/>
                  </a:lnTo>
                  <a:lnTo>
                    <a:pt x="248" y="372"/>
                  </a:lnTo>
                  <a:lnTo>
                    <a:pt x="248" y="372"/>
                  </a:lnTo>
                  <a:cubicBezTo>
                    <a:pt x="248" y="372"/>
                    <a:pt x="248" y="372"/>
                    <a:pt x="218" y="372"/>
                  </a:cubicBezTo>
                  <a:cubicBezTo>
                    <a:pt x="218" y="372"/>
                    <a:pt x="218" y="372"/>
                    <a:pt x="218" y="341"/>
                  </a:cubicBezTo>
                  <a:cubicBezTo>
                    <a:pt x="186" y="341"/>
                    <a:pt x="186" y="311"/>
                    <a:pt x="155" y="280"/>
                  </a:cubicBezTo>
                  <a:lnTo>
                    <a:pt x="155" y="280"/>
                  </a:lnTo>
                  <a:cubicBezTo>
                    <a:pt x="155" y="248"/>
                    <a:pt x="155" y="217"/>
                    <a:pt x="155" y="217"/>
                  </a:cubicBezTo>
                  <a:lnTo>
                    <a:pt x="155" y="217"/>
                  </a:lnTo>
                  <a:lnTo>
                    <a:pt x="155" y="217"/>
                  </a:lnTo>
                  <a:cubicBezTo>
                    <a:pt x="155" y="217"/>
                    <a:pt x="155" y="217"/>
                    <a:pt x="155" y="187"/>
                  </a:cubicBezTo>
                  <a:lnTo>
                    <a:pt x="155" y="187"/>
                  </a:lnTo>
                  <a:cubicBezTo>
                    <a:pt x="124" y="187"/>
                    <a:pt x="124" y="187"/>
                    <a:pt x="94" y="187"/>
                  </a:cubicBezTo>
                  <a:cubicBezTo>
                    <a:pt x="94" y="187"/>
                    <a:pt x="62" y="156"/>
                    <a:pt x="62"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5" name="Freeform 217"/>
            <p:cNvSpPr>
              <a:spLocks noChangeArrowheads="1"/>
            </p:cNvSpPr>
            <p:nvPr/>
          </p:nvSpPr>
          <p:spPr bwMode="auto">
            <a:xfrm>
              <a:off x="2351088" y="1601788"/>
              <a:ext cx="68262" cy="33337"/>
            </a:xfrm>
            <a:custGeom>
              <a:avLst/>
              <a:gdLst>
                <a:gd name="T0" fmla="*/ 63 w 188"/>
                <a:gd name="T1" fmla="*/ 31 h 93"/>
                <a:gd name="T2" fmla="*/ 63 w 188"/>
                <a:gd name="T3" fmla="*/ 31 h 93"/>
                <a:gd name="T4" fmla="*/ 32 w 188"/>
                <a:gd name="T5" fmla="*/ 62 h 93"/>
                <a:gd name="T6" fmla="*/ 0 w 188"/>
                <a:gd name="T7" fmla="*/ 62 h 93"/>
                <a:gd name="T8" fmla="*/ 32 w 188"/>
                <a:gd name="T9" fmla="*/ 92 h 93"/>
                <a:gd name="T10" fmla="*/ 32 w 188"/>
                <a:gd name="T11" fmla="*/ 92 h 93"/>
                <a:gd name="T12" fmla="*/ 32 w 188"/>
                <a:gd name="T13" fmla="*/ 92 h 93"/>
                <a:gd name="T14" fmla="*/ 63 w 188"/>
                <a:gd name="T15" fmla="*/ 92 h 93"/>
                <a:gd name="T16" fmla="*/ 94 w 188"/>
                <a:gd name="T17" fmla="*/ 31 h 93"/>
                <a:gd name="T18" fmla="*/ 124 w 188"/>
                <a:gd name="T19" fmla="*/ 31 h 93"/>
                <a:gd name="T20" fmla="*/ 124 w 188"/>
                <a:gd name="T21" fmla="*/ 31 h 93"/>
                <a:gd name="T22" fmla="*/ 156 w 188"/>
                <a:gd name="T23" fmla="*/ 31 h 93"/>
                <a:gd name="T24" fmla="*/ 156 w 188"/>
                <a:gd name="T25" fmla="*/ 31 h 93"/>
                <a:gd name="T26" fmla="*/ 156 w 188"/>
                <a:gd name="T27" fmla="*/ 31 h 93"/>
                <a:gd name="T28" fmla="*/ 156 w 188"/>
                <a:gd name="T29" fmla="*/ 31 h 93"/>
                <a:gd name="T30" fmla="*/ 187 w 188"/>
                <a:gd name="T31" fmla="*/ 0 h 93"/>
                <a:gd name="T32" fmla="*/ 156 w 188"/>
                <a:gd name="T33" fmla="*/ 0 h 93"/>
                <a:gd name="T34" fmla="*/ 124 w 188"/>
                <a:gd name="T35" fmla="*/ 0 h 93"/>
                <a:gd name="T36" fmla="*/ 124 w 188"/>
                <a:gd name="T37" fmla="*/ 31 h 93"/>
                <a:gd name="T38" fmla="*/ 63 w 188"/>
                <a:gd name="T39"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93">
                  <a:moveTo>
                    <a:pt x="63" y="31"/>
                  </a:moveTo>
                  <a:lnTo>
                    <a:pt x="63" y="31"/>
                  </a:lnTo>
                  <a:lnTo>
                    <a:pt x="32" y="62"/>
                  </a:lnTo>
                  <a:lnTo>
                    <a:pt x="0" y="62"/>
                  </a:lnTo>
                  <a:lnTo>
                    <a:pt x="32" y="92"/>
                  </a:lnTo>
                  <a:lnTo>
                    <a:pt x="32" y="92"/>
                  </a:lnTo>
                  <a:lnTo>
                    <a:pt x="32" y="92"/>
                  </a:lnTo>
                  <a:cubicBezTo>
                    <a:pt x="32" y="92"/>
                    <a:pt x="32" y="92"/>
                    <a:pt x="63" y="92"/>
                  </a:cubicBezTo>
                  <a:cubicBezTo>
                    <a:pt x="63" y="62"/>
                    <a:pt x="94" y="31"/>
                    <a:pt x="94" y="31"/>
                  </a:cubicBezTo>
                  <a:cubicBezTo>
                    <a:pt x="124" y="31"/>
                    <a:pt x="124" y="31"/>
                    <a:pt x="124" y="31"/>
                  </a:cubicBezTo>
                  <a:lnTo>
                    <a:pt x="124" y="31"/>
                  </a:lnTo>
                  <a:cubicBezTo>
                    <a:pt x="156" y="31"/>
                    <a:pt x="156" y="31"/>
                    <a:pt x="156" y="31"/>
                  </a:cubicBezTo>
                  <a:lnTo>
                    <a:pt x="156" y="31"/>
                  </a:lnTo>
                  <a:lnTo>
                    <a:pt x="156" y="31"/>
                  </a:lnTo>
                  <a:lnTo>
                    <a:pt x="156" y="31"/>
                  </a:lnTo>
                  <a:cubicBezTo>
                    <a:pt x="187" y="31"/>
                    <a:pt x="187" y="0"/>
                    <a:pt x="187" y="0"/>
                  </a:cubicBezTo>
                  <a:cubicBezTo>
                    <a:pt x="156" y="0"/>
                    <a:pt x="156" y="0"/>
                    <a:pt x="156" y="0"/>
                  </a:cubicBezTo>
                  <a:lnTo>
                    <a:pt x="124" y="0"/>
                  </a:lnTo>
                  <a:cubicBezTo>
                    <a:pt x="124" y="31"/>
                    <a:pt x="124" y="31"/>
                    <a:pt x="124" y="31"/>
                  </a:cubicBezTo>
                  <a:cubicBezTo>
                    <a:pt x="94" y="31"/>
                    <a:pt x="63" y="31"/>
                    <a:pt x="63"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grpSp>
      <p:sp>
        <p:nvSpPr>
          <p:cNvPr id="457" name="Rectangle 456"/>
          <p:cNvSpPr/>
          <p:nvPr/>
        </p:nvSpPr>
        <p:spPr>
          <a:xfrm>
            <a:off x="15591431"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58" name="Rectangle 457"/>
          <p:cNvSpPr/>
          <p:nvPr/>
        </p:nvSpPr>
        <p:spPr>
          <a:xfrm>
            <a:off x="16207237"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59" name="Rectangle 458"/>
          <p:cNvSpPr/>
          <p:nvPr/>
        </p:nvSpPr>
        <p:spPr>
          <a:xfrm>
            <a:off x="16842223"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0" name="Rectangle 459"/>
          <p:cNvSpPr/>
          <p:nvPr/>
        </p:nvSpPr>
        <p:spPr>
          <a:xfrm>
            <a:off x="17458154"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1" name="Rectangle 460"/>
          <p:cNvSpPr/>
          <p:nvPr/>
        </p:nvSpPr>
        <p:spPr>
          <a:xfrm>
            <a:off x="18073960"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2" name="Rectangle 461"/>
          <p:cNvSpPr/>
          <p:nvPr/>
        </p:nvSpPr>
        <p:spPr>
          <a:xfrm>
            <a:off x="18683820"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3" name="Rectangle 462"/>
          <p:cNvSpPr/>
          <p:nvPr/>
        </p:nvSpPr>
        <p:spPr>
          <a:xfrm>
            <a:off x="19299757"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4" name="Rectangle 463"/>
          <p:cNvSpPr/>
          <p:nvPr/>
        </p:nvSpPr>
        <p:spPr>
          <a:xfrm>
            <a:off x="19915559"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5" name="Rectangle 464"/>
          <p:cNvSpPr/>
          <p:nvPr/>
        </p:nvSpPr>
        <p:spPr>
          <a:xfrm>
            <a:off x="20525420"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6" name="Rectangle 465"/>
          <p:cNvSpPr/>
          <p:nvPr/>
        </p:nvSpPr>
        <p:spPr>
          <a:xfrm>
            <a:off x="21141356"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7" name="Rectangle 466"/>
          <p:cNvSpPr/>
          <p:nvPr/>
        </p:nvSpPr>
        <p:spPr>
          <a:xfrm>
            <a:off x="21757156"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8" name="Rectangle 467"/>
          <p:cNvSpPr/>
          <p:nvPr/>
        </p:nvSpPr>
        <p:spPr>
          <a:xfrm>
            <a:off x="22367023" y="4081600"/>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9" name="Subtitle 2"/>
          <p:cNvSpPr txBox="1"/>
          <p:nvPr/>
        </p:nvSpPr>
        <p:spPr>
          <a:xfrm>
            <a:off x="13788274" y="3785320"/>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471" name="Rectangle 470"/>
          <p:cNvSpPr/>
          <p:nvPr/>
        </p:nvSpPr>
        <p:spPr>
          <a:xfrm>
            <a:off x="15641680"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2" name="Rectangle 471"/>
          <p:cNvSpPr/>
          <p:nvPr/>
        </p:nvSpPr>
        <p:spPr>
          <a:xfrm>
            <a:off x="16257480"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3" name="Rectangle 472"/>
          <p:cNvSpPr/>
          <p:nvPr/>
        </p:nvSpPr>
        <p:spPr>
          <a:xfrm>
            <a:off x="16892467"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4" name="Rectangle 473"/>
          <p:cNvSpPr/>
          <p:nvPr/>
        </p:nvSpPr>
        <p:spPr>
          <a:xfrm>
            <a:off x="17508403"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5" name="Rectangle 474"/>
          <p:cNvSpPr/>
          <p:nvPr/>
        </p:nvSpPr>
        <p:spPr>
          <a:xfrm>
            <a:off x="18124203"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6" name="Rectangle 475"/>
          <p:cNvSpPr/>
          <p:nvPr/>
        </p:nvSpPr>
        <p:spPr>
          <a:xfrm>
            <a:off x="18734070"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7" name="Rectangle 476"/>
          <p:cNvSpPr/>
          <p:nvPr/>
        </p:nvSpPr>
        <p:spPr>
          <a:xfrm>
            <a:off x="19350000"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8" name="Rectangle 477"/>
          <p:cNvSpPr/>
          <p:nvPr/>
        </p:nvSpPr>
        <p:spPr>
          <a:xfrm>
            <a:off x="19965803"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9" name="Rectangle 478"/>
          <p:cNvSpPr/>
          <p:nvPr/>
        </p:nvSpPr>
        <p:spPr>
          <a:xfrm>
            <a:off x="20575669" y="5146467"/>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0" name="Rectangle 479"/>
          <p:cNvSpPr/>
          <p:nvPr/>
        </p:nvSpPr>
        <p:spPr>
          <a:xfrm>
            <a:off x="21191600" y="5146467"/>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1" name="Rectangle 480"/>
          <p:cNvSpPr/>
          <p:nvPr/>
        </p:nvSpPr>
        <p:spPr>
          <a:xfrm>
            <a:off x="21807406" y="5146467"/>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2" name="Rectangle 481"/>
          <p:cNvSpPr/>
          <p:nvPr/>
        </p:nvSpPr>
        <p:spPr>
          <a:xfrm>
            <a:off x="22417266" y="5146467"/>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3" name="Subtitle 2"/>
          <p:cNvSpPr txBox="1"/>
          <p:nvPr/>
        </p:nvSpPr>
        <p:spPr>
          <a:xfrm>
            <a:off x="13838517" y="4828336"/>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485" name="Rectangle 484"/>
          <p:cNvSpPr/>
          <p:nvPr/>
        </p:nvSpPr>
        <p:spPr>
          <a:xfrm>
            <a:off x="15641680"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6" name="Rectangle 485"/>
          <p:cNvSpPr/>
          <p:nvPr/>
        </p:nvSpPr>
        <p:spPr>
          <a:xfrm>
            <a:off x="16257480"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7" name="Rectangle 486"/>
          <p:cNvSpPr/>
          <p:nvPr/>
        </p:nvSpPr>
        <p:spPr>
          <a:xfrm>
            <a:off x="16892467"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8" name="Rectangle 487"/>
          <p:cNvSpPr/>
          <p:nvPr/>
        </p:nvSpPr>
        <p:spPr>
          <a:xfrm>
            <a:off x="17508403"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9" name="Rectangle 488"/>
          <p:cNvSpPr/>
          <p:nvPr/>
        </p:nvSpPr>
        <p:spPr>
          <a:xfrm>
            <a:off x="18124203"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0" name="Rectangle 489"/>
          <p:cNvSpPr/>
          <p:nvPr/>
        </p:nvSpPr>
        <p:spPr>
          <a:xfrm>
            <a:off x="18734070"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1" name="Rectangle 490"/>
          <p:cNvSpPr/>
          <p:nvPr/>
        </p:nvSpPr>
        <p:spPr>
          <a:xfrm>
            <a:off x="19350000"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2" name="Rectangle 491"/>
          <p:cNvSpPr/>
          <p:nvPr/>
        </p:nvSpPr>
        <p:spPr>
          <a:xfrm>
            <a:off x="19965803"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3" name="Rectangle 492"/>
          <p:cNvSpPr/>
          <p:nvPr/>
        </p:nvSpPr>
        <p:spPr>
          <a:xfrm>
            <a:off x="20575669"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4" name="Rectangle 493"/>
          <p:cNvSpPr/>
          <p:nvPr/>
        </p:nvSpPr>
        <p:spPr>
          <a:xfrm>
            <a:off x="21191600"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5" name="Rectangle 494"/>
          <p:cNvSpPr/>
          <p:nvPr/>
        </p:nvSpPr>
        <p:spPr>
          <a:xfrm>
            <a:off x="21807406"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6" name="Rectangle 495"/>
          <p:cNvSpPr/>
          <p:nvPr/>
        </p:nvSpPr>
        <p:spPr>
          <a:xfrm>
            <a:off x="22417266"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7" name="Subtitle 2"/>
          <p:cNvSpPr txBox="1"/>
          <p:nvPr/>
        </p:nvSpPr>
        <p:spPr>
          <a:xfrm>
            <a:off x="13838517" y="5888272"/>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499" name="Rectangle 498"/>
          <p:cNvSpPr/>
          <p:nvPr/>
        </p:nvSpPr>
        <p:spPr>
          <a:xfrm>
            <a:off x="15641680"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0" name="Rectangle 499"/>
          <p:cNvSpPr/>
          <p:nvPr/>
        </p:nvSpPr>
        <p:spPr>
          <a:xfrm>
            <a:off x="16257480"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1" name="Rectangle 500"/>
          <p:cNvSpPr/>
          <p:nvPr/>
        </p:nvSpPr>
        <p:spPr>
          <a:xfrm>
            <a:off x="16892467"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2" name="Rectangle 501"/>
          <p:cNvSpPr/>
          <p:nvPr/>
        </p:nvSpPr>
        <p:spPr>
          <a:xfrm>
            <a:off x="17508403"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3" name="Rectangle 502"/>
          <p:cNvSpPr/>
          <p:nvPr/>
        </p:nvSpPr>
        <p:spPr>
          <a:xfrm>
            <a:off x="18124203"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4" name="Rectangle 503"/>
          <p:cNvSpPr/>
          <p:nvPr/>
        </p:nvSpPr>
        <p:spPr>
          <a:xfrm>
            <a:off x="18734070"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5" name="Rectangle 504"/>
          <p:cNvSpPr/>
          <p:nvPr/>
        </p:nvSpPr>
        <p:spPr>
          <a:xfrm>
            <a:off x="19350000"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6" name="Rectangle 505"/>
          <p:cNvSpPr/>
          <p:nvPr/>
        </p:nvSpPr>
        <p:spPr>
          <a:xfrm>
            <a:off x="19965803"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7" name="Rectangle 506"/>
          <p:cNvSpPr/>
          <p:nvPr/>
        </p:nvSpPr>
        <p:spPr>
          <a:xfrm>
            <a:off x="20575669"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8" name="Rectangle 507"/>
          <p:cNvSpPr/>
          <p:nvPr/>
        </p:nvSpPr>
        <p:spPr>
          <a:xfrm>
            <a:off x="21191600" y="7172083"/>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9" name="Rectangle 508"/>
          <p:cNvSpPr/>
          <p:nvPr/>
        </p:nvSpPr>
        <p:spPr>
          <a:xfrm>
            <a:off x="21807406" y="7172083"/>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0" name="Rectangle 509"/>
          <p:cNvSpPr/>
          <p:nvPr/>
        </p:nvSpPr>
        <p:spPr>
          <a:xfrm>
            <a:off x="22417266" y="7172083"/>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1" name="Subtitle 2"/>
          <p:cNvSpPr txBox="1"/>
          <p:nvPr/>
        </p:nvSpPr>
        <p:spPr>
          <a:xfrm>
            <a:off x="13838517" y="6812088"/>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513" name="Rectangle 512"/>
          <p:cNvSpPr/>
          <p:nvPr/>
        </p:nvSpPr>
        <p:spPr>
          <a:xfrm>
            <a:off x="15641680"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4" name="Rectangle 513"/>
          <p:cNvSpPr/>
          <p:nvPr/>
        </p:nvSpPr>
        <p:spPr>
          <a:xfrm>
            <a:off x="16257480"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5" name="Rectangle 514"/>
          <p:cNvSpPr/>
          <p:nvPr/>
        </p:nvSpPr>
        <p:spPr>
          <a:xfrm>
            <a:off x="16892467"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6" name="Rectangle 515"/>
          <p:cNvSpPr/>
          <p:nvPr/>
        </p:nvSpPr>
        <p:spPr>
          <a:xfrm>
            <a:off x="17508403"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7" name="Rectangle 516"/>
          <p:cNvSpPr/>
          <p:nvPr/>
        </p:nvSpPr>
        <p:spPr>
          <a:xfrm>
            <a:off x="18124203"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8" name="Rectangle 517"/>
          <p:cNvSpPr/>
          <p:nvPr/>
        </p:nvSpPr>
        <p:spPr>
          <a:xfrm>
            <a:off x="18734070"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9" name="Rectangle 518"/>
          <p:cNvSpPr/>
          <p:nvPr/>
        </p:nvSpPr>
        <p:spPr>
          <a:xfrm>
            <a:off x="19350000"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0" name="Rectangle 519"/>
          <p:cNvSpPr/>
          <p:nvPr/>
        </p:nvSpPr>
        <p:spPr>
          <a:xfrm>
            <a:off x="19965803"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1" name="Rectangle 520"/>
          <p:cNvSpPr/>
          <p:nvPr/>
        </p:nvSpPr>
        <p:spPr>
          <a:xfrm>
            <a:off x="20575669" y="8137435"/>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2" name="Rectangle 521"/>
          <p:cNvSpPr/>
          <p:nvPr/>
        </p:nvSpPr>
        <p:spPr>
          <a:xfrm>
            <a:off x="21191600" y="8137435"/>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3" name="Rectangle 522"/>
          <p:cNvSpPr/>
          <p:nvPr/>
        </p:nvSpPr>
        <p:spPr>
          <a:xfrm>
            <a:off x="21807406" y="8137435"/>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4" name="Rectangle 523"/>
          <p:cNvSpPr/>
          <p:nvPr/>
        </p:nvSpPr>
        <p:spPr>
          <a:xfrm>
            <a:off x="22417266" y="8137435"/>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5" name="Subtitle 2"/>
          <p:cNvSpPr txBox="1"/>
          <p:nvPr/>
        </p:nvSpPr>
        <p:spPr>
          <a:xfrm>
            <a:off x="13838517" y="7777440"/>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526" name="Rectangle 525"/>
          <p:cNvSpPr/>
          <p:nvPr/>
        </p:nvSpPr>
        <p:spPr>
          <a:xfrm>
            <a:off x="2402822" y="10557429"/>
            <a:ext cx="243872" cy="2438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27" name="Subtitle 2"/>
          <p:cNvSpPr txBox="1"/>
          <p:nvPr/>
        </p:nvSpPr>
        <p:spPr>
          <a:xfrm>
            <a:off x="2587629"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产品设计</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528" name="Rectangle 527"/>
          <p:cNvSpPr/>
          <p:nvPr/>
        </p:nvSpPr>
        <p:spPr>
          <a:xfrm>
            <a:off x="6224818" y="10557429"/>
            <a:ext cx="243872" cy="243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29" name="Subtitle 2"/>
          <p:cNvSpPr txBox="1"/>
          <p:nvPr/>
        </p:nvSpPr>
        <p:spPr>
          <a:xfrm>
            <a:off x="6409636"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多媒体</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530" name="Rectangle 529"/>
          <p:cNvSpPr/>
          <p:nvPr/>
        </p:nvSpPr>
        <p:spPr>
          <a:xfrm>
            <a:off x="10064331" y="10557429"/>
            <a:ext cx="243872" cy="2438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31" name="Subtitle 2"/>
          <p:cNvSpPr txBox="1"/>
          <p:nvPr/>
        </p:nvSpPr>
        <p:spPr>
          <a:xfrm>
            <a:off x="10249149"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图形设计</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532" name="Rectangle 531"/>
          <p:cNvSpPr/>
          <p:nvPr/>
        </p:nvSpPr>
        <p:spPr>
          <a:xfrm>
            <a:off x="13932512" y="10557429"/>
            <a:ext cx="243872" cy="2438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33" name="Subtitle 2"/>
          <p:cNvSpPr txBox="1"/>
          <p:nvPr/>
        </p:nvSpPr>
        <p:spPr>
          <a:xfrm>
            <a:off x="14117330"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摄影艺术</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534" name="Rectangle 533"/>
          <p:cNvSpPr/>
          <p:nvPr/>
        </p:nvSpPr>
        <p:spPr>
          <a:xfrm>
            <a:off x="17781723" y="10557429"/>
            <a:ext cx="243872" cy="24384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35" name="Subtitle 2"/>
          <p:cNvSpPr txBox="1"/>
          <p:nvPr/>
        </p:nvSpPr>
        <p:spPr>
          <a:xfrm>
            <a:off x="17966540"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投资</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p:cTn id="7" dur="500" fill="hold"/>
                                        <p:tgtEl>
                                          <p:spTgt spid="238"/>
                                        </p:tgtEl>
                                        <p:attrNameLst>
                                          <p:attrName>ppt_w</p:attrName>
                                        </p:attrNameLst>
                                      </p:cBhvr>
                                      <p:tavLst>
                                        <p:tav tm="0">
                                          <p:val>
                                            <p:fltVal val="0"/>
                                          </p:val>
                                        </p:tav>
                                        <p:tav tm="100000">
                                          <p:val>
                                            <p:strVal val="#ppt_w"/>
                                          </p:val>
                                        </p:tav>
                                      </p:tavLst>
                                    </p:anim>
                                    <p:anim calcmode="lin" valueType="num">
                                      <p:cBhvr>
                                        <p:cTn id="8" dur="500" fill="hold"/>
                                        <p:tgtEl>
                                          <p:spTgt spid="238"/>
                                        </p:tgtEl>
                                        <p:attrNameLst>
                                          <p:attrName>ppt_h</p:attrName>
                                        </p:attrNameLst>
                                      </p:cBhvr>
                                      <p:tavLst>
                                        <p:tav tm="0">
                                          <p:val>
                                            <p:fltVal val="0"/>
                                          </p:val>
                                        </p:tav>
                                        <p:tav tm="100000">
                                          <p:val>
                                            <p:strVal val="#ppt_h"/>
                                          </p:val>
                                        </p:tav>
                                      </p:tavLst>
                                    </p:anim>
                                    <p:animEffect transition="in" filter="fade">
                                      <p:cBhvr>
                                        <p:cTn id="9" dur="500"/>
                                        <p:tgtEl>
                                          <p:spTgt spid="23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26"/>
                                        </p:tgtEl>
                                        <p:attrNameLst>
                                          <p:attrName>style.visibility</p:attrName>
                                        </p:attrNameLst>
                                      </p:cBhvr>
                                      <p:to>
                                        <p:strVal val="visible"/>
                                      </p:to>
                                    </p:set>
                                    <p:anim calcmode="lin" valueType="num">
                                      <p:cBhvr>
                                        <p:cTn id="13" dur="500" fill="hold"/>
                                        <p:tgtEl>
                                          <p:spTgt spid="526"/>
                                        </p:tgtEl>
                                        <p:attrNameLst>
                                          <p:attrName>ppt_w</p:attrName>
                                        </p:attrNameLst>
                                      </p:cBhvr>
                                      <p:tavLst>
                                        <p:tav tm="0">
                                          <p:val>
                                            <p:fltVal val="0"/>
                                          </p:val>
                                        </p:tav>
                                        <p:tav tm="100000">
                                          <p:val>
                                            <p:strVal val="#ppt_w"/>
                                          </p:val>
                                        </p:tav>
                                      </p:tavLst>
                                    </p:anim>
                                    <p:anim calcmode="lin" valueType="num">
                                      <p:cBhvr>
                                        <p:cTn id="14" dur="500" fill="hold"/>
                                        <p:tgtEl>
                                          <p:spTgt spid="526"/>
                                        </p:tgtEl>
                                        <p:attrNameLst>
                                          <p:attrName>ppt_h</p:attrName>
                                        </p:attrNameLst>
                                      </p:cBhvr>
                                      <p:tavLst>
                                        <p:tav tm="0">
                                          <p:val>
                                            <p:fltVal val="0"/>
                                          </p:val>
                                        </p:tav>
                                        <p:tav tm="100000">
                                          <p:val>
                                            <p:strVal val="#ppt_h"/>
                                          </p:val>
                                        </p:tav>
                                      </p:tavLst>
                                    </p:anim>
                                    <p:animEffect transition="in" filter="fade">
                                      <p:cBhvr>
                                        <p:cTn id="15" dur="500"/>
                                        <p:tgtEl>
                                          <p:spTgt spid="52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27"/>
                                        </p:tgtEl>
                                        <p:attrNameLst>
                                          <p:attrName>style.visibility</p:attrName>
                                        </p:attrNameLst>
                                      </p:cBhvr>
                                      <p:to>
                                        <p:strVal val="visible"/>
                                      </p:to>
                                    </p:set>
                                    <p:anim calcmode="lin" valueType="num">
                                      <p:cBhvr>
                                        <p:cTn id="19" dur="500" fill="hold"/>
                                        <p:tgtEl>
                                          <p:spTgt spid="527"/>
                                        </p:tgtEl>
                                        <p:attrNameLst>
                                          <p:attrName>ppt_w</p:attrName>
                                        </p:attrNameLst>
                                      </p:cBhvr>
                                      <p:tavLst>
                                        <p:tav tm="0">
                                          <p:val>
                                            <p:fltVal val="0"/>
                                          </p:val>
                                        </p:tav>
                                        <p:tav tm="100000">
                                          <p:val>
                                            <p:strVal val="#ppt_w"/>
                                          </p:val>
                                        </p:tav>
                                      </p:tavLst>
                                    </p:anim>
                                    <p:anim calcmode="lin" valueType="num">
                                      <p:cBhvr>
                                        <p:cTn id="20" dur="500" fill="hold"/>
                                        <p:tgtEl>
                                          <p:spTgt spid="527"/>
                                        </p:tgtEl>
                                        <p:attrNameLst>
                                          <p:attrName>ppt_h</p:attrName>
                                        </p:attrNameLst>
                                      </p:cBhvr>
                                      <p:tavLst>
                                        <p:tav tm="0">
                                          <p:val>
                                            <p:fltVal val="0"/>
                                          </p:val>
                                        </p:tav>
                                        <p:tav tm="100000">
                                          <p:val>
                                            <p:strVal val="#ppt_h"/>
                                          </p:val>
                                        </p:tav>
                                      </p:tavLst>
                                    </p:anim>
                                    <p:animEffect transition="in" filter="fade">
                                      <p:cBhvr>
                                        <p:cTn id="21" dur="500"/>
                                        <p:tgtEl>
                                          <p:spTgt spid="52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69"/>
                                        </p:tgtEl>
                                        <p:attrNameLst>
                                          <p:attrName>style.visibility</p:attrName>
                                        </p:attrNameLst>
                                      </p:cBhvr>
                                      <p:to>
                                        <p:strVal val="visible"/>
                                      </p:to>
                                    </p:set>
                                    <p:animEffect transition="in" filter="fade">
                                      <p:cBhvr>
                                        <p:cTn id="25" dur="500"/>
                                        <p:tgtEl>
                                          <p:spTgt spid="46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57"/>
                                        </p:tgtEl>
                                        <p:attrNameLst>
                                          <p:attrName>style.visibility</p:attrName>
                                        </p:attrNameLst>
                                      </p:cBhvr>
                                      <p:to>
                                        <p:strVal val="visible"/>
                                      </p:to>
                                    </p:set>
                                    <p:animEffect transition="in" filter="fade">
                                      <p:cBhvr>
                                        <p:cTn id="29" dur="180"/>
                                        <p:tgtEl>
                                          <p:spTgt spid="457"/>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458"/>
                                        </p:tgtEl>
                                        <p:attrNameLst>
                                          <p:attrName>style.visibility</p:attrName>
                                        </p:attrNameLst>
                                      </p:cBhvr>
                                      <p:to>
                                        <p:strVal val="visible"/>
                                      </p:to>
                                    </p:set>
                                    <p:animEffect transition="in" filter="fade">
                                      <p:cBhvr>
                                        <p:cTn id="33" dur="180"/>
                                        <p:tgtEl>
                                          <p:spTgt spid="458"/>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459"/>
                                        </p:tgtEl>
                                        <p:attrNameLst>
                                          <p:attrName>style.visibility</p:attrName>
                                        </p:attrNameLst>
                                      </p:cBhvr>
                                      <p:to>
                                        <p:strVal val="visible"/>
                                      </p:to>
                                    </p:set>
                                    <p:animEffect transition="in" filter="fade">
                                      <p:cBhvr>
                                        <p:cTn id="37" dur="180"/>
                                        <p:tgtEl>
                                          <p:spTgt spid="45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460"/>
                                        </p:tgtEl>
                                        <p:attrNameLst>
                                          <p:attrName>style.visibility</p:attrName>
                                        </p:attrNameLst>
                                      </p:cBhvr>
                                      <p:to>
                                        <p:strVal val="visible"/>
                                      </p:to>
                                    </p:set>
                                    <p:animEffect transition="in" filter="fade">
                                      <p:cBhvr>
                                        <p:cTn id="41" dur="180"/>
                                        <p:tgtEl>
                                          <p:spTgt spid="460"/>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461"/>
                                        </p:tgtEl>
                                        <p:attrNameLst>
                                          <p:attrName>style.visibility</p:attrName>
                                        </p:attrNameLst>
                                      </p:cBhvr>
                                      <p:to>
                                        <p:strVal val="visible"/>
                                      </p:to>
                                    </p:set>
                                    <p:animEffect transition="in" filter="fade">
                                      <p:cBhvr>
                                        <p:cTn id="45" dur="180"/>
                                        <p:tgtEl>
                                          <p:spTgt spid="461"/>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462"/>
                                        </p:tgtEl>
                                        <p:attrNameLst>
                                          <p:attrName>style.visibility</p:attrName>
                                        </p:attrNameLst>
                                      </p:cBhvr>
                                      <p:to>
                                        <p:strVal val="visible"/>
                                      </p:to>
                                    </p:set>
                                    <p:animEffect transition="in" filter="fade">
                                      <p:cBhvr>
                                        <p:cTn id="49" dur="180"/>
                                        <p:tgtEl>
                                          <p:spTgt spid="462"/>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463"/>
                                        </p:tgtEl>
                                        <p:attrNameLst>
                                          <p:attrName>style.visibility</p:attrName>
                                        </p:attrNameLst>
                                      </p:cBhvr>
                                      <p:to>
                                        <p:strVal val="visible"/>
                                      </p:to>
                                    </p:set>
                                    <p:animEffect transition="in" filter="fade">
                                      <p:cBhvr>
                                        <p:cTn id="53" dur="180"/>
                                        <p:tgtEl>
                                          <p:spTgt spid="463"/>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464"/>
                                        </p:tgtEl>
                                        <p:attrNameLst>
                                          <p:attrName>style.visibility</p:attrName>
                                        </p:attrNameLst>
                                      </p:cBhvr>
                                      <p:to>
                                        <p:strVal val="visible"/>
                                      </p:to>
                                    </p:set>
                                    <p:animEffect transition="in" filter="fade">
                                      <p:cBhvr>
                                        <p:cTn id="57" dur="180"/>
                                        <p:tgtEl>
                                          <p:spTgt spid="464"/>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465"/>
                                        </p:tgtEl>
                                        <p:attrNameLst>
                                          <p:attrName>style.visibility</p:attrName>
                                        </p:attrNameLst>
                                      </p:cBhvr>
                                      <p:to>
                                        <p:strVal val="visible"/>
                                      </p:to>
                                    </p:set>
                                    <p:animEffect transition="in" filter="fade">
                                      <p:cBhvr>
                                        <p:cTn id="61" dur="180"/>
                                        <p:tgtEl>
                                          <p:spTgt spid="465"/>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466"/>
                                        </p:tgtEl>
                                        <p:attrNameLst>
                                          <p:attrName>style.visibility</p:attrName>
                                        </p:attrNameLst>
                                      </p:cBhvr>
                                      <p:to>
                                        <p:strVal val="visible"/>
                                      </p:to>
                                    </p:set>
                                    <p:animEffect transition="in" filter="fade">
                                      <p:cBhvr>
                                        <p:cTn id="65" dur="180"/>
                                        <p:tgtEl>
                                          <p:spTgt spid="466"/>
                                        </p:tgtEl>
                                      </p:cBhvr>
                                    </p:animEffect>
                                  </p:childTnLst>
                                </p:cTn>
                              </p:par>
                            </p:childTnLst>
                          </p:cTn>
                        </p:par>
                        <p:par>
                          <p:cTn id="66" fill="hold">
                            <p:stCondLst>
                              <p:cond delay="7000"/>
                            </p:stCondLst>
                            <p:childTnLst>
                              <p:par>
                                <p:cTn id="67" presetID="10" presetClass="entr" presetSubtype="0" fill="hold" grpId="0" nodeType="afterEffect">
                                  <p:stCondLst>
                                    <p:cond delay="0"/>
                                  </p:stCondLst>
                                  <p:childTnLst>
                                    <p:set>
                                      <p:cBhvr>
                                        <p:cTn id="68" dur="1" fill="hold">
                                          <p:stCondLst>
                                            <p:cond delay="0"/>
                                          </p:stCondLst>
                                        </p:cTn>
                                        <p:tgtEl>
                                          <p:spTgt spid="467"/>
                                        </p:tgtEl>
                                        <p:attrNameLst>
                                          <p:attrName>style.visibility</p:attrName>
                                        </p:attrNameLst>
                                      </p:cBhvr>
                                      <p:to>
                                        <p:strVal val="visible"/>
                                      </p:to>
                                    </p:set>
                                    <p:animEffect transition="in" filter="fade">
                                      <p:cBhvr>
                                        <p:cTn id="69" dur="180"/>
                                        <p:tgtEl>
                                          <p:spTgt spid="467"/>
                                        </p:tgtEl>
                                      </p:cBhvr>
                                    </p:animEffect>
                                  </p:childTnLst>
                                </p:cTn>
                              </p:par>
                            </p:childTnLst>
                          </p:cTn>
                        </p:par>
                        <p:par>
                          <p:cTn id="70" fill="hold">
                            <p:stCondLst>
                              <p:cond delay="7500"/>
                            </p:stCondLst>
                            <p:childTnLst>
                              <p:par>
                                <p:cTn id="71" presetID="10" presetClass="entr" presetSubtype="0" fill="hold" grpId="0" nodeType="afterEffect">
                                  <p:stCondLst>
                                    <p:cond delay="0"/>
                                  </p:stCondLst>
                                  <p:childTnLst>
                                    <p:set>
                                      <p:cBhvr>
                                        <p:cTn id="72" dur="1" fill="hold">
                                          <p:stCondLst>
                                            <p:cond delay="0"/>
                                          </p:stCondLst>
                                        </p:cTn>
                                        <p:tgtEl>
                                          <p:spTgt spid="468"/>
                                        </p:tgtEl>
                                        <p:attrNameLst>
                                          <p:attrName>style.visibility</p:attrName>
                                        </p:attrNameLst>
                                      </p:cBhvr>
                                      <p:to>
                                        <p:strVal val="visible"/>
                                      </p:to>
                                    </p:set>
                                    <p:animEffect transition="in" filter="fade">
                                      <p:cBhvr>
                                        <p:cTn id="73" dur="180"/>
                                        <p:tgtEl>
                                          <p:spTgt spid="468"/>
                                        </p:tgtEl>
                                      </p:cBhvr>
                                    </p:animEffect>
                                  </p:childTnLst>
                                </p:cTn>
                              </p:par>
                            </p:childTnLst>
                          </p:cTn>
                        </p:par>
                        <p:par>
                          <p:cTn id="74" fill="hold">
                            <p:stCondLst>
                              <p:cond delay="8000"/>
                            </p:stCondLst>
                            <p:childTnLst>
                              <p:par>
                                <p:cTn id="75" presetID="53" presetClass="entr" presetSubtype="16" fill="hold" grpId="0" nodeType="afterEffect">
                                  <p:stCondLst>
                                    <p:cond delay="0"/>
                                  </p:stCondLst>
                                  <p:childTnLst>
                                    <p:set>
                                      <p:cBhvr>
                                        <p:cTn id="76" dur="1" fill="hold">
                                          <p:stCondLst>
                                            <p:cond delay="0"/>
                                          </p:stCondLst>
                                        </p:cTn>
                                        <p:tgtEl>
                                          <p:spTgt spid="528"/>
                                        </p:tgtEl>
                                        <p:attrNameLst>
                                          <p:attrName>style.visibility</p:attrName>
                                        </p:attrNameLst>
                                      </p:cBhvr>
                                      <p:to>
                                        <p:strVal val="visible"/>
                                      </p:to>
                                    </p:set>
                                    <p:anim calcmode="lin" valueType="num">
                                      <p:cBhvr>
                                        <p:cTn id="77" dur="500" fill="hold"/>
                                        <p:tgtEl>
                                          <p:spTgt spid="528"/>
                                        </p:tgtEl>
                                        <p:attrNameLst>
                                          <p:attrName>ppt_w</p:attrName>
                                        </p:attrNameLst>
                                      </p:cBhvr>
                                      <p:tavLst>
                                        <p:tav tm="0">
                                          <p:val>
                                            <p:fltVal val="0"/>
                                          </p:val>
                                        </p:tav>
                                        <p:tav tm="100000">
                                          <p:val>
                                            <p:strVal val="#ppt_w"/>
                                          </p:val>
                                        </p:tav>
                                      </p:tavLst>
                                    </p:anim>
                                    <p:anim calcmode="lin" valueType="num">
                                      <p:cBhvr>
                                        <p:cTn id="78" dur="500" fill="hold"/>
                                        <p:tgtEl>
                                          <p:spTgt spid="528"/>
                                        </p:tgtEl>
                                        <p:attrNameLst>
                                          <p:attrName>ppt_h</p:attrName>
                                        </p:attrNameLst>
                                      </p:cBhvr>
                                      <p:tavLst>
                                        <p:tav tm="0">
                                          <p:val>
                                            <p:fltVal val="0"/>
                                          </p:val>
                                        </p:tav>
                                        <p:tav tm="100000">
                                          <p:val>
                                            <p:strVal val="#ppt_h"/>
                                          </p:val>
                                        </p:tav>
                                      </p:tavLst>
                                    </p:anim>
                                    <p:animEffect transition="in" filter="fade">
                                      <p:cBhvr>
                                        <p:cTn id="79" dur="500"/>
                                        <p:tgtEl>
                                          <p:spTgt spid="528"/>
                                        </p:tgtEl>
                                      </p:cBhvr>
                                    </p:animEffect>
                                  </p:childTnLst>
                                </p:cTn>
                              </p:par>
                            </p:childTnLst>
                          </p:cTn>
                        </p:par>
                        <p:par>
                          <p:cTn id="80" fill="hold">
                            <p:stCondLst>
                              <p:cond delay="8500"/>
                            </p:stCondLst>
                            <p:childTnLst>
                              <p:par>
                                <p:cTn id="81" presetID="53" presetClass="entr" presetSubtype="16" fill="hold" grpId="0" nodeType="afterEffect">
                                  <p:stCondLst>
                                    <p:cond delay="0"/>
                                  </p:stCondLst>
                                  <p:childTnLst>
                                    <p:set>
                                      <p:cBhvr>
                                        <p:cTn id="82" dur="1" fill="hold">
                                          <p:stCondLst>
                                            <p:cond delay="0"/>
                                          </p:stCondLst>
                                        </p:cTn>
                                        <p:tgtEl>
                                          <p:spTgt spid="529"/>
                                        </p:tgtEl>
                                        <p:attrNameLst>
                                          <p:attrName>style.visibility</p:attrName>
                                        </p:attrNameLst>
                                      </p:cBhvr>
                                      <p:to>
                                        <p:strVal val="visible"/>
                                      </p:to>
                                    </p:set>
                                    <p:anim calcmode="lin" valueType="num">
                                      <p:cBhvr>
                                        <p:cTn id="83" dur="500" fill="hold"/>
                                        <p:tgtEl>
                                          <p:spTgt spid="529"/>
                                        </p:tgtEl>
                                        <p:attrNameLst>
                                          <p:attrName>ppt_w</p:attrName>
                                        </p:attrNameLst>
                                      </p:cBhvr>
                                      <p:tavLst>
                                        <p:tav tm="0">
                                          <p:val>
                                            <p:fltVal val="0"/>
                                          </p:val>
                                        </p:tav>
                                        <p:tav tm="100000">
                                          <p:val>
                                            <p:strVal val="#ppt_w"/>
                                          </p:val>
                                        </p:tav>
                                      </p:tavLst>
                                    </p:anim>
                                    <p:anim calcmode="lin" valueType="num">
                                      <p:cBhvr>
                                        <p:cTn id="84" dur="500" fill="hold"/>
                                        <p:tgtEl>
                                          <p:spTgt spid="529"/>
                                        </p:tgtEl>
                                        <p:attrNameLst>
                                          <p:attrName>ppt_h</p:attrName>
                                        </p:attrNameLst>
                                      </p:cBhvr>
                                      <p:tavLst>
                                        <p:tav tm="0">
                                          <p:val>
                                            <p:fltVal val="0"/>
                                          </p:val>
                                        </p:tav>
                                        <p:tav tm="100000">
                                          <p:val>
                                            <p:strVal val="#ppt_h"/>
                                          </p:val>
                                        </p:tav>
                                      </p:tavLst>
                                    </p:anim>
                                    <p:animEffect transition="in" filter="fade">
                                      <p:cBhvr>
                                        <p:cTn id="85" dur="500"/>
                                        <p:tgtEl>
                                          <p:spTgt spid="529"/>
                                        </p:tgtEl>
                                      </p:cBhvr>
                                    </p:animEffect>
                                  </p:childTnLst>
                                </p:cTn>
                              </p:par>
                            </p:childTnLst>
                          </p:cTn>
                        </p:par>
                        <p:par>
                          <p:cTn id="86" fill="hold">
                            <p:stCondLst>
                              <p:cond delay="9000"/>
                            </p:stCondLst>
                            <p:childTnLst>
                              <p:par>
                                <p:cTn id="87" presetID="10" presetClass="entr" presetSubtype="0" fill="hold" grpId="0" nodeType="afterEffect">
                                  <p:stCondLst>
                                    <p:cond delay="0"/>
                                  </p:stCondLst>
                                  <p:childTnLst>
                                    <p:set>
                                      <p:cBhvr>
                                        <p:cTn id="88" dur="1" fill="hold">
                                          <p:stCondLst>
                                            <p:cond delay="0"/>
                                          </p:stCondLst>
                                        </p:cTn>
                                        <p:tgtEl>
                                          <p:spTgt spid="483"/>
                                        </p:tgtEl>
                                        <p:attrNameLst>
                                          <p:attrName>style.visibility</p:attrName>
                                        </p:attrNameLst>
                                      </p:cBhvr>
                                      <p:to>
                                        <p:strVal val="visible"/>
                                      </p:to>
                                    </p:set>
                                    <p:animEffect transition="in" filter="fade">
                                      <p:cBhvr>
                                        <p:cTn id="89" dur="500"/>
                                        <p:tgtEl>
                                          <p:spTgt spid="483"/>
                                        </p:tgtEl>
                                      </p:cBhvr>
                                    </p:animEffect>
                                  </p:childTnLst>
                                </p:cTn>
                              </p:par>
                            </p:childTnLst>
                          </p:cTn>
                        </p:par>
                        <p:par>
                          <p:cTn id="90" fill="hold">
                            <p:stCondLst>
                              <p:cond delay="9500"/>
                            </p:stCondLst>
                            <p:childTnLst>
                              <p:par>
                                <p:cTn id="91" presetID="10" presetClass="entr" presetSubtype="0" fill="hold" grpId="0" nodeType="afterEffect">
                                  <p:stCondLst>
                                    <p:cond delay="0"/>
                                  </p:stCondLst>
                                  <p:childTnLst>
                                    <p:set>
                                      <p:cBhvr>
                                        <p:cTn id="92" dur="1" fill="hold">
                                          <p:stCondLst>
                                            <p:cond delay="0"/>
                                          </p:stCondLst>
                                        </p:cTn>
                                        <p:tgtEl>
                                          <p:spTgt spid="471"/>
                                        </p:tgtEl>
                                        <p:attrNameLst>
                                          <p:attrName>style.visibility</p:attrName>
                                        </p:attrNameLst>
                                      </p:cBhvr>
                                      <p:to>
                                        <p:strVal val="visible"/>
                                      </p:to>
                                    </p:set>
                                    <p:animEffect transition="in" filter="fade">
                                      <p:cBhvr>
                                        <p:cTn id="93" dur="180"/>
                                        <p:tgtEl>
                                          <p:spTgt spid="471"/>
                                        </p:tgtEl>
                                      </p:cBhvr>
                                    </p:animEffect>
                                  </p:childTnLst>
                                </p:cTn>
                              </p:par>
                            </p:childTnLst>
                          </p:cTn>
                        </p:par>
                        <p:par>
                          <p:cTn id="94" fill="hold">
                            <p:stCondLst>
                              <p:cond delay="10000"/>
                            </p:stCondLst>
                            <p:childTnLst>
                              <p:par>
                                <p:cTn id="95" presetID="10" presetClass="entr" presetSubtype="0" fill="hold" grpId="0" nodeType="afterEffect">
                                  <p:stCondLst>
                                    <p:cond delay="0"/>
                                  </p:stCondLst>
                                  <p:childTnLst>
                                    <p:set>
                                      <p:cBhvr>
                                        <p:cTn id="96" dur="1" fill="hold">
                                          <p:stCondLst>
                                            <p:cond delay="0"/>
                                          </p:stCondLst>
                                        </p:cTn>
                                        <p:tgtEl>
                                          <p:spTgt spid="472"/>
                                        </p:tgtEl>
                                        <p:attrNameLst>
                                          <p:attrName>style.visibility</p:attrName>
                                        </p:attrNameLst>
                                      </p:cBhvr>
                                      <p:to>
                                        <p:strVal val="visible"/>
                                      </p:to>
                                    </p:set>
                                    <p:animEffect transition="in" filter="fade">
                                      <p:cBhvr>
                                        <p:cTn id="97" dur="180"/>
                                        <p:tgtEl>
                                          <p:spTgt spid="472"/>
                                        </p:tgtEl>
                                      </p:cBhvr>
                                    </p:animEffect>
                                  </p:childTnLst>
                                </p:cTn>
                              </p:par>
                            </p:childTnLst>
                          </p:cTn>
                        </p:par>
                        <p:par>
                          <p:cTn id="98" fill="hold">
                            <p:stCondLst>
                              <p:cond delay="10500"/>
                            </p:stCondLst>
                            <p:childTnLst>
                              <p:par>
                                <p:cTn id="99" presetID="10" presetClass="entr" presetSubtype="0" fill="hold" grpId="0" nodeType="afterEffect">
                                  <p:stCondLst>
                                    <p:cond delay="0"/>
                                  </p:stCondLst>
                                  <p:childTnLst>
                                    <p:set>
                                      <p:cBhvr>
                                        <p:cTn id="100" dur="1" fill="hold">
                                          <p:stCondLst>
                                            <p:cond delay="0"/>
                                          </p:stCondLst>
                                        </p:cTn>
                                        <p:tgtEl>
                                          <p:spTgt spid="473"/>
                                        </p:tgtEl>
                                        <p:attrNameLst>
                                          <p:attrName>style.visibility</p:attrName>
                                        </p:attrNameLst>
                                      </p:cBhvr>
                                      <p:to>
                                        <p:strVal val="visible"/>
                                      </p:to>
                                    </p:set>
                                    <p:animEffect transition="in" filter="fade">
                                      <p:cBhvr>
                                        <p:cTn id="101" dur="180"/>
                                        <p:tgtEl>
                                          <p:spTgt spid="473"/>
                                        </p:tgtEl>
                                      </p:cBhvr>
                                    </p:animEffect>
                                  </p:childTnLst>
                                </p:cTn>
                              </p:par>
                            </p:childTnLst>
                          </p:cTn>
                        </p:par>
                        <p:par>
                          <p:cTn id="102" fill="hold">
                            <p:stCondLst>
                              <p:cond delay="11000"/>
                            </p:stCondLst>
                            <p:childTnLst>
                              <p:par>
                                <p:cTn id="103" presetID="10" presetClass="entr" presetSubtype="0" fill="hold" grpId="0" nodeType="afterEffect">
                                  <p:stCondLst>
                                    <p:cond delay="0"/>
                                  </p:stCondLst>
                                  <p:childTnLst>
                                    <p:set>
                                      <p:cBhvr>
                                        <p:cTn id="104" dur="1" fill="hold">
                                          <p:stCondLst>
                                            <p:cond delay="0"/>
                                          </p:stCondLst>
                                        </p:cTn>
                                        <p:tgtEl>
                                          <p:spTgt spid="474"/>
                                        </p:tgtEl>
                                        <p:attrNameLst>
                                          <p:attrName>style.visibility</p:attrName>
                                        </p:attrNameLst>
                                      </p:cBhvr>
                                      <p:to>
                                        <p:strVal val="visible"/>
                                      </p:to>
                                    </p:set>
                                    <p:animEffect transition="in" filter="fade">
                                      <p:cBhvr>
                                        <p:cTn id="105" dur="180"/>
                                        <p:tgtEl>
                                          <p:spTgt spid="474"/>
                                        </p:tgtEl>
                                      </p:cBhvr>
                                    </p:animEffect>
                                  </p:childTnLst>
                                </p:cTn>
                              </p:par>
                            </p:childTnLst>
                          </p:cTn>
                        </p:par>
                        <p:par>
                          <p:cTn id="106" fill="hold">
                            <p:stCondLst>
                              <p:cond delay="11500"/>
                            </p:stCondLst>
                            <p:childTnLst>
                              <p:par>
                                <p:cTn id="107" presetID="10" presetClass="entr" presetSubtype="0" fill="hold" grpId="0" nodeType="afterEffect">
                                  <p:stCondLst>
                                    <p:cond delay="0"/>
                                  </p:stCondLst>
                                  <p:childTnLst>
                                    <p:set>
                                      <p:cBhvr>
                                        <p:cTn id="108" dur="1" fill="hold">
                                          <p:stCondLst>
                                            <p:cond delay="0"/>
                                          </p:stCondLst>
                                        </p:cTn>
                                        <p:tgtEl>
                                          <p:spTgt spid="475"/>
                                        </p:tgtEl>
                                        <p:attrNameLst>
                                          <p:attrName>style.visibility</p:attrName>
                                        </p:attrNameLst>
                                      </p:cBhvr>
                                      <p:to>
                                        <p:strVal val="visible"/>
                                      </p:to>
                                    </p:set>
                                    <p:animEffect transition="in" filter="fade">
                                      <p:cBhvr>
                                        <p:cTn id="109" dur="180"/>
                                        <p:tgtEl>
                                          <p:spTgt spid="475"/>
                                        </p:tgtEl>
                                      </p:cBhvr>
                                    </p:animEffect>
                                  </p:childTnLst>
                                </p:cTn>
                              </p:par>
                            </p:childTnLst>
                          </p:cTn>
                        </p:par>
                        <p:par>
                          <p:cTn id="110" fill="hold">
                            <p:stCondLst>
                              <p:cond delay="12000"/>
                            </p:stCondLst>
                            <p:childTnLst>
                              <p:par>
                                <p:cTn id="111" presetID="10" presetClass="entr" presetSubtype="0" fill="hold" grpId="0" nodeType="afterEffect">
                                  <p:stCondLst>
                                    <p:cond delay="0"/>
                                  </p:stCondLst>
                                  <p:childTnLst>
                                    <p:set>
                                      <p:cBhvr>
                                        <p:cTn id="112" dur="1" fill="hold">
                                          <p:stCondLst>
                                            <p:cond delay="0"/>
                                          </p:stCondLst>
                                        </p:cTn>
                                        <p:tgtEl>
                                          <p:spTgt spid="476"/>
                                        </p:tgtEl>
                                        <p:attrNameLst>
                                          <p:attrName>style.visibility</p:attrName>
                                        </p:attrNameLst>
                                      </p:cBhvr>
                                      <p:to>
                                        <p:strVal val="visible"/>
                                      </p:to>
                                    </p:set>
                                    <p:animEffect transition="in" filter="fade">
                                      <p:cBhvr>
                                        <p:cTn id="113" dur="180"/>
                                        <p:tgtEl>
                                          <p:spTgt spid="476"/>
                                        </p:tgtEl>
                                      </p:cBhvr>
                                    </p:animEffect>
                                  </p:childTnLst>
                                </p:cTn>
                              </p:par>
                            </p:childTnLst>
                          </p:cTn>
                        </p:par>
                        <p:par>
                          <p:cTn id="114" fill="hold">
                            <p:stCondLst>
                              <p:cond delay="12500"/>
                            </p:stCondLst>
                            <p:childTnLst>
                              <p:par>
                                <p:cTn id="115" presetID="10" presetClass="entr" presetSubtype="0" fill="hold" grpId="0" nodeType="afterEffect">
                                  <p:stCondLst>
                                    <p:cond delay="0"/>
                                  </p:stCondLst>
                                  <p:childTnLst>
                                    <p:set>
                                      <p:cBhvr>
                                        <p:cTn id="116" dur="1" fill="hold">
                                          <p:stCondLst>
                                            <p:cond delay="0"/>
                                          </p:stCondLst>
                                        </p:cTn>
                                        <p:tgtEl>
                                          <p:spTgt spid="477"/>
                                        </p:tgtEl>
                                        <p:attrNameLst>
                                          <p:attrName>style.visibility</p:attrName>
                                        </p:attrNameLst>
                                      </p:cBhvr>
                                      <p:to>
                                        <p:strVal val="visible"/>
                                      </p:to>
                                    </p:set>
                                    <p:animEffect transition="in" filter="fade">
                                      <p:cBhvr>
                                        <p:cTn id="117" dur="180"/>
                                        <p:tgtEl>
                                          <p:spTgt spid="477"/>
                                        </p:tgtEl>
                                      </p:cBhvr>
                                    </p:animEffect>
                                  </p:childTnLst>
                                </p:cTn>
                              </p:par>
                            </p:childTnLst>
                          </p:cTn>
                        </p:par>
                        <p:par>
                          <p:cTn id="118" fill="hold">
                            <p:stCondLst>
                              <p:cond delay="13000"/>
                            </p:stCondLst>
                            <p:childTnLst>
                              <p:par>
                                <p:cTn id="119" presetID="10" presetClass="entr" presetSubtype="0" fill="hold" grpId="0" nodeType="afterEffect">
                                  <p:stCondLst>
                                    <p:cond delay="0"/>
                                  </p:stCondLst>
                                  <p:childTnLst>
                                    <p:set>
                                      <p:cBhvr>
                                        <p:cTn id="120" dur="1" fill="hold">
                                          <p:stCondLst>
                                            <p:cond delay="0"/>
                                          </p:stCondLst>
                                        </p:cTn>
                                        <p:tgtEl>
                                          <p:spTgt spid="478"/>
                                        </p:tgtEl>
                                        <p:attrNameLst>
                                          <p:attrName>style.visibility</p:attrName>
                                        </p:attrNameLst>
                                      </p:cBhvr>
                                      <p:to>
                                        <p:strVal val="visible"/>
                                      </p:to>
                                    </p:set>
                                    <p:animEffect transition="in" filter="fade">
                                      <p:cBhvr>
                                        <p:cTn id="121" dur="180"/>
                                        <p:tgtEl>
                                          <p:spTgt spid="478"/>
                                        </p:tgtEl>
                                      </p:cBhvr>
                                    </p:animEffect>
                                  </p:childTnLst>
                                </p:cTn>
                              </p:par>
                            </p:childTnLst>
                          </p:cTn>
                        </p:par>
                        <p:par>
                          <p:cTn id="122" fill="hold">
                            <p:stCondLst>
                              <p:cond delay="13500"/>
                            </p:stCondLst>
                            <p:childTnLst>
                              <p:par>
                                <p:cTn id="123" presetID="10" presetClass="entr" presetSubtype="0" fill="hold" grpId="0" nodeType="afterEffect">
                                  <p:stCondLst>
                                    <p:cond delay="0"/>
                                  </p:stCondLst>
                                  <p:childTnLst>
                                    <p:set>
                                      <p:cBhvr>
                                        <p:cTn id="124" dur="1" fill="hold">
                                          <p:stCondLst>
                                            <p:cond delay="0"/>
                                          </p:stCondLst>
                                        </p:cTn>
                                        <p:tgtEl>
                                          <p:spTgt spid="479"/>
                                        </p:tgtEl>
                                        <p:attrNameLst>
                                          <p:attrName>style.visibility</p:attrName>
                                        </p:attrNameLst>
                                      </p:cBhvr>
                                      <p:to>
                                        <p:strVal val="visible"/>
                                      </p:to>
                                    </p:set>
                                    <p:animEffect transition="in" filter="fade">
                                      <p:cBhvr>
                                        <p:cTn id="125" dur="180"/>
                                        <p:tgtEl>
                                          <p:spTgt spid="479"/>
                                        </p:tgtEl>
                                      </p:cBhvr>
                                    </p:animEffect>
                                  </p:childTnLst>
                                </p:cTn>
                              </p:par>
                            </p:childTnLst>
                          </p:cTn>
                        </p:par>
                        <p:par>
                          <p:cTn id="126" fill="hold">
                            <p:stCondLst>
                              <p:cond delay="14000"/>
                            </p:stCondLst>
                            <p:childTnLst>
                              <p:par>
                                <p:cTn id="127" presetID="10" presetClass="entr" presetSubtype="0" fill="hold" grpId="0" nodeType="afterEffect">
                                  <p:stCondLst>
                                    <p:cond delay="0"/>
                                  </p:stCondLst>
                                  <p:childTnLst>
                                    <p:set>
                                      <p:cBhvr>
                                        <p:cTn id="128" dur="1" fill="hold">
                                          <p:stCondLst>
                                            <p:cond delay="0"/>
                                          </p:stCondLst>
                                        </p:cTn>
                                        <p:tgtEl>
                                          <p:spTgt spid="480"/>
                                        </p:tgtEl>
                                        <p:attrNameLst>
                                          <p:attrName>style.visibility</p:attrName>
                                        </p:attrNameLst>
                                      </p:cBhvr>
                                      <p:to>
                                        <p:strVal val="visible"/>
                                      </p:to>
                                    </p:set>
                                    <p:animEffect transition="in" filter="fade">
                                      <p:cBhvr>
                                        <p:cTn id="129" dur="180"/>
                                        <p:tgtEl>
                                          <p:spTgt spid="480"/>
                                        </p:tgtEl>
                                      </p:cBhvr>
                                    </p:animEffect>
                                  </p:childTnLst>
                                </p:cTn>
                              </p:par>
                            </p:childTnLst>
                          </p:cTn>
                        </p:par>
                        <p:par>
                          <p:cTn id="130" fill="hold">
                            <p:stCondLst>
                              <p:cond delay="14500"/>
                            </p:stCondLst>
                            <p:childTnLst>
                              <p:par>
                                <p:cTn id="131" presetID="10" presetClass="entr" presetSubtype="0" fill="hold" grpId="0" nodeType="afterEffect">
                                  <p:stCondLst>
                                    <p:cond delay="0"/>
                                  </p:stCondLst>
                                  <p:childTnLst>
                                    <p:set>
                                      <p:cBhvr>
                                        <p:cTn id="132" dur="1" fill="hold">
                                          <p:stCondLst>
                                            <p:cond delay="0"/>
                                          </p:stCondLst>
                                        </p:cTn>
                                        <p:tgtEl>
                                          <p:spTgt spid="481"/>
                                        </p:tgtEl>
                                        <p:attrNameLst>
                                          <p:attrName>style.visibility</p:attrName>
                                        </p:attrNameLst>
                                      </p:cBhvr>
                                      <p:to>
                                        <p:strVal val="visible"/>
                                      </p:to>
                                    </p:set>
                                    <p:animEffect transition="in" filter="fade">
                                      <p:cBhvr>
                                        <p:cTn id="133" dur="180"/>
                                        <p:tgtEl>
                                          <p:spTgt spid="481"/>
                                        </p:tgtEl>
                                      </p:cBhvr>
                                    </p:animEffect>
                                  </p:childTnLst>
                                </p:cTn>
                              </p:par>
                            </p:childTnLst>
                          </p:cTn>
                        </p:par>
                        <p:par>
                          <p:cTn id="134" fill="hold">
                            <p:stCondLst>
                              <p:cond delay="15000"/>
                            </p:stCondLst>
                            <p:childTnLst>
                              <p:par>
                                <p:cTn id="135" presetID="10" presetClass="entr" presetSubtype="0" fill="hold" grpId="0" nodeType="afterEffect">
                                  <p:stCondLst>
                                    <p:cond delay="0"/>
                                  </p:stCondLst>
                                  <p:childTnLst>
                                    <p:set>
                                      <p:cBhvr>
                                        <p:cTn id="136" dur="1" fill="hold">
                                          <p:stCondLst>
                                            <p:cond delay="0"/>
                                          </p:stCondLst>
                                        </p:cTn>
                                        <p:tgtEl>
                                          <p:spTgt spid="482"/>
                                        </p:tgtEl>
                                        <p:attrNameLst>
                                          <p:attrName>style.visibility</p:attrName>
                                        </p:attrNameLst>
                                      </p:cBhvr>
                                      <p:to>
                                        <p:strVal val="visible"/>
                                      </p:to>
                                    </p:set>
                                    <p:animEffect transition="in" filter="fade">
                                      <p:cBhvr>
                                        <p:cTn id="137" dur="180"/>
                                        <p:tgtEl>
                                          <p:spTgt spid="482"/>
                                        </p:tgtEl>
                                      </p:cBhvr>
                                    </p:animEffect>
                                  </p:childTnLst>
                                </p:cTn>
                              </p:par>
                            </p:childTnLst>
                          </p:cTn>
                        </p:par>
                        <p:par>
                          <p:cTn id="138" fill="hold">
                            <p:stCondLst>
                              <p:cond delay="15500"/>
                            </p:stCondLst>
                            <p:childTnLst>
                              <p:par>
                                <p:cTn id="139" presetID="53" presetClass="entr" presetSubtype="16" fill="hold" grpId="0" nodeType="afterEffect">
                                  <p:stCondLst>
                                    <p:cond delay="0"/>
                                  </p:stCondLst>
                                  <p:childTnLst>
                                    <p:set>
                                      <p:cBhvr>
                                        <p:cTn id="140" dur="1" fill="hold">
                                          <p:stCondLst>
                                            <p:cond delay="0"/>
                                          </p:stCondLst>
                                        </p:cTn>
                                        <p:tgtEl>
                                          <p:spTgt spid="530"/>
                                        </p:tgtEl>
                                        <p:attrNameLst>
                                          <p:attrName>style.visibility</p:attrName>
                                        </p:attrNameLst>
                                      </p:cBhvr>
                                      <p:to>
                                        <p:strVal val="visible"/>
                                      </p:to>
                                    </p:set>
                                    <p:anim calcmode="lin" valueType="num">
                                      <p:cBhvr>
                                        <p:cTn id="141" dur="500" fill="hold"/>
                                        <p:tgtEl>
                                          <p:spTgt spid="530"/>
                                        </p:tgtEl>
                                        <p:attrNameLst>
                                          <p:attrName>ppt_w</p:attrName>
                                        </p:attrNameLst>
                                      </p:cBhvr>
                                      <p:tavLst>
                                        <p:tav tm="0">
                                          <p:val>
                                            <p:fltVal val="0"/>
                                          </p:val>
                                        </p:tav>
                                        <p:tav tm="100000">
                                          <p:val>
                                            <p:strVal val="#ppt_w"/>
                                          </p:val>
                                        </p:tav>
                                      </p:tavLst>
                                    </p:anim>
                                    <p:anim calcmode="lin" valueType="num">
                                      <p:cBhvr>
                                        <p:cTn id="142" dur="500" fill="hold"/>
                                        <p:tgtEl>
                                          <p:spTgt spid="530"/>
                                        </p:tgtEl>
                                        <p:attrNameLst>
                                          <p:attrName>ppt_h</p:attrName>
                                        </p:attrNameLst>
                                      </p:cBhvr>
                                      <p:tavLst>
                                        <p:tav tm="0">
                                          <p:val>
                                            <p:fltVal val="0"/>
                                          </p:val>
                                        </p:tav>
                                        <p:tav tm="100000">
                                          <p:val>
                                            <p:strVal val="#ppt_h"/>
                                          </p:val>
                                        </p:tav>
                                      </p:tavLst>
                                    </p:anim>
                                    <p:animEffect transition="in" filter="fade">
                                      <p:cBhvr>
                                        <p:cTn id="143" dur="500"/>
                                        <p:tgtEl>
                                          <p:spTgt spid="530"/>
                                        </p:tgtEl>
                                      </p:cBhvr>
                                    </p:animEffect>
                                  </p:childTnLst>
                                </p:cTn>
                              </p:par>
                            </p:childTnLst>
                          </p:cTn>
                        </p:par>
                        <p:par>
                          <p:cTn id="144" fill="hold">
                            <p:stCondLst>
                              <p:cond delay="16000"/>
                            </p:stCondLst>
                            <p:childTnLst>
                              <p:par>
                                <p:cTn id="145" presetID="53" presetClass="entr" presetSubtype="16" fill="hold" grpId="0" nodeType="afterEffect">
                                  <p:stCondLst>
                                    <p:cond delay="0"/>
                                  </p:stCondLst>
                                  <p:childTnLst>
                                    <p:set>
                                      <p:cBhvr>
                                        <p:cTn id="146" dur="1" fill="hold">
                                          <p:stCondLst>
                                            <p:cond delay="0"/>
                                          </p:stCondLst>
                                        </p:cTn>
                                        <p:tgtEl>
                                          <p:spTgt spid="531"/>
                                        </p:tgtEl>
                                        <p:attrNameLst>
                                          <p:attrName>style.visibility</p:attrName>
                                        </p:attrNameLst>
                                      </p:cBhvr>
                                      <p:to>
                                        <p:strVal val="visible"/>
                                      </p:to>
                                    </p:set>
                                    <p:anim calcmode="lin" valueType="num">
                                      <p:cBhvr>
                                        <p:cTn id="147" dur="500" fill="hold"/>
                                        <p:tgtEl>
                                          <p:spTgt spid="531"/>
                                        </p:tgtEl>
                                        <p:attrNameLst>
                                          <p:attrName>ppt_w</p:attrName>
                                        </p:attrNameLst>
                                      </p:cBhvr>
                                      <p:tavLst>
                                        <p:tav tm="0">
                                          <p:val>
                                            <p:fltVal val="0"/>
                                          </p:val>
                                        </p:tav>
                                        <p:tav tm="100000">
                                          <p:val>
                                            <p:strVal val="#ppt_w"/>
                                          </p:val>
                                        </p:tav>
                                      </p:tavLst>
                                    </p:anim>
                                    <p:anim calcmode="lin" valueType="num">
                                      <p:cBhvr>
                                        <p:cTn id="148" dur="500" fill="hold"/>
                                        <p:tgtEl>
                                          <p:spTgt spid="531"/>
                                        </p:tgtEl>
                                        <p:attrNameLst>
                                          <p:attrName>ppt_h</p:attrName>
                                        </p:attrNameLst>
                                      </p:cBhvr>
                                      <p:tavLst>
                                        <p:tav tm="0">
                                          <p:val>
                                            <p:fltVal val="0"/>
                                          </p:val>
                                        </p:tav>
                                        <p:tav tm="100000">
                                          <p:val>
                                            <p:strVal val="#ppt_h"/>
                                          </p:val>
                                        </p:tav>
                                      </p:tavLst>
                                    </p:anim>
                                    <p:animEffect transition="in" filter="fade">
                                      <p:cBhvr>
                                        <p:cTn id="149" dur="500"/>
                                        <p:tgtEl>
                                          <p:spTgt spid="531"/>
                                        </p:tgtEl>
                                      </p:cBhvr>
                                    </p:animEffect>
                                  </p:childTnLst>
                                </p:cTn>
                              </p:par>
                            </p:childTnLst>
                          </p:cTn>
                        </p:par>
                        <p:par>
                          <p:cTn id="150" fill="hold">
                            <p:stCondLst>
                              <p:cond delay="16500"/>
                            </p:stCondLst>
                            <p:childTnLst>
                              <p:par>
                                <p:cTn id="151" presetID="10" presetClass="entr" presetSubtype="0" fill="hold" grpId="0" nodeType="afterEffect">
                                  <p:stCondLst>
                                    <p:cond delay="0"/>
                                  </p:stCondLst>
                                  <p:childTnLst>
                                    <p:set>
                                      <p:cBhvr>
                                        <p:cTn id="152" dur="1" fill="hold">
                                          <p:stCondLst>
                                            <p:cond delay="0"/>
                                          </p:stCondLst>
                                        </p:cTn>
                                        <p:tgtEl>
                                          <p:spTgt spid="497"/>
                                        </p:tgtEl>
                                        <p:attrNameLst>
                                          <p:attrName>style.visibility</p:attrName>
                                        </p:attrNameLst>
                                      </p:cBhvr>
                                      <p:to>
                                        <p:strVal val="visible"/>
                                      </p:to>
                                    </p:set>
                                    <p:animEffect transition="in" filter="fade">
                                      <p:cBhvr>
                                        <p:cTn id="153" dur="500"/>
                                        <p:tgtEl>
                                          <p:spTgt spid="497"/>
                                        </p:tgtEl>
                                      </p:cBhvr>
                                    </p:animEffect>
                                  </p:childTnLst>
                                </p:cTn>
                              </p:par>
                            </p:childTnLst>
                          </p:cTn>
                        </p:par>
                        <p:par>
                          <p:cTn id="154" fill="hold">
                            <p:stCondLst>
                              <p:cond delay="17000"/>
                            </p:stCondLst>
                            <p:childTnLst>
                              <p:par>
                                <p:cTn id="155" presetID="10" presetClass="entr" presetSubtype="0" fill="hold" grpId="0" nodeType="afterEffect">
                                  <p:stCondLst>
                                    <p:cond delay="0"/>
                                  </p:stCondLst>
                                  <p:childTnLst>
                                    <p:set>
                                      <p:cBhvr>
                                        <p:cTn id="156" dur="1" fill="hold">
                                          <p:stCondLst>
                                            <p:cond delay="0"/>
                                          </p:stCondLst>
                                        </p:cTn>
                                        <p:tgtEl>
                                          <p:spTgt spid="485"/>
                                        </p:tgtEl>
                                        <p:attrNameLst>
                                          <p:attrName>style.visibility</p:attrName>
                                        </p:attrNameLst>
                                      </p:cBhvr>
                                      <p:to>
                                        <p:strVal val="visible"/>
                                      </p:to>
                                    </p:set>
                                    <p:animEffect transition="in" filter="fade">
                                      <p:cBhvr>
                                        <p:cTn id="157" dur="190"/>
                                        <p:tgtEl>
                                          <p:spTgt spid="485"/>
                                        </p:tgtEl>
                                      </p:cBhvr>
                                    </p:animEffect>
                                  </p:childTnLst>
                                </p:cTn>
                              </p:par>
                            </p:childTnLst>
                          </p:cTn>
                        </p:par>
                        <p:par>
                          <p:cTn id="158" fill="hold">
                            <p:stCondLst>
                              <p:cond delay="17500"/>
                            </p:stCondLst>
                            <p:childTnLst>
                              <p:par>
                                <p:cTn id="159" presetID="10" presetClass="entr" presetSubtype="0" fill="hold" grpId="0" nodeType="afterEffect">
                                  <p:stCondLst>
                                    <p:cond delay="0"/>
                                  </p:stCondLst>
                                  <p:childTnLst>
                                    <p:set>
                                      <p:cBhvr>
                                        <p:cTn id="160" dur="1" fill="hold">
                                          <p:stCondLst>
                                            <p:cond delay="0"/>
                                          </p:stCondLst>
                                        </p:cTn>
                                        <p:tgtEl>
                                          <p:spTgt spid="486"/>
                                        </p:tgtEl>
                                        <p:attrNameLst>
                                          <p:attrName>style.visibility</p:attrName>
                                        </p:attrNameLst>
                                      </p:cBhvr>
                                      <p:to>
                                        <p:strVal val="visible"/>
                                      </p:to>
                                    </p:set>
                                    <p:animEffect transition="in" filter="fade">
                                      <p:cBhvr>
                                        <p:cTn id="161" dur="190"/>
                                        <p:tgtEl>
                                          <p:spTgt spid="486"/>
                                        </p:tgtEl>
                                      </p:cBhvr>
                                    </p:animEffect>
                                  </p:childTnLst>
                                </p:cTn>
                              </p:par>
                            </p:childTnLst>
                          </p:cTn>
                        </p:par>
                        <p:par>
                          <p:cTn id="162" fill="hold">
                            <p:stCondLst>
                              <p:cond delay="18000"/>
                            </p:stCondLst>
                            <p:childTnLst>
                              <p:par>
                                <p:cTn id="163" presetID="10" presetClass="entr" presetSubtype="0" fill="hold" grpId="0" nodeType="afterEffect">
                                  <p:stCondLst>
                                    <p:cond delay="0"/>
                                  </p:stCondLst>
                                  <p:childTnLst>
                                    <p:set>
                                      <p:cBhvr>
                                        <p:cTn id="164" dur="1" fill="hold">
                                          <p:stCondLst>
                                            <p:cond delay="0"/>
                                          </p:stCondLst>
                                        </p:cTn>
                                        <p:tgtEl>
                                          <p:spTgt spid="487"/>
                                        </p:tgtEl>
                                        <p:attrNameLst>
                                          <p:attrName>style.visibility</p:attrName>
                                        </p:attrNameLst>
                                      </p:cBhvr>
                                      <p:to>
                                        <p:strVal val="visible"/>
                                      </p:to>
                                    </p:set>
                                    <p:animEffect transition="in" filter="fade">
                                      <p:cBhvr>
                                        <p:cTn id="165" dur="190"/>
                                        <p:tgtEl>
                                          <p:spTgt spid="487"/>
                                        </p:tgtEl>
                                      </p:cBhvr>
                                    </p:animEffect>
                                  </p:childTnLst>
                                </p:cTn>
                              </p:par>
                            </p:childTnLst>
                          </p:cTn>
                        </p:par>
                        <p:par>
                          <p:cTn id="166" fill="hold">
                            <p:stCondLst>
                              <p:cond delay="18500"/>
                            </p:stCondLst>
                            <p:childTnLst>
                              <p:par>
                                <p:cTn id="167" presetID="10" presetClass="entr" presetSubtype="0" fill="hold" grpId="0" nodeType="afterEffect">
                                  <p:stCondLst>
                                    <p:cond delay="0"/>
                                  </p:stCondLst>
                                  <p:childTnLst>
                                    <p:set>
                                      <p:cBhvr>
                                        <p:cTn id="168" dur="1" fill="hold">
                                          <p:stCondLst>
                                            <p:cond delay="0"/>
                                          </p:stCondLst>
                                        </p:cTn>
                                        <p:tgtEl>
                                          <p:spTgt spid="488"/>
                                        </p:tgtEl>
                                        <p:attrNameLst>
                                          <p:attrName>style.visibility</p:attrName>
                                        </p:attrNameLst>
                                      </p:cBhvr>
                                      <p:to>
                                        <p:strVal val="visible"/>
                                      </p:to>
                                    </p:set>
                                    <p:animEffect transition="in" filter="fade">
                                      <p:cBhvr>
                                        <p:cTn id="169" dur="190"/>
                                        <p:tgtEl>
                                          <p:spTgt spid="488"/>
                                        </p:tgtEl>
                                      </p:cBhvr>
                                    </p:animEffect>
                                  </p:childTnLst>
                                </p:cTn>
                              </p:par>
                            </p:childTnLst>
                          </p:cTn>
                        </p:par>
                        <p:par>
                          <p:cTn id="170" fill="hold">
                            <p:stCondLst>
                              <p:cond delay="19000"/>
                            </p:stCondLst>
                            <p:childTnLst>
                              <p:par>
                                <p:cTn id="171" presetID="10" presetClass="entr" presetSubtype="0" fill="hold" grpId="0" nodeType="afterEffect">
                                  <p:stCondLst>
                                    <p:cond delay="0"/>
                                  </p:stCondLst>
                                  <p:childTnLst>
                                    <p:set>
                                      <p:cBhvr>
                                        <p:cTn id="172" dur="1" fill="hold">
                                          <p:stCondLst>
                                            <p:cond delay="0"/>
                                          </p:stCondLst>
                                        </p:cTn>
                                        <p:tgtEl>
                                          <p:spTgt spid="489"/>
                                        </p:tgtEl>
                                        <p:attrNameLst>
                                          <p:attrName>style.visibility</p:attrName>
                                        </p:attrNameLst>
                                      </p:cBhvr>
                                      <p:to>
                                        <p:strVal val="visible"/>
                                      </p:to>
                                    </p:set>
                                    <p:animEffect transition="in" filter="fade">
                                      <p:cBhvr>
                                        <p:cTn id="173" dur="190"/>
                                        <p:tgtEl>
                                          <p:spTgt spid="489"/>
                                        </p:tgtEl>
                                      </p:cBhvr>
                                    </p:animEffect>
                                  </p:childTnLst>
                                </p:cTn>
                              </p:par>
                            </p:childTnLst>
                          </p:cTn>
                        </p:par>
                        <p:par>
                          <p:cTn id="174" fill="hold">
                            <p:stCondLst>
                              <p:cond delay="19500"/>
                            </p:stCondLst>
                            <p:childTnLst>
                              <p:par>
                                <p:cTn id="175" presetID="10" presetClass="entr" presetSubtype="0" fill="hold" grpId="0" nodeType="afterEffect">
                                  <p:stCondLst>
                                    <p:cond delay="0"/>
                                  </p:stCondLst>
                                  <p:childTnLst>
                                    <p:set>
                                      <p:cBhvr>
                                        <p:cTn id="176" dur="1" fill="hold">
                                          <p:stCondLst>
                                            <p:cond delay="0"/>
                                          </p:stCondLst>
                                        </p:cTn>
                                        <p:tgtEl>
                                          <p:spTgt spid="490"/>
                                        </p:tgtEl>
                                        <p:attrNameLst>
                                          <p:attrName>style.visibility</p:attrName>
                                        </p:attrNameLst>
                                      </p:cBhvr>
                                      <p:to>
                                        <p:strVal val="visible"/>
                                      </p:to>
                                    </p:set>
                                    <p:animEffect transition="in" filter="fade">
                                      <p:cBhvr>
                                        <p:cTn id="177" dur="190"/>
                                        <p:tgtEl>
                                          <p:spTgt spid="490"/>
                                        </p:tgtEl>
                                      </p:cBhvr>
                                    </p:animEffect>
                                  </p:childTnLst>
                                </p:cTn>
                              </p:par>
                            </p:childTnLst>
                          </p:cTn>
                        </p:par>
                        <p:par>
                          <p:cTn id="178" fill="hold">
                            <p:stCondLst>
                              <p:cond delay="20000"/>
                            </p:stCondLst>
                            <p:childTnLst>
                              <p:par>
                                <p:cTn id="179" presetID="10" presetClass="entr" presetSubtype="0" fill="hold" grpId="0" nodeType="afterEffect">
                                  <p:stCondLst>
                                    <p:cond delay="0"/>
                                  </p:stCondLst>
                                  <p:childTnLst>
                                    <p:set>
                                      <p:cBhvr>
                                        <p:cTn id="180" dur="1" fill="hold">
                                          <p:stCondLst>
                                            <p:cond delay="0"/>
                                          </p:stCondLst>
                                        </p:cTn>
                                        <p:tgtEl>
                                          <p:spTgt spid="491"/>
                                        </p:tgtEl>
                                        <p:attrNameLst>
                                          <p:attrName>style.visibility</p:attrName>
                                        </p:attrNameLst>
                                      </p:cBhvr>
                                      <p:to>
                                        <p:strVal val="visible"/>
                                      </p:to>
                                    </p:set>
                                    <p:animEffect transition="in" filter="fade">
                                      <p:cBhvr>
                                        <p:cTn id="181" dur="190"/>
                                        <p:tgtEl>
                                          <p:spTgt spid="491"/>
                                        </p:tgtEl>
                                      </p:cBhvr>
                                    </p:animEffect>
                                  </p:childTnLst>
                                </p:cTn>
                              </p:par>
                            </p:childTnLst>
                          </p:cTn>
                        </p:par>
                        <p:par>
                          <p:cTn id="182" fill="hold">
                            <p:stCondLst>
                              <p:cond delay="20500"/>
                            </p:stCondLst>
                            <p:childTnLst>
                              <p:par>
                                <p:cTn id="183" presetID="10" presetClass="entr" presetSubtype="0" fill="hold" grpId="0" nodeType="afterEffect">
                                  <p:stCondLst>
                                    <p:cond delay="0"/>
                                  </p:stCondLst>
                                  <p:childTnLst>
                                    <p:set>
                                      <p:cBhvr>
                                        <p:cTn id="184" dur="1" fill="hold">
                                          <p:stCondLst>
                                            <p:cond delay="0"/>
                                          </p:stCondLst>
                                        </p:cTn>
                                        <p:tgtEl>
                                          <p:spTgt spid="492"/>
                                        </p:tgtEl>
                                        <p:attrNameLst>
                                          <p:attrName>style.visibility</p:attrName>
                                        </p:attrNameLst>
                                      </p:cBhvr>
                                      <p:to>
                                        <p:strVal val="visible"/>
                                      </p:to>
                                    </p:set>
                                    <p:animEffect transition="in" filter="fade">
                                      <p:cBhvr>
                                        <p:cTn id="185" dur="190"/>
                                        <p:tgtEl>
                                          <p:spTgt spid="492"/>
                                        </p:tgtEl>
                                      </p:cBhvr>
                                    </p:animEffect>
                                  </p:childTnLst>
                                </p:cTn>
                              </p:par>
                            </p:childTnLst>
                          </p:cTn>
                        </p:par>
                        <p:par>
                          <p:cTn id="186" fill="hold">
                            <p:stCondLst>
                              <p:cond delay="21000"/>
                            </p:stCondLst>
                            <p:childTnLst>
                              <p:par>
                                <p:cTn id="187" presetID="10" presetClass="entr" presetSubtype="0" fill="hold" grpId="0" nodeType="afterEffect">
                                  <p:stCondLst>
                                    <p:cond delay="0"/>
                                  </p:stCondLst>
                                  <p:childTnLst>
                                    <p:set>
                                      <p:cBhvr>
                                        <p:cTn id="188" dur="1" fill="hold">
                                          <p:stCondLst>
                                            <p:cond delay="0"/>
                                          </p:stCondLst>
                                        </p:cTn>
                                        <p:tgtEl>
                                          <p:spTgt spid="493"/>
                                        </p:tgtEl>
                                        <p:attrNameLst>
                                          <p:attrName>style.visibility</p:attrName>
                                        </p:attrNameLst>
                                      </p:cBhvr>
                                      <p:to>
                                        <p:strVal val="visible"/>
                                      </p:to>
                                    </p:set>
                                    <p:animEffect transition="in" filter="fade">
                                      <p:cBhvr>
                                        <p:cTn id="189" dur="190"/>
                                        <p:tgtEl>
                                          <p:spTgt spid="493"/>
                                        </p:tgtEl>
                                      </p:cBhvr>
                                    </p:animEffect>
                                  </p:childTnLst>
                                </p:cTn>
                              </p:par>
                            </p:childTnLst>
                          </p:cTn>
                        </p:par>
                        <p:par>
                          <p:cTn id="190" fill="hold">
                            <p:stCondLst>
                              <p:cond delay="21500"/>
                            </p:stCondLst>
                            <p:childTnLst>
                              <p:par>
                                <p:cTn id="191" presetID="10" presetClass="entr" presetSubtype="0" fill="hold" grpId="0" nodeType="afterEffect">
                                  <p:stCondLst>
                                    <p:cond delay="0"/>
                                  </p:stCondLst>
                                  <p:childTnLst>
                                    <p:set>
                                      <p:cBhvr>
                                        <p:cTn id="192" dur="1" fill="hold">
                                          <p:stCondLst>
                                            <p:cond delay="0"/>
                                          </p:stCondLst>
                                        </p:cTn>
                                        <p:tgtEl>
                                          <p:spTgt spid="494"/>
                                        </p:tgtEl>
                                        <p:attrNameLst>
                                          <p:attrName>style.visibility</p:attrName>
                                        </p:attrNameLst>
                                      </p:cBhvr>
                                      <p:to>
                                        <p:strVal val="visible"/>
                                      </p:to>
                                    </p:set>
                                    <p:animEffect transition="in" filter="fade">
                                      <p:cBhvr>
                                        <p:cTn id="193" dur="190"/>
                                        <p:tgtEl>
                                          <p:spTgt spid="494"/>
                                        </p:tgtEl>
                                      </p:cBhvr>
                                    </p:animEffect>
                                  </p:childTnLst>
                                </p:cTn>
                              </p:par>
                            </p:childTnLst>
                          </p:cTn>
                        </p:par>
                        <p:par>
                          <p:cTn id="194" fill="hold">
                            <p:stCondLst>
                              <p:cond delay="22000"/>
                            </p:stCondLst>
                            <p:childTnLst>
                              <p:par>
                                <p:cTn id="195" presetID="10" presetClass="entr" presetSubtype="0" fill="hold" grpId="0" nodeType="afterEffect">
                                  <p:stCondLst>
                                    <p:cond delay="0"/>
                                  </p:stCondLst>
                                  <p:childTnLst>
                                    <p:set>
                                      <p:cBhvr>
                                        <p:cTn id="196" dur="1" fill="hold">
                                          <p:stCondLst>
                                            <p:cond delay="0"/>
                                          </p:stCondLst>
                                        </p:cTn>
                                        <p:tgtEl>
                                          <p:spTgt spid="495"/>
                                        </p:tgtEl>
                                        <p:attrNameLst>
                                          <p:attrName>style.visibility</p:attrName>
                                        </p:attrNameLst>
                                      </p:cBhvr>
                                      <p:to>
                                        <p:strVal val="visible"/>
                                      </p:to>
                                    </p:set>
                                    <p:animEffect transition="in" filter="fade">
                                      <p:cBhvr>
                                        <p:cTn id="197" dur="190"/>
                                        <p:tgtEl>
                                          <p:spTgt spid="495"/>
                                        </p:tgtEl>
                                      </p:cBhvr>
                                    </p:animEffect>
                                  </p:childTnLst>
                                </p:cTn>
                              </p:par>
                            </p:childTnLst>
                          </p:cTn>
                        </p:par>
                        <p:par>
                          <p:cTn id="198" fill="hold">
                            <p:stCondLst>
                              <p:cond delay="22500"/>
                            </p:stCondLst>
                            <p:childTnLst>
                              <p:par>
                                <p:cTn id="199" presetID="10" presetClass="entr" presetSubtype="0" fill="hold" grpId="0" nodeType="afterEffect">
                                  <p:stCondLst>
                                    <p:cond delay="0"/>
                                  </p:stCondLst>
                                  <p:childTnLst>
                                    <p:set>
                                      <p:cBhvr>
                                        <p:cTn id="200" dur="1" fill="hold">
                                          <p:stCondLst>
                                            <p:cond delay="0"/>
                                          </p:stCondLst>
                                        </p:cTn>
                                        <p:tgtEl>
                                          <p:spTgt spid="496"/>
                                        </p:tgtEl>
                                        <p:attrNameLst>
                                          <p:attrName>style.visibility</p:attrName>
                                        </p:attrNameLst>
                                      </p:cBhvr>
                                      <p:to>
                                        <p:strVal val="visible"/>
                                      </p:to>
                                    </p:set>
                                    <p:animEffect transition="in" filter="fade">
                                      <p:cBhvr>
                                        <p:cTn id="201" dur="190"/>
                                        <p:tgtEl>
                                          <p:spTgt spid="496"/>
                                        </p:tgtEl>
                                      </p:cBhvr>
                                    </p:animEffect>
                                  </p:childTnLst>
                                </p:cTn>
                              </p:par>
                            </p:childTnLst>
                          </p:cTn>
                        </p:par>
                        <p:par>
                          <p:cTn id="202" fill="hold">
                            <p:stCondLst>
                              <p:cond delay="23000"/>
                            </p:stCondLst>
                            <p:childTnLst>
                              <p:par>
                                <p:cTn id="203" presetID="53" presetClass="entr" presetSubtype="16" fill="hold" grpId="0" nodeType="afterEffect">
                                  <p:stCondLst>
                                    <p:cond delay="0"/>
                                  </p:stCondLst>
                                  <p:childTnLst>
                                    <p:set>
                                      <p:cBhvr>
                                        <p:cTn id="204" dur="1" fill="hold">
                                          <p:stCondLst>
                                            <p:cond delay="0"/>
                                          </p:stCondLst>
                                        </p:cTn>
                                        <p:tgtEl>
                                          <p:spTgt spid="532"/>
                                        </p:tgtEl>
                                        <p:attrNameLst>
                                          <p:attrName>style.visibility</p:attrName>
                                        </p:attrNameLst>
                                      </p:cBhvr>
                                      <p:to>
                                        <p:strVal val="visible"/>
                                      </p:to>
                                    </p:set>
                                    <p:anim calcmode="lin" valueType="num">
                                      <p:cBhvr>
                                        <p:cTn id="205" dur="500" fill="hold"/>
                                        <p:tgtEl>
                                          <p:spTgt spid="532"/>
                                        </p:tgtEl>
                                        <p:attrNameLst>
                                          <p:attrName>ppt_w</p:attrName>
                                        </p:attrNameLst>
                                      </p:cBhvr>
                                      <p:tavLst>
                                        <p:tav tm="0">
                                          <p:val>
                                            <p:fltVal val="0"/>
                                          </p:val>
                                        </p:tav>
                                        <p:tav tm="100000">
                                          <p:val>
                                            <p:strVal val="#ppt_w"/>
                                          </p:val>
                                        </p:tav>
                                      </p:tavLst>
                                    </p:anim>
                                    <p:anim calcmode="lin" valueType="num">
                                      <p:cBhvr>
                                        <p:cTn id="206" dur="500" fill="hold"/>
                                        <p:tgtEl>
                                          <p:spTgt spid="532"/>
                                        </p:tgtEl>
                                        <p:attrNameLst>
                                          <p:attrName>ppt_h</p:attrName>
                                        </p:attrNameLst>
                                      </p:cBhvr>
                                      <p:tavLst>
                                        <p:tav tm="0">
                                          <p:val>
                                            <p:fltVal val="0"/>
                                          </p:val>
                                        </p:tav>
                                        <p:tav tm="100000">
                                          <p:val>
                                            <p:strVal val="#ppt_h"/>
                                          </p:val>
                                        </p:tav>
                                      </p:tavLst>
                                    </p:anim>
                                    <p:animEffect transition="in" filter="fade">
                                      <p:cBhvr>
                                        <p:cTn id="207" dur="500"/>
                                        <p:tgtEl>
                                          <p:spTgt spid="532"/>
                                        </p:tgtEl>
                                      </p:cBhvr>
                                    </p:animEffect>
                                  </p:childTnLst>
                                </p:cTn>
                              </p:par>
                            </p:childTnLst>
                          </p:cTn>
                        </p:par>
                        <p:par>
                          <p:cTn id="208" fill="hold">
                            <p:stCondLst>
                              <p:cond delay="23500"/>
                            </p:stCondLst>
                            <p:childTnLst>
                              <p:par>
                                <p:cTn id="209" presetID="53" presetClass="entr" presetSubtype="16" fill="hold" grpId="0" nodeType="afterEffect">
                                  <p:stCondLst>
                                    <p:cond delay="0"/>
                                  </p:stCondLst>
                                  <p:childTnLst>
                                    <p:set>
                                      <p:cBhvr>
                                        <p:cTn id="210" dur="1" fill="hold">
                                          <p:stCondLst>
                                            <p:cond delay="0"/>
                                          </p:stCondLst>
                                        </p:cTn>
                                        <p:tgtEl>
                                          <p:spTgt spid="533"/>
                                        </p:tgtEl>
                                        <p:attrNameLst>
                                          <p:attrName>style.visibility</p:attrName>
                                        </p:attrNameLst>
                                      </p:cBhvr>
                                      <p:to>
                                        <p:strVal val="visible"/>
                                      </p:to>
                                    </p:set>
                                    <p:anim calcmode="lin" valueType="num">
                                      <p:cBhvr>
                                        <p:cTn id="211" dur="500" fill="hold"/>
                                        <p:tgtEl>
                                          <p:spTgt spid="533"/>
                                        </p:tgtEl>
                                        <p:attrNameLst>
                                          <p:attrName>ppt_w</p:attrName>
                                        </p:attrNameLst>
                                      </p:cBhvr>
                                      <p:tavLst>
                                        <p:tav tm="0">
                                          <p:val>
                                            <p:fltVal val="0"/>
                                          </p:val>
                                        </p:tav>
                                        <p:tav tm="100000">
                                          <p:val>
                                            <p:strVal val="#ppt_w"/>
                                          </p:val>
                                        </p:tav>
                                      </p:tavLst>
                                    </p:anim>
                                    <p:anim calcmode="lin" valueType="num">
                                      <p:cBhvr>
                                        <p:cTn id="212" dur="500" fill="hold"/>
                                        <p:tgtEl>
                                          <p:spTgt spid="533"/>
                                        </p:tgtEl>
                                        <p:attrNameLst>
                                          <p:attrName>ppt_h</p:attrName>
                                        </p:attrNameLst>
                                      </p:cBhvr>
                                      <p:tavLst>
                                        <p:tav tm="0">
                                          <p:val>
                                            <p:fltVal val="0"/>
                                          </p:val>
                                        </p:tav>
                                        <p:tav tm="100000">
                                          <p:val>
                                            <p:strVal val="#ppt_h"/>
                                          </p:val>
                                        </p:tav>
                                      </p:tavLst>
                                    </p:anim>
                                    <p:animEffect transition="in" filter="fade">
                                      <p:cBhvr>
                                        <p:cTn id="213" dur="500"/>
                                        <p:tgtEl>
                                          <p:spTgt spid="533"/>
                                        </p:tgtEl>
                                      </p:cBhvr>
                                    </p:animEffect>
                                  </p:childTnLst>
                                </p:cTn>
                              </p:par>
                            </p:childTnLst>
                          </p:cTn>
                        </p:par>
                        <p:par>
                          <p:cTn id="214" fill="hold">
                            <p:stCondLst>
                              <p:cond delay="24000"/>
                            </p:stCondLst>
                            <p:childTnLst>
                              <p:par>
                                <p:cTn id="215" presetID="10" presetClass="entr" presetSubtype="0" fill="hold" grpId="0" nodeType="afterEffect">
                                  <p:stCondLst>
                                    <p:cond delay="0"/>
                                  </p:stCondLst>
                                  <p:childTnLst>
                                    <p:set>
                                      <p:cBhvr>
                                        <p:cTn id="216" dur="1" fill="hold">
                                          <p:stCondLst>
                                            <p:cond delay="0"/>
                                          </p:stCondLst>
                                        </p:cTn>
                                        <p:tgtEl>
                                          <p:spTgt spid="511"/>
                                        </p:tgtEl>
                                        <p:attrNameLst>
                                          <p:attrName>style.visibility</p:attrName>
                                        </p:attrNameLst>
                                      </p:cBhvr>
                                      <p:to>
                                        <p:strVal val="visible"/>
                                      </p:to>
                                    </p:set>
                                    <p:animEffect transition="in" filter="fade">
                                      <p:cBhvr>
                                        <p:cTn id="217" dur="500"/>
                                        <p:tgtEl>
                                          <p:spTgt spid="511"/>
                                        </p:tgtEl>
                                      </p:cBhvr>
                                    </p:animEffect>
                                  </p:childTnLst>
                                </p:cTn>
                              </p:par>
                            </p:childTnLst>
                          </p:cTn>
                        </p:par>
                        <p:par>
                          <p:cTn id="218" fill="hold">
                            <p:stCondLst>
                              <p:cond delay="24500"/>
                            </p:stCondLst>
                            <p:childTnLst>
                              <p:par>
                                <p:cTn id="219" presetID="10" presetClass="entr" presetSubtype="0" fill="hold" grpId="0" nodeType="afterEffect">
                                  <p:stCondLst>
                                    <p:cond delay="0"/>
                                  </p:stCondLst>
                                  <p:childTnLst>
                                    <p:set>
                                      <p:cBhvr>
                                        <p:cTn id="220" dur="1" fill="hold">
                                          <p:stCondLst>
                                            <p:cond delay="0"/>
                                          </p:stCondLst>
                                        </p:cTn>
                                        <p:tgtEl>
                                          <p:spTgt spid="499"/>
                                        </p:tgtEl>
                                        <p:attrNameLst>
                                          <p:attrName>style.visibility</p:attrName>
                                        </p:attrNameLst>
                                      </p:cBhvr>
                                      <p:to>
                                        <p:strVal val="visible"/>
                                      </p:to>
                                    </p:set>
                                    <p:animEffect transition="in" filter="fade">
                                      <p:cBhvr>
                                        <p:cTn id="221" dur="190"/>
                                        <p:tgtEl>
                                          <p:spTgt spid="499"/>
                                        </p:tgtEl>
                                      </p:cBhvr>
                                    </p:animEffect>
                                  </p:childTnLst>
                                </p:cTn>
                              </p:par>
                            </p:childTnLst>
                          </p:cTn>
                        </p:par>
                        <p:par>
                          <p:cTn id="222" fill="hold">
                            <p:stCondLst>
                              <p:cond delay="25000"/>
                            </p:stCondLst>
                            <p:childTnLst>
                              <p:par>
                                <p:cTn id="223" presetID="10" presetClass="entr" presetSubtype="0" fill="hold" grpId="0" nodeType="afterEffect">
                                  <p:stCondLst>
                                    <p:cond delay="0"/>
                                  </p:stCondLst>
                                  <p:childTnLst>
                                    <p:set>
                                      <p:cBhvr>
                                        <p:cTn id="224" dur="1" fill="hold">
                                          <p:stCondLst>
                                            <p:cond delay="0"/>
                                          </p:stCondLst>
                                        </p:cTn>
                                        <p:tgtEl>
                                          <p:spTgt spid="500"/>
                                        </p:tgtEl>
                                        <p:attrNameLst>
                                          <p:attrName>style.visibility</p:attrName>
                                        </p:attrNameLst>
                                      </p:cBhvr>
                                      <p:to>
                                        <p:strVal val="visible"/>
                                      </p:to>
                                    </p:set>
                                    <p:animEffect transition="in" filter="fade">
                                      <p:cBhvr>
                                        <p:cTn id="225" dur="190"/>
                                        <p:tgtEl>
                                          <p:spTgt spid="500"/>
                                        </p:tgtEl>
                                      </p:cBhvr>
                                    </p:animEffect>
                                  </p:childTnLst>
                                </p:cTn>
                              </p:par>
                            </p:childTnLst>
                          </p:cTn>
                        </p:par>
                        <p:par>
                          <p:cTn id="226" fill="hold">
                            <p:stCondLst>
                              <p:cond delay="25500"/>
                            </p:stCondLst>
                            <p:childTnLst>
                              <p:par>
                                <p:cTn id="227" presetID="10" presetClass="entr" presetSubtype="0" fill="hold" grpId="0" nodeType="afterEffect">
                                  <p:stCondLst>
                                    <p:cond delay="0"/>
                                  </p:stCondLst>
                                  <p:childTnLst>
                                    <p:set>
                                      <p:cBhvr>
                                        <p:cTn id="228" dur="1" fill="hold">
                                          <p:stCondLst>
                                            <p:cond delay="0"/>
                                          </p:stCondLst>
                                        </p:cTn>
                                        <p:tgtEl>
                                          <p:spTgt spid="501"/>
                                        </p:tgtEl>
                                        <p:attrNameLst>
                                          <p:attrName>style.visibility</p:attrName>
                                        </p:attrNameLst>
                                      </p:cBhvr>
                                      <p:to>
                                        <p:strVal val="visible"/>
                                      </p:to>
                                    </p:set>
                                    <p:animEffect transition="in" filter="fade">
                                      <p:cBhvr>
                                        <p:cTn id="229" dur="190"/>
                                        <p:tgtEl>
                                          <p:spTgt spid="501"/>
                                        </p:tgtEl>
                                      </p:cBhvr>
                                    </p:animEffect>
                                  </p:childTnLst>
                                </p:cTn>
                              </p:par>
                            </p:childTnLst>
                          </p:cTn>
                        </p:par>
                        <p:par>
                          <p:cTn id="230" fill="hold">
                            <p:stCondLst>
                              <p:cond delay="26000"/>
                            </p:stCondLst>
                            <p:childTnLst>
                              <p:par>
                                <p:cTn id="231" presetID="10" presetClass="entr" presetSubtype="0" fill="hold" grpId="0" nodeType="afterEffect">
                                  <p:stCondLst>
                                    <p:cond delay="0"/>
                                  </p:stCondLst>
                                  <p:childTnLst>
                                    <p:set>
                                      <p:cBhvr>
                                        <p:cTn id="232" dur="1" fill="hold">
                                          <p:stCondLst>
                                            <p:cond delay="0"/>
                                          </p:stCondLst>
                                        </p:cTn>
                                        <p:tgtEl>
                                          <p:spTgt spid="502"/>
                                        </p:tgtEl>
                                        <p:attrNameLst>
                                          <p:attrName>style.visibility</p:attrName>
                                        </p:attrNameLst>
                                      </p:cBhvr>
                                      <p:to>
                                        <p:strVal val="visible"/>
                                      </p:to>
                                    </p:set>
                                    <p:animEffect transition="in" filter="fade">
                                      <p:cBhvr>
                                        <p:cTn id="233" dur="190"/>
                                        <p:tgtEl>
                                          <p:spTgt spid="502"/>
                                        </p:tgtEl>
                                      </p:cBhvr>
                                    </p:animEffect>
                                  </p:childTnLst>
                                </p:cTn>
                              </p:par>
                            </p:childTnLst>
                          </p:cTn>
                        </p:par>
                        <p:par>
                          <p:cTn id="234" fill="hold">
                            <p:stCondLst>
                              <p:cond delay="26500"/>
                            </p:stCondLst>
                            <p:childTnLst>
                              <p:par>
                                <p:cTn id="235" presetID="10" presetClass="entr" presetSubtype="0" fill="hold" grpId="0" nodeType="afterEffect">
                                  <p:stCondLst>
                                    <p:cond delay="0"/>
                                  </p:stCondLst>
                                  <p:childTnLst>
                                    <p:set>
                                      <p:cBhvr>
                                        <p:cTn id="236" dur="1" fill="hold">
                                          <p:stCondLst>
                                            <p:cond delay="0"/>
                                          </p:stCondLst>
                                        </p:cTn>
                                        <p:tgtEl>
                                          <p:spTgt spid="503"/>
                                        </p:tgtEl>
                                        <p:attrNameLst>
                                          <p:attrName>style.visibility</p:attrName>
                                        </p:attrNameLst>
                                      </p:cBhvr>
                                      <p:to>
                                        <p:strVal val="visible"/>
                                      </p:to>
                                    </p:set>
                                    <p:animEffect transition="in" filter="fade">
                                      <p:cBhvr>
                                        <p:cTn id="237" dur="190"/>
                                        <p:tgtEl>
                                          <p:spTgt spid="503"/>
                                        </p:tgtEl>
                                      </p:cBhvr>
                                    </p:animEffect>
                                  </p:childTnLst>
                                </p:cTn>
                              </p:par>
                            </p:childTnLst>
                          </p:cTn>
                        </p:par>
                        <p:par>
                          <p:cTn id="238" fill="hold">
                            <p:stCondLst>
                              <p:cond delay="27000"/>
                            </p:stCondLst>
                            <p:childTnLst>
                              <p:par>
                                <p:cTn id="239" presetID="10" presetClass="entr" presetSubtype="0" fill="hold" grpId="0" nodeType="afterEffect">
                                  <p:stCondLst>
                                    <p:cond delay="0"/>
                                  </p:stCondLst>
                                  <p:childTnLst>
                                    <p:set>
                                      <p:cBhvr>
                                        <p:cTn id="240" dur="1" fill="hold">
                                          <p:stCondLst>
                                            <p:cond delay="0"/>
                                          </p:stCondLst>
                                        </p:cTn>
                                        <p:tgtEl>
                                          <p:spTgt spid="504"/>
                                        </p:tgtEl>
                                        <p:attrNameLst>
                                          <p:attrName>style.visibility</p:attrName>
                                        </p:attrNameLst>
                                      </p:cBhvr>
                                      <p:to>
                                        <p:strVal val="visible"/>
                                      </p:to>
                                    </p:set>
                                    <p:animEffect transition="in" filter="fade">
                                      <p:cBhvr>
                                        <p:cTn id="241" dur="190"/>
                                        <p:tgtEl>
                                          <p:spTgt spid="504"/>
                                        </p:tgtEl>
                                      </p:cBhvr>
                                    </p:animEffect>
                                  </p:childTnLst>
                                </p:cTn>
                              </p:par>
                            </p:childTnLst>
                          </p:cTn>
                        </p:par>
                        <p:par>
                          <p:cTn id="242" fill="hold">
                            <p:stCondLst>
                              <p:cond delay="27500"/>
                            </p:stCondLst>
                            <p:childTnLst>
                              <p:par>
                                <p:cTn id="243" presetID="10" presetClass="entr" presetSubtype="0" fill="hold" grpId="0" nodeType="afterEffect">
                                  <p:stCondLst>
                                    <p:cond delay="0"/>
                                  </p:stCondLst>
                                  <p:childTnLst>
                                    <p:set>
                                      <p:cBhvr>
                                        <p:cTn id="244" dur="1" fill="hold">
                                          <p:stCondLst>
                                            <p:cond delay="0"/>
                                          </p:stCondLst>
                                        </p:cTn>
                                        <p:tgtEl>
                                          <p:spTgt spid="505"/>
                                        </p:tgtEl>
                                        <p:attrNameLst>
                                          <p:attrName>style.visibility</p:attrName>
                                        </p:attrNameLst>
                                      </p:cBhvr>
                                      <p:to>
                                        <p:strVal val="visible"/>
                                      </p:to>
                                    </p:set>
                                    <p:animEffect transition="in" filter="fade">
                                      <p:cBhvr>
                                        <p:cTn id="245" dur="190"/>
                                        <p:tgtEl>
                                          <p:spTgt spid="505"/>
                                        </p:tgtEl>
                                      </p:cBhvr>
                                    </p:animEffect>
                                  </p:childTnLst>
                                </p:cTn>
                              </p:par>
                            </p:childTnLst>
                          </p:cTn>
                        </p:par>
                        <p:par>
                          <p:cTn id="246" fill="hold">
                            <p:stCondLst>
                              <p:cond delay="28000"/>
                            </p:stCondLst>
                            <p:childTnLst>
                              <p:par>
                                <p:cTn id="247" presetID="10" presetClass="entr" presetSubtype="0" fill="hold" grpId="0" nodeType="afterEffect">
                                  <p:stCondLst>
                                    <p:cond delay="0"/>
                                  </p:stCondLst>
                                  <p:childTnLst>
                                    <p:set>
                                      <p:cBhvr>
                                        <p:cTn id="248" dur="1" fill="hold">
                                          <p:stCondLst>
                                            <p:cond delay="0"/>
                                          </p:stCondLst>
                                        </p:cTn>
                                        <p:tgtEl>
                                          <p:spTgt spid="506"/>
                                        </p:tgtEl>
                                        <p:attrNameLst>
                                          <p:attrName>style.visibility</p:attrName>
                                        </p:attrNameLst>
                                      </p:cBhvr>
                                      <p:to>
                                        <p:strVal val="visible"/>
                                      </p:to>
                                    </p:set>
                                    <p:animEffect transition="in" filter="fade">
                                      <p:cBhvr>
                                        <p:cTn id="249" dur="190"/>
                                        <p:tgtEl>
                                          <p:spTgt spid="506"/>
                                        </p:tgtEl>
                                      </p:cBhvr>
                                    </p:animEffect>
                                  </p:childTnLst>
                                </p:cTn>
                              </p:par>
                            </p:childTnLst>
                          </p:cTn>
                        </p:par>
                        <p:par>
                          <p:cTn id="250" fill="hold">
                            <p:stCondLst>
                              <p:cond delay="28500"/>
                            </p:stCondLst>
                            <p:childTnLst>
                              <p:par>
                                <p:cTn id="251" presetID="10" presetClass="entr" presetSubtype="0" fill="hold" grpId="0" nodeType="afterEffect">
                                  <p:stCondLst>
                                    <p:cond delay="0"/>
                                  </p:stCondLst>
                                  <p:childTnLst>
                                    <p:set>
                                      <p:cBhvr>
                                        <p:cTn id="252" dur="1" fill="hold">
                                          <p:stCondLst>
                                            <p:cond delay="0"/>
                                          </p:stCondLst>
                                        </p:cTn>
                                        <p:tgtEl>
                                          <p:spTgt spid="507"/>
                                        </p:tgtEl>
                                        <p:attrNameLst>
                                          <p:attrName>style.visibility</p:attrName>
                                        </p:attrNameLst>
                                      </p:cBhvr>
                                      <p:to>
                                        <p:strVal val="visible"/>
                                      </p:to>
                                    </p:set>
                                    <p:animEffect transition="in" filter="fade">
                                      <p:cBhvr>
                                        <p:cTn id="253" dur="190"/>
                                        <p:tgtEl>
                                          <p:spTgt spid="507"/>
                                        </p:tgtEl>
                                      </p:cBhvr>
                                    </p:animEffect>
                                  </p:childTnLst>
                                </p:cTn>
                              </p:par>
                            </p:childTnLst>
                          </p:cTn>
                        </p:par>
                        <p:par>
                          <p:cTn id="254" fill="hold">
                            <p:stCondLst>
                              <p:cond delay="29000"/>
                            </p:stCondLst>
                            <p:childTnLst>
                              <p:par>
                                <p:cTn id="255" presetID="10" presetClass="entr" presetSubtype="0" fill="hold" grpId="0" nodeType="afterEffect">
                                  <p:stCondLst>
                                    <p:cond delay="0"/>
                                  </p:stCondLst>
                                  <p:childTnLst>
                                    <p:set>
                                      <p:cBhvr>
                                        <p:cTn id="256" dur="1" fill="hold">
                                          <p:stCondLst>
                                            <p:cond delay="0"/>
                                          </p:stCondLst>
                                        </p:cTn>
                                        <p:tgtEl>
                                          <p:spTgt spid="508"/>
                                        </p:tgtEl>
                                        <p:attrNameLst>
                                          <p:attrName>style.visibility</p:attrName>
                                        </p:attrNameLst>
                                      </p:cBhvr>
                                      <p:to>
                                        <p:strVal val="visible"/>
                                      </p:to>
                                    </p:set>
                                    <p:animEffect transition="in" filter="fade">
                                      <p:cBhvr>
                                        <p:cTn id="257" dur="190"/>
                                        <p:tgtEl>
                                          <p:spTgt spid="508"/>
                                        </p:tgtEl>
                                      </p:cBhvr>
                                    </p:animEffect>
                                  </p:childTnLst>
                                </p:cTn>
                              </p:par>
                            </p:childTnLst>
                          </p:cTn>
                        </p:par>
                        <p:par>
                          <p:cTn id="258" fill="hold">
                            <p:stCondLst>
                              <p:cond delay="29500"/>
                            </p:stCondLst>
                            <p:childTnLst>
                              <p:par>
                                <p:cTn id="259" presetID="10" presetClass="entr" presetSubtype="0" fill="hold" grpId="0" nodeType="afterEffect">
                                  <p:stCondLst>
                                    <p:cond delay="0"/>
                                  </p:stCondLst>
                                  <p:childTnLst>
                                    <p:set>
                                      <p:cBhvr>
                                        <p:cTn id="260" dur="1" fill="hold">
                                          <p:stCondLst>
                                            <p:cond delay="0"/>
                                          </p:stCondLst>
                                        </p:cTn>
                                        <p:tgtEl>
                                          <p:spTgt spid="509"/>
                                        </p:tgtEl>
                                        <p:attrNameLst>
                                          <p:attrName>style.visibility</p:attrName>
                                        </p:attrNameLst>
                                      </p:cBhvr>
                                      <p:to>
                                        <p:strVal val="visible"/>
                                      </p:to>
                                    </p:set>
                                    <p:animEffect transition="in" filter="fade">
                                      <p:cBhvr>
                                        <p:cTn id="261" dur="190"/>
                                        <p:tgtEl>
                                          <p:spTgt spid="509"/>
                                        </p:tgtEl>
                                      </p:cBhvr>
                                    </p:animEffect>
                                  </p:childTnLst>
                                </p:cTn>
                              </p:par>
                            </p:childTnLst>
                          </p:cTn>
                        </p:par>
                        <p:par>
                          <p:cTn id="262" fill="hold">
                            <p:stCondLst>
                              <p:cond delay="30000"/>
                            </p:stCondLst>
                            <p:childTnLst>
                              <p:par>
                                <p:cTn id="263" presetID="10" presetClass="entr" presetSubtype="0" fill="hold" grpId="0" nodeType="afterEffect">
                                  <p:stCondLst>
                                    <p:cond delay="0"/>
                                  </p:stCondLst>
                                  <p:childTnLst>
                                    <p:set>
                                      <p:cBhvr>
                                        <p:cTn id="264" dur="1" fill="hold">
                                          <p:stCondLst>
                                            <p:cond delay="0"/>
                                          </p:stCondLst>
                                        </p:cTn>
                                        <p:tgtEl>
                                          <p:spTgt spid="510"/>
                                        </p:tgtEl>
                                        <p:attrNameLst>
                                          <p:attrName>style.visibility</p:attrName>
                                        </p:attrNameLst>
                                      </p:cBhvr>
                                      <p:to>
                                        <p:strVal val="visible"/>
                                      </p:to>
                                    </p:set>
                                    <p:animEffect transition="in" filter="fade">
                                      <p:cBhvr>
                                        <p:cTn id="265" dur="190"/>
                                        <p:tgtEl>
                                          <p:spTgt spid="510"/>
                                        </p:tgtEl>
                                      </p:cBhvr>
                                    </p:animEffect>
                                  </p:childTnLst>
                                </p:cTn>
                              </p:par>
                            </p:childTnLst>
                          </p:cTn>
                        </p:par>
                        <p:par>
                          <p:cTn id="266" fill="hold">
                            <p:stCondLst>
                              <p:cond delay="30500"/>
                            </p:stCondLst>
                            <p:childTnLst>
                              <p:par>
                                <p:cTn id="267" presetID="53" presetClass="entr" presetSubtype="16" fill="hold" grpId="0" nodeType="afterEffect">
                                  <p:stCondLst>
                                    <p:cond delay="0"/>
                                  </p:stCondLst>
                                  <p:childTnLst>
                                    <p:set>
                                      <p:cBhvr>
                                        <p:cTn id="268" dur="1" fill="hold">
                                          <p:stCondLst>
                                            <p:cond delay="0"/>
                                          </p:stCondLst>
                                        </p:cTn>
                                        <p:tgtEl>
                                          <p:spTgt spid="534"/>
                                        </p:tgtEl>
                                        <p:attrNameLst>
                                          <p:attrName>style.visibility</p:attrName>
                                        </p:attrNameLst>
                                      </p:cBhvr>
                                      <p:to>
                                        <p:strVal val="visible"/>
                                      </p:to>
                                    </p:set>
                                    <p:anim calcmode="lin" valueType="num">
                                      <p:cBhvr>
                                        <p:cTn id="269" dur="500" fill="hold"/>
                                        <p:tgtEl>
                                          <p:spTgt spid="534"/>
                                        </p:tgtEl>
                                        <p:attrNameLst>
                                          <p:attrName>ppt_w</p:attrName>
                                        </p:attrNameLst>
                                      </p:cBhvr>
                                      <p:tavLst>
                                        <p:tav tm="0">
                                          <p:val>
                                            <p:fltVal val="0"/>
                                          </p:val>
                                        </p:tav>
                                        <p:tav tm="100000">
                                          <p:val>
                                            <p:strVal val="#ppt_w"/>
                                          </p:val>
                                        </p:tav>
                                      </p:tavLst>
                                    </p:anim>
                                    <p:anim calcmode="lin" valueType="num">
                                      <p:cBhvr>
                                        <p:cTn id="270" dur="500" fill="hold"/>
                                        <p:tgtEl>
                                          <p:spTgt spid="534"/>
                                        </p:tgtEl>
                                        <p:attrNameLst>
                                          <p:attrName>ppt_h</p:attrName>
                                        </p:attrNameLst>
                                      </p:cBhvr>
                                      <p:tavLst>
                                        <p:tav tm="0">
                                          <p:val>
                                            <p:fltVal val="0"/>
                                          </p:val>
                                        </p:tav>
                                        <p:tav tm="100000">
                                          <p:val>
                                            <p:strVal val="#ppt_h"/>
                                          </p:val>
                                        </p:tav>
                                      </p:tavLst>
                                    </p:anim>
                                    <p:animEffect transition="in" filter="fade">
                                      <p:cBhvr>
                                        <p:cTn id="271" dur="500"/>
                                        <p:tgtEl>
                                          <p:spTgt spid="534"/>
                                        </p:tgtEl>
                                      </p:cBhvr>
                                    </p:animEffect>
                                  </p:childTnLst>
                                </p:cTn>
                              </p:par>
                            </p:childTnLst>
                          </p:cTn>
                        </p:par>
                        <p:par>
                          <p:cTn id="272" fill="hold">
                            <p:stCondLst>
                              <p:cond delay="31000"/>
                            </p:stCondLst>
                            <p:childTnLst>
                              <p:par>
                                <p:cTn id="273" presetID="53" presetClass="entr" presetSubtype="16" fill="hold" grpId="0" nodeType="afterEffect">
                                  <p:stCondLst>
                                    <p:cond delay="0"/>
                                  </p:stCondLst>
                                  <p:childTnLst>
                                    <p:set>
                                      <p:cBhvr>
                                        <p:cTn id="274" dur="1" fill="hold">
                                          <p:stCondLst>
                                            <p:cond delay="0"/>
                                          </p:stCondLst>
                                        </p:cTn>
                                        <p:tgtEl>
                                          <p:spTgt spid="535"/>
                                        </p:tgtEl>
                                        <p:attrNameLst>
                                          <p:attrName>style.visibility</p:attrName>
                                        </p:attrNameLst>
                                      </p:cBhvr>
                                      <p:to>
                                        <p:strVal val="visible"/>
                                      </p:to>
                                    </p:set>
                                    <p:anim calcmode="lin" valueType="num">
                                      <p:cBhvr>
                                        <p:cTn id="275" dur="500" fill="hold"/>
                                        <p:tgtEl>
                                          <p:spTgt spid="535"/>
                                        </p:tgtEl>
                                        <p:attrNameLst>
                                          <p:attrName>ppt_w</p:attrName>
                                        </p:attrNameLst>
                                      </p:cBhvr>
                                      <p:tavLst>
                                        <p:tav tm="0">
                                          <p:val>
                                            <p:fltVal val="0"/>
                                          </p:val>
                                        </p:tav>
                                        <p:tav tm="100000">
                                          <p:val>
                                            <p:strVal val="#ppt_w"/>
                                          </p:val>
                                        </p:tav>
                                      </p:tavLst>
                                    </p:anim>
                                    <p:anim calcmode="lin" valueType="num">
                                      <p:cBhvr>
                                        <p:cTn id="276" dur="500" fill="hold"/>
                                        <p:tgtEl>
                                          <p:spTgt spid="535"/>
                                        </p:tgtEl>
                                        <p:attrNameLst>
                                          <p:attrName>ppt_h</p:attrName>
                                        </p:attrNameLst>
                                      </p:cBhvr>
                                      <p:tavLst>
                                        <p:tav tm="0">
                                          <p:val>
                                            <p:fltVal val="0"/>
                                          </p:val>
                                        </p:tav>
                                        <p:tav tm="100000">
                                          <p:val>
                                            <p:strVal val="#ppt_h"/>
                                          </p:val>
                                        </p:tav>
                                      </p:tavLst>
                                    </p:anim>
                                    <p:animEffect transition="in" filter="fade">
                                      <p:cBhvr>
                                        <p:cTn id="277" dur="500"/>
                                        <p:tgtEl>
                                          <p:spTgt spid="535"/>
                                        </p:tgtEl>
                                      </p:cBhvr>
                                    </p:animEffect>
                                  </p:childTnLst>
                                </p:cTn>
                              </p:par>
                            </p:childTnLst>
                          </p:cTn>
                        </p:par>
                        <p:par>
                          <p:cTn id="278" fill="hold">
                            <p:stCondLst>
                              <p:cond delay="31500"/>
                            </p:stCondLst>
                            <p:childTnLst>
                              <p:par>
                                <p:cTn id="279" presetID="10" presetClass="entr" presetSubtype="0" fill="hold" grpId="0" nodeType="afterEffect">
                                  <p:stCondLst>
                                    <p:cond delay="0"/>
                                  </p:stCondLst>
                                  <p:childTnLst>
                                    <p:set>
                                      <p:cBhvr>
                                        <p:cTn id="280" dur="1" fill="hold">
                                          <p:stCondLst>
                                            <p:cond delay="0"/>
                                          </p:stCondLst>
                                        </p:cTn>
                                        <p:tgtEl>
                                          <p:spTgt spid="525"/>
                                        </p:tgtEl>
                                        <p:attrNameLst>
                                          <p:attrName>style.visibility</p:attrName>
                                        </p:attrNameLst>
                                      </p:cBhvr>
                                      <p:to>
                                        <p:strVal val="visible"/>
                                      </p:to>
                                    </p:set>
                                    <p:animEffect transition="in" filter="fade">
                                      <p:cBhvr>
                                        <p:cTn id="281" dur="500"/>
                                        <p:tgtEl>
                                          <p:spTgt spid="525"/>
                                        </p:tgtEl>
                                      </p:cBhvr>
                                    </p:animEffect>
                                  </p:childTnLst>
                                </p:cTn>
                              </p:par>
                            </p:childTnLst>
                          </p:cTn>
                        </p:par>
                        <p:par>
                          <p:cTn id="282" fill="hold">
                            <p:stCondLst>
                              <p:cond delay="32000"/>
                            </p:stCondLst>
                            <p:childTnLst>
                              <p:par>
                                <p:cTn id="283" presetID="10" presetClass="entr" presetSubtype="0" fill="hold" grpId="0" nodeType="afterEffect">
                                  <p:stCondLst>
                                    <p:cond delay="0"/>
                                  </p:stCondLst>
                                  <p:childTnLst>
                                    <p:set>
                                      <p:cBhvr>
                                        <p:cTn id="284" dur="1" fill="hold">
                                          <p:stCondLst>
                                            <p:cond delay="0"/>
                                          </p:stCondLst>
                                        </p:cTn>
                                        <p:tgtEl>
                                          <p:spTgt spid="513"/>
                                        </p:tgtEl>
                                        <p:attrNameLst>
                                          <p:attrName>style.visibility</p:attrName>
                                        </p:attrNameLst>
                                      </p:cBhvr>
                                      <p:to>
                                        <p:strVal val="visible"/>
                                      </p:to>
                                    </p:set>
                                    <p:animEffect transition="in" filter="fade">
                                      <p:cBhvr>
                                        <p:cTn id="285" dur="190"/>
                                        <p:tgtEl>
                                          <p:spTgt spid="513"/>
                                        </p:tgtEl>
                                      </p:cBhvr>
                                    </p:animEffect>
                                  </p:childTnLst>
                                </p:cTn>
                              </p:par>
                            </p:childTnLst>
                          </p:cTn>
                        </p:par>
                        <p:par>
                          <p:cTn id="286" fill="hold">
                            <p:stCondLst>
                              <p:cond delay="32500"/>
                            </p:stCondLst>
                            <p:childTnLst>
                              <p:par>
                                <p:cTn id="287" presetID="10" presetClass="entr" presetSubtype="0" fill="hold" grpId="0" nodeType="afterEffect">
                                  <p:stCondLst>
                                    <p:cond delay="0"/>
                                  </p:stCondLst>
                                  <p:childTnLst>
                                    <p:set>
                                      <p:cBhvr>
                                        <p:cTn id="288" dur="1" fill="hold">
                                          <p:stCondLst>
                                            <p:cond delay="0"/>
                                          </p:stCondLst>
                                        </p:cTn>
                                        <p:tgtEl>
                                          <p:spTgt spid="514"/>
                                        </p:tgtEl>
                                        <p:attrNameLst>
                                          <p:attrName>style.visibility</p:attrName>
                                        </p:attrNameLst>
                                      </p:cBhvr>
                                      <p:to>
                                        <p:strVal val="visible"/>
                                      </p:to>
                                    </p:set>
                                    <p:animEffect transition="in" filter="fade">
                                      <p:cBhvr>
                                        <p:cTn id="289" dur="190"/>
                                        <p:tgtEl>
                                          <p:spTgt spid="514"/>
                                        </p:tgtEl>
                                      </p:cBhvr>
                                    </p:animEffect>
                                  </p:childTnLst>
                                </p:cTn>
                              </p:par>
                            </p:childTnLst>
                          </p:cTn>
                        </p:par>
                        <p:par>
                          <p:cTn id="290" fill="hold">
                            <p:stCondLst>
                              <p:cond delay="33000"/>
                            </p:stCondLst>
                            <p:childTnLst>
                              <p:par>
                                <p:cTn id="291" presetID="10" presetClass="entr" presetSubtype="0" fill="hold" grpId="0" nodeType="afterEffect">
                                  <p:stCondLst>
                                    <p:cond delay="0"/>
                                  </p:stCondLst>
                                  <p:childTnLst>
                                    <p:set>
                                      <p:cBhvr>
                                        <p:cTn id="292" dur="1" fill="hold">
                                          <p:stCondLst>
                                            <p:cond delay="0"/>
                                          </p:stCondLst>
                                        </p:cTn>
                                        <p:tgtEl>
                                          <p:spTgt spid="515"/>
                                        </p:tgtEl>
                                        <p:attrNameLst>
                                          <p:attrName>style.visibility</p:attrName>
                                        </p:attrNameLst>
                                      </p:cBhvr>
                                      <p:to>
                                        <p:strVal val="visible"/>
                                      </p:to>
                                    </p:set>
                                    <p:animEffect transition="in" filter="fade">
                                      <p:cBhvr>
                                        <p:cTn id="293" dur="190"/>
                                        <p:tgtEl>
                                          <p:spTgt spid="515"/>
                                        </p:tgtEl>
                                      </p:cBhvr>
                                    </p:animEffect>
                                  </p:childTnLst>
                                </p:cTn>
                              </p:par>
                            </p:childTnLst>
                          </p:cTn>
                        </p:par>
                        <p:par>
                          <p:cTn id="294" fill="hold">
                            <p:stCondLst>
                              <p:cond delay="33500"/>
                            </p:stCondLst>
                            <p:childTnLst>
                              <p:par>
                                <p:cTn id="295" presetID="10" presetClass="entr" presetSubtype="0" fill="hold" grpId="0" nodeType="afterEffect">
                                  <p:stCondLst>
                                    <p:cond delay="0"/>
                                  </p:stCondLst>
                                  <p:childTnLst>
                                    <p:set>
                                      <p:cBhvr>
                                        <p:cTn id="296" dur="1" fill="hold">
                                          <p:stCondLst>
                                            <p:cond delay="0"/>
                                          </p:stCondLst>
                                        </p:cTn>
                                        <p:tgtEl>
                                          <p:spTgt spid="516"/>
                                        </p:tgtEl>
                                        <p:attrNameLst>
                                          <p:attrName>style.visibility</p:attrName>
                                        </p:attrNameLst>
                                      </p:cBhvr>
                                      <p:to>
                                        <p:strVal val="visible"/>
                                      </p:to>
                                    </p:set>
                                    <p:animEffect transition="in" filter="fade">
                                      <p:cBhvr>
                                        <p:cTn id="297" dur="190"/>
                                        <p:tgtEl>
                                          <p:spTgt spid="516"/>
                                        </p:tgtEl>
                                      </p:cBhvr>
                                    </p:animEffect>
                                  </p:childTnLst>
                                </p:cTn>
                              </p:par>
                            </p:childTnLst>
                          </p:cTn>
                        </p:par>
                        <p:par>
                          <p:cTn id="298" fill="hold">
                            <p:stCondLst>
                              <p:cond delay="34000"/>
                            </p:stCondLst>
                            <p:childTnLst>
                              <p:par>
                                <p:cTn id="299" presetID="10" presetClass="entr" presetSubtype="0" fill="hold" grpId="0" nodeType="afterEffect">
                                  <p:stCondLst>
                                    <p:cond delay="0"/>
                                  </p:stCondLst>
                                  <p:childTnLst>
                                    <p:set>
                                      <p:cBhvr>
                                        <p:cTn id="300" dur="1" fill="hold">
                                          <p:stCondLst>
                                            <p:cond delay="0"/>
                                          </p:stCondLst>
                                        </p:cTn>
                                        <p:tgtEl>
                                          <p:spTgt spid="517"/>
                                        </p:tgtEl>
                                        <p:attrNameLst>
                                          <p:attrName>style.visibility</p:attrName>
                                        </p:attrNameLst>
                                      </p:cBhvr>
                                      <p:to>
                                        <p:strVal val="visible"/>
                                      </p:to>
                                    </p:set>
                                    <p:animEffect transition="in" filter="fade">
                                      <p:cBhvr>
                                        <p:cTn id="301" dur="190"/>
                                        <p:tgtEl>
                                          <p:spTgt spid="517"/>
                                        </p:tgtEl>
                                      </p:cBhvr>
                                    </p:animEffect>
                                  </p:childTnLst>
                                </p:cTn>
                              </p:par>
                            </p:childTnLst>
                          </p:cTn>
                        </p:par>
                        <p:par>
                          <p:cTn id="302" fill="hold">
                            <p:stCondLst>
                              <p:cond delay="34500"/>
                            </p:stCondLst>
                            <p:childTnLst>
                              <p:par>
                                <p:cTn id="303" presetID="10" presetClass="entr" presetSubtype="0" fill="hold" grpId="0" nodeType="afterEffect">
                                  <p:stCondLst>
                                    <p:cond delay="0"/>
                                  </p:stCondLst>
                                  <p:childTnLst>
                                    <p:set>
                                      <p:cBhvr>
                                        <p:cTn id="304" dur="1" fill="hold">
                                          <p:stCondLst>
                                            <p:cond delay="0"/>
                                          </p:stCondLst>
                                        </p:cTn>
                                        <p:tgtEl>
                                          <p:spTgt spid="518"/>
                                        </p:tgtEl>
                                        <p:attrNameLst>
                                          <p:attrName>style.visibility</p:attrName>
                                        </p:attrNameLst>
                                      </p:cBhvr>
                                      <p:to>
                                        <p:strVal val="visible"/>
                                      </p:to>
                                    </p:set>
                                    <p:animEffect transition="in" filter="fade">
                                      <p:cBhvr>
                                        <p:cTn id="305" dur="190"/>
                                        <p:tgtEl>
                                          <p:spTgt spid="518"/>
                                        </p:tgtEl>
                                      </p:cBhvr>
                                    </p:animEffect>
                                  </p:childTnLst>
                                </p:cTn>
                              </p:par>
                            </p:childTnLst>
                          </p:cTn>
                        </p:par>
                        <p:par>
                          <p:cTn id="306" fill="hold">
                            <p:stCondLst>
                              <p:cond delay="35000"/>
                            </p:stCondLst>
                            <p:childTnLst>
                              <p:par>
                                <p:cTn id="307" presetID="10" presetClass="entr" presetSubtype="0" fill="hold" grpId="0" nodeType="afterEffect">
                                  <p:stCondLst>
                                    <p:cond delay="0"/>
                                  </p:stCondLst>
                                  <p:childTnLst>
                                    <p:set>
                                      <p:cBhvr>
                                        <p:cTn id="308" dur="1" fill="hold">
                                          <p:stCondLst>
                                            <p:cond delay="0"/>
                                          </p:stCondLst>
                                        </p:cTn>
                                        <p:tgtEl>
                                          <p:spTgt spid="519"/>
                                        </p:tgtEl>
                                        <p:attrNameLst>
                                          <p:attrName>style.visibility</p:attrName>
                                        </p:attrNameLst>
                                      </p:cBhvr>
                                      <p:to>
                                        <p:strVal val="visible"/>
                                      </p:to>
                                    </p:set>
                                    <p:animEffect transition="in" filter="fade">
                                      <p:cBhvr>
                                        <p:cTn id="309" dur="190"/>
                                        <p:tgtEl>
                                          <p:spTgt spid="519"/>
                                        </p:tgtEl>
                                      </p:cBhvr>
                                    </p:animEffect>
                                  </p:childTnLst>
                                </p:cTn>
                              </p:par>
                            </p:childTnLst>
                          </p:cTn>
                        </p:par>
                        <p:par>
                          <p:cTn id="310" fill="hold">
                            <p:stCondLst>
                              <p:cond delay="35500"/>
                            </p:stCondLst>
                            <p:childTnLst>
                              <p:par>
                                <p:cTn id="311" presetID="10" presetClass="entr" presetSubtype="0" fill="hold" grpId="0" nodeType="afterEffect">
                                  <p:stCondLst>
                                    <p:cond delay="0"/>
                                  </p:stCondLst>
                                  <p:childTnLst>
                                    <p:set>
                                      <p:cBhvr>
                                        <p:cTn id="312" dur="1" fill="hold">
                                          <p:stCondLst>
                                            <p:cond delay="0"/>
                                          </p:stCondLst>
                                        </p:cTn>
                                        <p:tgtEl>
                                          <p:spTgt spid="520"/>
                                        </p:tgtEl>
                                        <p:attrNameLst>
                                          <p:attrName>style.visibility</p:attrName>
                                        </p:attrNameLst>
                                      </p:cBhvr>
                                      <p:to>
                                        <p:strVal val="visible"/>
                                      </p:to>
                                    </p:set>
                                    <p:animEffect transition="in" filter="fade">
                                      <p:cBhvr>
                                        <p:cTn id="313" dur="190"/>
                                        <p:tgtEl>
                                          <p:spTgt spid="520"/>
                                        </p:tgtEl>
                                      </p:cBhvr>
                                    </p:animEffect>
                                  </p:childTnLst>
                                </p:cTn>
                              </p:par>
                            </p:childTnLst>
                          </p:cTn>
                        </p:par>
                        <p:par>
                          <p:cTn id="314" fill="hold">
                            <p:stCondLst>
                              <p:cond delay="36000"/>
                            </p:stCondLst>
                            <p:childTnLst>
                              <p:par>
                                <p:cTn id="315" presetID="10" presetClass="entr" presetSubtype="0" fill="hold" grpId="0" nodeType="afterEffect">
                                  <p:stCondLst>
                                    <p:cond delay="0"/>
                                  </p:stCondLst>
                                  <p:childTnLst>
                                    <p:set>
                                      <p:cBhvr>
                                        <p:cTn id="316" dur="1" fill="hold">
                                          <p:stCondLst>
                                            <p:cond delay="0"/>
                                          </p:stCondLst>
                                        </p:cTn>
                                        <p:tgtEl>
                                          <p:spTgt spid="521"/>
                                        </p:tgtEl>
                                        <p:attrNameLst>
                                          <p:attrName>style.visibility</p:attrName>
                                        </p:attrNameLst>
                                      </p:cBhvr>
                                      <p:to>
                                        <p:strVal val="visible"/>
                                      </p:to>
                                    </p:set>
                                    <p:animEffect transition="in" filter="fade">
                                      <p:cBhvr>
                                        <p:cTn id="317" dur="190"/>
                                        <p:tgtEl>
                                          <p:spTgt spid="521"/>
                                        </p:tgtEl>
                                      </p:cBhvr>
                                    </p:animEffect>
                                  </p:childTnLst>
                                </p:cTn>
                              </p:par>
                            </p:childTnLst>
                          </p:cTn>
                        </p:par>
                        <p:par>
                          <p:cTn id="318" fill="hold">
                            <p:stCondLst>
                              <p:cond delay="36500"/>
                            </p:stCondLst>
                            <p:childTnLst>
                              <p:par>
                                <p:cTn id="319" presetID="10" presetClass="entr" presetSubtype="0" fill="hold" grpId="0" nodeType="afterEffect">
                                  <p:stCondLst>
                                    <p:cond delay="0"/>
                                  </p:stCondLst>
                                  <p:childTnLst>
                                    <p:set>
                                      <p:cBhvr>
                                        <p:cTn id="320" dur="1" fill="hold">
                                          <p:stCondLst>
                                            <p:cond delay="0"/>
                                          </p:stCondLst>
                                        </p:cTn>
                                        <p:tgtEl>
                                          <p:spTgt spid="522"/>
                                        </p:tgtEl>
                                        <p:attrNameLst>
                                          <p:attrName>style.visibility</p:attrName>
                                        </p:attrNameLst>
                                      </p:cBhvr>
                                      <p:to>
                                        <p:strVal val="visible"/>
                                      </p:to>
                                    </p:set>
                                    <p:animEffect transition="in" filter="fade">
                                      <p:cBhvr>
                                        <p:cTn id="321" dur="190"/>
                                        <p:tgtEl>
                                          <p:spTgt spid="522"/>
                                        </p:tgtEl>
                                      </p:cBhvr>
                                    </p:animEffect>
                                  </p:childTnLst>
                                </p:cTn>
                              </p:par>
                            </p:childTnLst>
                          </p:cTn>
                        </p:par>
                        <p:par>
                          <p:cTn id="322" fill="hold">
                            <p:stCondLst>
                              <p:cond delay="37000"/>
                            </p:stCondLst>
                            <p:childTnLst>
                              <p:par>
                                <p:cTn id="323" presetID="10" presetClass="entr" presetSubtype="0" fill="hold" grpId="0" nodeType="afterEffect">
                                  <p:stCondLst>
                                    <p:cond delay="0"/>
                                  </p:stCondLst>
                                  <p:childTnLst>
                                    <p:set>
                                      <p:cBhvr>
                                        <p:cTn id="324" dur="1" fill="hold">
                                          <p:stCondLst>
                                            <p:cond delay="0"/>
                                          </p:stCondLst>
                                        </p:cTn>
                                        <p:tgtEl>
                                          <p:spTgt spid="523"/>
                                        </p:tgtEl>
                                        <p:attrNameLst>
                                          <p:attrName>style.visibility</p:attrName>
                                        </p:attrNameLst>
                                      </p:cBhvr>
                                      <p:to>
                                        <p:strVal val="visible"/>
                                      </p:to>
                                    </p:set>
                                    <p:animEffect transition="in" filter="fade">
                                      <p:cBhvr>
                                        <p:cTn id="325" dur="190"/>
                                        <p:tgtEl>
                                          <p:spTgt spid="523"/>
                                        </p:tgtEl>
                                      </p:cBhvr>
                                    </p:animEffect>
                                  </p:childTnLst>
                                </p:cTn>
                              </p:par>
                            </p:childTnLst>
                          </p:cTn>
                        </p:par>
                        <p:par>
                          <p:cTn id="326" fill="hold">
                            <p:stCondLst>
                              <p:cond delay="37500"/>
                            </p:stCondLst>
                            <p:childTnLst>
                              <p:par>
                                <p:cTn id="327" presetID="10" presetClass="entr" presetSubtype="0" fill="hold" grpId="0" nodeType="afterEffect">
                                  <p:stCondLst>
                                    <p:cond delay="0"/>
                                  </p:stCondLst>
                                  <p:childTnLst>
                                    <p:set>
                                      <p:cBhvr>
                                        <p:cTn id="328" dur="1" fill="hold">
                                          <p:stCondLst>
                                            <p:cond delay="0"/>
                                          </p:stCondLst>
                                        </p:cTn>
                                        <p:tgtEl>
                                          <p:spTgt spid="524"/>
                                        </p:tgtEl>
                                        <p:attrNameLst>
                                          <p:attrName>style.visibility</p:attrName>
                                        </p:attrNameLst>
                                      </p:cBhvr>
                                      <p:to>
                                        <p:strVal val="visible"/>
                                      </p:to>
                                    </p:set>
                                    <p:animEffect transition="in" filter="fade">
                                      <p:cBhvr>
                                        <p:cTn id="329" dur="19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p:bldP spid="526" grpId="0" animBg="1"/>
      <p:bldP spid="527" grpId="0"/>
      <p:bldP spid="528" grpId="0" animBg="1"/>
      <p:bldP spid="529" grpId="0"/>
      <p:bldP spid="530" grpId="0" animBg="1"/>
      <p:bldP spid="531" grpId="0"/>
      <p:bldP spid="532" grpId="0" animBg="1"/>
      <p:bldP spid="533" grpId="0"/>
      <p:bldP spid="534" grpId="0" animBg="1"/>
      <p:bldP spid="5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471" b="5471"/>
          <a:stretch>
            <a:fillRect/>
          </a:stretch>
        </p:blipFill>
        <p:spPr>
          <a:xfrm>
            <a:off x="1829038" y="3200404"/>
            <a:ext cx="12193588" cy="6892925"/>
          </a:xfrm>
          <a:solidFill>
            <a:schemeClr val="bg1">
              <a:lumMod val="85000"/>
            </a:schemeClr>
          </a:solidFill>
        </p:spPr>
      </p:pic>
      <p:sp>
        <p:nvSpPr>
          <p:cNvPr id="14" name="Rectangle 13"/>
          <p:cNvSpPr/>
          <p:nvPr/>
        </p:nvSpPr>
        <p:spPr>
          <a:xfrm>
            <a:off x="12222166" y="3276601"/>
            <a:ext cx="1800461" cy="1212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a:latin typeface="+mn-ea"/>
            </a:endParaRPr>
          </a:p>
        </p:txBody>
      </p:sp>
      <p:sp>
        <p:nvSpPr>
          <p:cNvPr id="2" name="TextBox 1"/>
          <p:cNvSpPr txBox="1"/>
          <p:nvPr/>
        </p:nvSpPr>
        <p:spPr>
          <a:xfrm>
            <a:off x="12222167" y="3319135"/>
            <a:ext cx="5677641" cy="1169549"/>
          </a:xfrm>
          <a:prstGeom prst="rect">
            <a:avLst/>
          </a:prstGeom>
          <a:noFill/>
        </p:spPr>
        <p:txBody>
          <a:bodyPr wrap="square" lIns="182849" tIns="91426" rIns="182849" bIns="91426" rtlCol="0">
            <a:spAutoFit/>
          </a:bodyPr>
          <a:lstStyle/>
          <a:p>
            <a:r>
              <a:rPr lang="zh-CN" altLang="en-US" sz="6400" b="1" dirty="0">
                <a:solidFill>
                  <a:schemeClr val="bg1"/>
                </a:solidFill>
                <a:latin typeface="+mn-ea"/>
              </a:rPr>
              <a:t>如何</a:t>
            </a:r>
            <a:r>
              <a:rPr lang="zh-CN" altLang="en-US" sz="6400" b="1" dirty="0">
                <a:solidFill>
                  <a:schemeClr val="accent2"/>
                </a:solidFill>
                <a:latin typeface="+mn-ea"/>
              </a:rPr>
              <a:t>联系我们</a:t>
            </a:r>
            <a:endParaRPr lang="en-US" sz="6400" b="1" dirty="0">
              <a:solidFill>
                <a:schemeClr val="accent2"/>
              </a:solidFill>
              <a:latin typeface="+mn-ea"/>
            </a:endParaRPr>
          </a:p>
        </p:txBody>
      </p:sp>
      <p:sp>
        <p:nvSpPr>
          <p:cNvPr id="3" name="TextBox 2"/>
          <p:cNvSpPr txBox="1"/>
          <p:nvPr/>
        </p:nvSpPr>
        <p:spPr>
          <a:xfrm>
            <a:off x="14022627" y="4488681"/>
            <a:ext cx="6833511" cy="769413"/>
          </a:xfrm>
          <a:prstGeom prst="rect">
            <a:avLst/>
          </a:prstGeom>
          <a:noFill/>
        </p:spPr>
        <p:txBody>
          <a:bodyPr wrap="square" lIns="182849" tIns="91426" rIns="182849" bIns="91426" rtlCol="0">
            <a:spAutoFit/>
          </a:bodyPr>
          <a:lstStyle/>
          <a:p>
            <a:r>
              <a:rPr lang="zh-CN" altLang="en-US" sz="1900" dirty="0">
                <a:solidFill>
                  <a:schemeClr val="tx1">
                    <a:lumMod val="50000"/>
                    <a:lumOff val="50000"/>
                  </a:schemeClr>
                </a:solidFill>
                <a:latin typeface="+mn-ea"/>
                <a:cs typeface="Open Sans" panose="020B0606030504020204" pitchFamily="34" charset="0"/>
              </a:rPr>
              <a:t>此处添加详细文本描述，建议与标题相关并符合整体语言风格，语言描述尽量简洁生动。</a:t>
            </a:r>
            <a:endParaRPr lang="en-US" sz="1900" dirty="0">
              <a:solidFill>
                <a:schemeClr val="tx1">
                  <a:lumMod val="50000"/>
                  <a:lumOff val="50000"/>
                </a:schemeClr>
              </a:solidFill>
              <a:latin typeface="+mn-ea"/>
              <a:cs typeface="Open Sans" panose="020B0606030504020204" pitchFamily="34" charset="0"/>
            </a:endParaRPr>
          </a:p>
        </p:txBody>
      </p:sp>
      <p:sp>
        <p:nvSpPr>
          <p:cNvPr id="16" name="Oval 15"/>
          <p:cNvSpPr/>
          <p:nvPr/>
        </p:nvSpPr>
        <p:spPr>
          <a:xfrm>
            <a:off x="14887521" y="6065049"/>
            <a:ext cx="786910" cy="7868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sz="3200" dirty="0">
              <a:solidFill>
                <a:schemeClr val="bg1"/>
              </a:solidFill>
              <a:latin typeface="+mn-ea"/>
            </a:endParaRPr>
          </a:p>
        </p:txBody>
      </p:sp>
      <p:sp>
        <p:nvSpPr>
          <p:cNvPr id="17" name="Oval 16"/>
          <p:cNvSpPr/>
          <p:nvPr/>
        </p:nvSpPr>
        <p:spPr>
          <a:xfrm>
            <a:off x="14887521" y="7105665"/>
            <a:ext cx="786910" cy="78680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sz="3200" dirty="0">
              <a:solidFill>
                <a:schemeClr val="bg1"/>
              </a:solidFill>
              <a:latin typeface="+mn-ea"/>
            </a:endParaRPr>
          </a:p>
        </p:txBody>
      </p:sp>
      <p:sp>
        <p:nvSpPr>
          <p:cNvPr id="18" name="Oval 17"/>
          <p:cNvSpPr/>
          <p:nvPr/>
        </p:nvSpPr>
        <p:spPr>
          <a:xfrm>
            <a:off x="14887521" y="8146281"/>
            <a:ext cx="786910" cy="7868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sz="3200" dirty="0">
              <a:solidFill>
                <a:schemeClr val="bg1"/>
              </a:solidFill>
              <a:latin typeface="+mn-ea"/>
            </a:endParaRPr>
          </a:p>
        </p:txBody>
      </p:sp>
      <p:sp>
        <p:nvSpPr>
          <p:cNvPr id="19" name="Oval 18"/>
          <p:cNvSpPr/>
          <p:nvPr/>
        </p:nvSpPr>
        <p:spPr>
          <a:xfrm>
            <a:off x="14887521" y="9186897"/>
            <a:ext cx="786910" cy="78680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sz="3200" dirty="0">
              <a:solidFill>
                <a:schemeClr val="bg1"/>
              </a:solidFill>
              <a:latin typeface="+mn-ea"/>
            </a:endParaRPr>
          </a:p>
        </p:txBody>
      </p:sp>
      <p:sp>
        <p:nvSpPr>
          <p:cNvPr id="20" name="TextBox 19"/>
          <p:cNvSpPr txBox="1"/>
          <p:nvPr/>
        </p:nvSpPr>
        <p:spPr>
          <a:xfrm>
            <a:off x="15674433" y="6212231"/>
            <a:ext cx="1343895" cy="477025"/>
          </a:xfrm>
          <a:prstGeom prst="rect">
            <a:avLst/>
          </a:prstGeom>
          <a:noFill/>
        </p:spPr>
        <p:txBody>
          <a:bodyPr wrap="none" lIns="182849" tIns="91426" rIns="182849" bIns="91426" rtlCol="0">
            <a:spAutoFit/>
          </a:bodyPr>
          <a:lstStyle/>
          <a:p>
            <a:r>
              <a:rPr lang="zh-CN" altLang="en-US" sz="1900" dirty="0">
                <a:solidFill>
                  <a:schemeClr val="tx1">
                    <a:lumMod val="50000"/>
                    <a:lumOff val="50000"/>
                  </a:schemeClr>
                </a:solidFill>
                <a:latin typeface="+mn-ea"/>
                <a:cs typeface="Open Sans" panose="020B0606030504020204" pitchFamily="34" charset="0"/>
              </a:rPr>
              <a:t>公司地址</a:t>
            </a:r>
            <a:endParaRPr lang="en-US" sz="1900" dirty="0">
              <a:solidFill>
                <a:schemeClr val="tx1">
                  <a:lumMod val="50000"/>
                  <a:lumOff val="50000"/>
                </a:schemeClr>
              </a:solidFill>
              <a:latin typeface="+mn-ea"/>
              <a:cs typeface="Open Sans" panose="020B0606030504020204" pitchFamily="34" charset="0"/>
            </a:endParaRPr>
          </a:p>
        </p:txBody>
      </p:sp>
      <p:sp>
        <p:nvSpPr>
          <p:cNvPr id="21" name="TextBox 20"/>
          <p:cNvSpPr txBox="1"/>
          <p:nvPr/>
        </p:nvSpPr>
        <p:spPr>
          <a:xfrm>
            <a:off x="15674433" y="7252847"/>
            <a:ext cx="1864872" cy="477025"/>
          </a:xfrm>
          <a:prstGeom prst="rect">
            <a:avLst/>
          </a:prstGeom>
          <a:noFill/>
        </p:spPr>
        <p:txBody>
          <a:bodyPr wrap="none" lIns="182849" tIns="91426" rIns="182849" bIns="91426" rtlCol="0">
            <a:spAutoFit/>
          </a:bodyPr>
          <a:lstStyle/>
          <a:p>
            <a:r>
              <a:rPr lang="en-US" sz="1900" dirty="0">
                <a:solidFill>
                  <a:schemeClr val="tx1">
                    <a:lumMod val="50000"/>
                    <a:lumOff val="50000"/>
                  </a:schemeClr>
                </a:solidFill>
                <a:latin typeface="+mn-ea"/>
                <a:cs typeface="Open Sans" panose="020B0606030504020204" pitchFamily="34" charset="0"/>
              </a:rPr>
              <a:t>123</a:t>
            </a:r>
            <a:r>
              <a:rPr lang="en-US" altLang="zh-CN" sz="1900" dirty="0">
                <a:solidFill>
                  <a:schemeClr val="tx1">
                    <a:lumMod val="50000"/>
                    <a:lumOff val="50000"/>
                  </a:schemeClr>
                </a:solidFill>
                <a:latin typeface="+mn-ea"/>
                <a:cs typeface="Open Sans" panose="020B0606030504020204" pitchFamily="34" charset="0"/>
              </a:rPr>
              <a:t>-123-123</a:t>
            </a:r>
            <a:endParaRPr lang="en-US" sz="1900" dirty="0">
              <a:solidFill>
                <a:schemeClr val="tx1">
                  <a:lumMod val="50000"/>
                  <a:lumOff val="50000"/>
                </a:schemeClr>
              </a:solidFill>
              <a:latin typeface="+mn-ea"/>
              <a:cs typeface="Open Sans" panose="020B0606030504020204" pitchFamily="34" charset="0"/>
            </a:endParaRPr>
          </a:p>
        </p:txBody>
      </p:sp>
      <p:sp>
        <p:nvSpPr>
          <p:cNvPr id="22" name="TextBox 21"/>
          <p:cNvSpPr txBox="1"/>
          <p:nvPr/>
        </p:nvSpPr>
        <p:spPr>
          <a:xfrm>
            <a:off x="15674433" y="8293463"/>
            <a:ext cx="1343895" cy="477025"/>
          </a:xfrm>
          <a:prstGeom prst="rect">
            <a:avLst/>
          </a:prstGeom>
          <a:noFill/>
        </p:spPr>
        <p:txBody>
          <a:bodyPr wrap="none" lIns="182849" tIns="91426" rIns="182849" bIns="91426" rtlCol="0">
            <a:spAutoFit/>
          </a:bodyPr>
          <a:lstStyle/>
          <a:p>
            <a:r>
              <a:rPr lang="zh-CN" altLang="en-US" sz="1900" dirty="0">
                <a:solidFill>
                  <a:schemeClr val="tx1">
                    <a:lumMod val="50000"/>
                    <a:lumOff val="50000"/>
                  </a:schemeClr>
                </a:solidFill>
                <a:latin typeface="+mn-ea"/>
                <a:cs typeface="Open Sans" panose="020B0606030504020204" pitchFamily="34" charset="0"/>
              </a:rPr>
              <a:t>网站地址</a:t>
            </a:r>
            <a:endParaRPr lang="en-US" sz="1900" dirty="0">
              <a:solidFill>
                <a:schemeClr val="tx1">
                  <a:lumMod val="50000"/>
                  <a:lumOff val="50000"/>
                </a:schemeClr>
              </a:solidFill>
              <a:latin typeface="+mn-ea"/>
              <a:cs typeface="Open Sans" panose="020B0606030504020204" pitchFamily="34" charset="0"/>
            </a:endParaRPr>
          </a:p>
        </p:txBody>
      </p:sp>
      <p:sp>
        <p:nvSpPr>
          <p:cNvPr id="23" name="TextBox 22"/>
          <p:cNvSpPr txBox="1"/>
          <p:nvPr/>
        </p:nvSpPr>
        <p:spPr>
          <a:xfrm>
            <a:off x="15674433" y="9334079"/>
            <a:ext cx="1343895" cy="477025"/>
          </a:xfrm>
          <a:prstGeom prst="rect">
            <a:avLst/>
          </a:prstGeom>
          <a:noFill/>
        </p:spPr>
        <p:txBody>
          <a:bodyPr wrap="none" lIns="182849" tIns="91426" rIns="182849" bIns="91426" rtlCol="0">
            <a:spAutoFit/>
          </a:bodyPr>
          <a:lstStyle/>
          <a:p>
            <a:r>
              <a:rPr lang="zh-CN" altLang="en-US" sz="1900" dirty="0">
                <a:solidFill>
                  <a:schemeClr val="tx1">
                    <a:lumMod val="50000"/>
                    <a:lumOff val="50000"/>
                  </a:schemeClr>
                </a:solidFill>
                <a:latin typeface="+mn-ea"/>
                <a:cs typeface="Open Sans" panose="020B0606030504020204" pitchFamily="34" charset="0"/>
              </a:rPr>
              <a:t>邮箱地址</a:t>
            </a:r>
            <a:endParaRPr lang="en-US" sz="1900" dirty="0">
              <a:solidFill>
                <a:schemeClr val="tx1">
                  <a:lumMod val="50000"/>
                  <a:lumOff val="50000"/>
                </a:schemeClr>
              </a:solidFill>
              <a:latin typeface="+mn-ea"/>
              <a:cs typeface="Open Sans" panose="020B0606030504020204" pitchFamily="34" charset="0"/>
            </a:endParaRPr>
          </a:p>
        </p:txBody>
      </p:sp>
      <p:grpSp>
        <p:nvGrpSpPr>
          <p:cNvPr id="15" name="组合 14"/>
          <p:cNvGrpSpPr/>
          <p:nvPr/>
        </p:nvGrpSpPr>
        <p:grpSpPr>
          <a:xfrm>
            <a:off x="15113712" y="7233836"/>
            <a:ext cx="334529" cy="530461"/>
            <a:chOff x="1919315" y="2044154"/>
            <a:chExt cx="278935" cy="442364"/>
          </a:xfrm>
        </p:grpSpPr>
        <p:sp>
          <p:nvSpPr>
            <p:cNvPr id="24" name="Freeform 59"/>
            <p:cNvSpPr>
              <a:spLocks noEditPoints="1"/>
            </p:cNvSpPr>
            <p:nvPr/>
          </p:nvSpPr>
          <p:spPr bwMode="auto">
            <a:xfrm>
              <a:off x="1919315" y="2090848"/>
              <a:ext cx="278935" cy="395670"/>
            </a:xfrm>
            <a:custGeom>
              <a:avLst/>
              <a:gdLst>
                <a:gd name="T0" fmla="*/ 76 w 96"/>
                <a:gd name="T1" fmla="*/ 136 h 136"/>
                <a:gd name="T2" fmla="*/ 20 w 96"/>
                <a:gd name="T3" fmla="*/ 136 h 136"/>
                <a:gd name="T4" fmla="*/ 0 w 96"/>
                <a:gd name="T5" fmla="*/ 116 h 136"/>
                <a:gd name="T6" fmla="*/ 0 w 96"/>
                <a:gd name="T7" fmla="*/ 20 h 136"/>
                <a:gd name="T8" fmla="*/ 20 w 96"/>
                <a:gd name="T9" fmla="*/ 0 h 136"/>
                <a:gd name="T10" fmla="*/ 76 w 96"/>
                <a:gd name="T11" fmla="*/ 0 h 136"/>
                <a:gd name="T12" fmla="*/ 96 w 96"/>
                <a:gd name="T13" fmla="*/ 20 h 136"/>
                <a:gd name="T14" fmla="*/ 96 w 96"/>
                <a:gd name="T15" fmla="*/ 116 h 136"/>
                <a:gd name="T16" fmla="*/ 76 w 96"/>
                <a:gd name="T17" fmla="*/ 136 h 136"/>
                <a:gd name="T18" fmla="*/ 20 w 96"/>
                <a:gd name="T19" fmla="*/ 8 h 136"/>
                <a:gd name="T20" fmla="*/ 8 w 96"/>
                <a:gd name="T21" fmla="*/ 20 h 136"/>
                <a:gd name="T22" fmla="*/ 8 w 96"/>
                <a:gd name="T23" fmla="*/ 116 h 136"/>
                <a:gd name="T24" fmla="*/ 20 w 96"/>
                <a:gd name="T25" fmla="*/ 128 h 136"/>
                <a:gd name="T26" fmla="*/ 76 w 96"/>
                <a:gd name="T27" fmla="*/ 128 h 136"/>
                <a:gd name="T28" fmla="*/ 88 w 96"/>
                <a:gd name="T29" fmla="*/ 116 h 136"/>
                <a:gd name="T30" fmla="*/ 88 w 96"/>
                <a:gd name="T31" fmla="*/ 20 h 136"/>
                <a:gd name="T32" fmla="*/ 76 w 96"/>
                <a:gd name="T33" fmla="*/ 8 h 136"/>
                <a:gd name="T34" fmla="*/ 20 w 96"/>
                <a:gd name="T35"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36">
                  <a:moveTo>
                    <a:pt x="76" y="136"/>
                  </a:moveTo>
                  <a:cubicBezTo>
                    <a:pt x="20" y="136"/>
                    <a:pt x="20" y="136"/>
                    <a:pt x="20" y="136"/>
                  </a:cubicBezTo>
                  <a:cubicBezTo>
                    <a:pt x="9" y="136"/>
                    <a:pt x="0" y="127"/>
                    <a:pt x="0" y="116"/>
                  </a:cubicBezTo>
                  <a:cubicBezTo>
                    <a:pt x="0" y="20"/>
                    <a:pt x="0" y="20"/>
                    <a:pt x="0" y="20"/>
                  </a:cubicBezTo>
                  <a:cubicBezTo>
                    <a:pt x="0" y="9"/>
                    <a:pt x="9" y="0"/>
                    <a:pt x="20" y="0"/>
                  </a:cubicBezTo>
                  <a:cubicBezTo>
                    <a:pt x="76" y="0"/>
                    <a:pt x="76" y="0"/>
                    <a:pt x="76" y="0"/>
                  </a:cubicBezTo>
                  <a:cubicBezTo>
                    <a:pt x="87" y="0"/>
                    <a:pt x="96" y="9"/>
                    <a:pt x="96" y="20"/>
                  </a:cubicBezTo>
                  <a:cubicBezTo>
                    <a:pt x="96" y="116"/>
                    <a:pt x="96" y="116"/>
                    <a:pt x="96" y="116"/>
                  </a:cubicBezTo>
                  <a:cubicBezTo>
                    <a:pt x="96" y="127"/>
                    <a:pt x="87" y="136"/>
                    <a:pt x="76" y="136"/>
                  </a:cubicBezTo>
                  <a:close/>
                  <a:moveTo>
                    <a:pt x="20" y="8"/>
                  </a:moveTo>
                  <a:cubicBezTo>
                    <a:pt x="14" y="8"/>
                    <a:pt x="8" y="13"/>
                    <a:pt x="8" y="20"/>
                  </a:cubicBezTo>
                  <a:cubicBezTo>
                    <a:pt x="8" y="116"/>
                    <a:pt x="8" y="116"/>
                    <a:pt x="8" y="116"/>
                  </a:cubicBezTo>
                  <a:cubicBezTo>
                    <a:pt x="8" y="123"/>
                    <a:pt x="14" y="128"/>
                    <a:pt x="20" y="128"/>
                  </a:cubicBezTo>
                  <a:cubicBezTo>
                    <a:pt x="76" y="128"/>
                    <a:pt x="76" y="128"/>
                    <a:pt x="76" y="128"/>
                  </a:cubicBezTo>
                  <a:cubicBezTo>
                    <a:pt x="83" y="128"/>
                    <a:pt x="88" y="123"/>
                    <a:pt x="88" y="116"/>
                  </a:cubicBezTo>
                  <a:cubicBezTo>
                    <a:pt x="88" y="20"/>
                    <a:pt x="88" y="20"/>
                    <a:pt x="88" y="20"/>
                  </a:cubicBezTo>
                  <a:cubicBezTo>
                    <a:pt x="88" y="13"/>
                    <a:pt x="83" y="8"/>
                    <a:pt x="76" y="8"/>
                  </a:cubicBezTo>
                  <a:lnTo>
                    <a:pt x="20"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5" name="Freeform 60"/>
            <p:cNvSpPr>
              <a:spLocks noEditPoints="1"/>
            </p:cNvSpPr>
            <p:nvPr/>
          </p:nvSpPr>
          <p:spPr bwMode="auto">
            <a:xfrm>
              <a:off x="1966009" y="2137542"/>
              <a:ext cx="186776" cy="138853"/>
            </a:xfrm>
            <a:custGeom>
              <a:avLst/>
              <a:gdLst>
                <a:gd name="T0" fmla="*/ 56 w 64"/>
                <a:gd name="T1" fmla="*/ 48 h 48"/>
                <a:gd name="T2" fmla="*/ 8 w 64"/>
                <a:gd name="T3" fmla="*/ 48 h 48"/>
                <a:gd name="T4" fmla="*/ 0 w 64"/>
                <a:gd name="T5" fmla="*/ 40 h 48"/>
                <a:gd name="T6" fmla="*/ 0 w 64"/>
                <a:gd name="T7" fmla="*/ 8 h 48"/>
                <a:gd name="T8" fmla="*/ 8 w 64"/>
                <a:gd name="T9" fmla="*/ 0 h 48"/>
                <a:gd name="T10" fmla="*/ 56 w 64"/>
                <a:gd name="T11" fmla="*/ 0 h 48"/>
                <a:gd name="T12" fmla="*/ 64 w 64"/>
                <a:gd name="T13" fmla="*/ 8 h 48"/>
                <a:gd name="T14" fmla="*/ 64 w 64"/>
                <a:gd name="T15" fmla="*/ 40 h 48"/>
                <a:gd name="T16" fmla="*/ 56 w 64"/>
                <a:gd name="T17" fmla="*/ 48 h 48"/>
                <a:gd name="T18" fmla="*/ 56 w 64"/>
                <a:gd name="T19" fmla="*/ 40 h 48"/>
                <a:gd name="T20" fmla="*/ 56 w 64"/>
                <a:gd name="T21" fmla="*/ 44 h 48"/>
                <a:gd name="T22" fmla="*/ 56 w 64"/>
                <a:gd name="T23" fmla="*/ 40 h 48"/>
                <a:gd name="T24" fmla="*/ 56 w 64"/>
                <a:gd name="T25" fmla="*/ 40 h 48"/>
                <a:gd name="T26" fmla="*/ 8 w 64"/>
                <a:gd name="T27" fmla="*/ 8 h 48"/>
                <a:gd name="T28" fmla="*/ 8 w 64"/>
                <a:gd name="T29" fmla="*/ 40 h 48"/>
                <a:gd name="T30" fmla="*/ 56 w 64"/>
                <a:gd name="T31" fmla="*/ 40 h 48"/>
                <a:gd name="T32" fmla="*/ 56 w 64"/>
                <a:gd name="T33" fmla="*/ 8 h 48"/>
                <a:gd name="T34" fmla="*/ 8 w 64"/>
                <a:gd name="T3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48">
                  <a:moveTo>
                    <a:pt x="56" y="48"/>
                  </a:moveTo>
                  <a:cubicBezTo>
                    <a:pt x="8" y="48"/>
                    <a:pt x="8" y="48"/>
                    <a:pt x="8" y="48"/>
                  </a:cubicBezTo>
                  <a:cubicBezTo>
                    <a:pt x="4" y="48"/>
                    <a:pt x="0" y="44"/>
                    <a:pt x="0" y="40"/>
                  </a:cubicBezTo>
                  <a:cubicBezTo>
                    <a:pt x="0" y="8"/>
                    <a:pt x="0" y="8"/>
                    <a:pt x="0" y="8"/>
                  </a:cubicBezTo>
                  <a:cubicBezTo>
                    <a:pt x="0" y="4"/>
                    <a:pt x="4" y="0"/>
                    <a:pt x="8" y="0"/>
                  </a:cubicBezTo>
                  <a:cubicBezTo>
                    <a:pt x="56" y="0"/>
                    <a:pt x="56" y="0"/>
                    <a:pt x="56" y="0"/>
                  </a:cubicBezTo>
                  <a:cubicBezTo>
                    <a:pt x="61" y="0"/>
                    <a:pt x="64" y="4"/>
                    <a:pt x="64" y="8"/>
                  </a:cubicBezTo>
                  <a:cubicBezTo>
                    <a:pt x="64" y="40"/>
                    <a:pt x="64" y="40"/>
                    <a:pt x="64" y="40"/>
                  </a:cubicBezTo>
                  <a:cubicBezTo>
                    <a:pt x="64" y="44"/>
                    <a:pt x="61" y="48"/>
                    <a:pt x="56" y="48"/>
                  </a:cubicBezTo>
                  <a:close/>
                  <a:moveTo>
                    <a:pt x="56" y="40"/>
                  </a:moveTo>
                  <a:cubicBezTo>
                    <a:pt x="56" y="44"/>
                    <a:pt x="56" y="44"/>
                    <a:pt x="56" y="44"/>
                  </a:cubicBezTo>
                  <a:cubicBezTo>
                    <a:pt x="56" y="40"/>
                    <a:pt x="56" y="40"/>
                    <a:pt x="56" y="40"/>
                  </a:cubicBezTo>
                  <a:cubicBezTo>
                    <a:pt x="56" y="40"/>
                    <a:pt x="56" y="40"/>
                    <a:pt x="56" y="40"/>
                  </a:cubicBezTo>
                  <a:close/>
                  <a:moveTo>
                    <a:pt x="8" y="8"/>
                  </a:moveTo>
                  <a:cubicBezTo>
                    <a:pt x="8" y="40"/>
                    <a:pt x="8" y="40"/>
                    <a:pt x="8" y="40"/>
                  </a:cubicBezTo>
                  <a:cubicBezTo>
                    <a:pt x="56" y="40"/>
                    <a:pt x="56" y="40"/>
                    <a:pt x="56" y="40"/>
                  </a:cubicBezTo>
                  <a:cubicBezTo>
                    <a:pt x="56" y="8"/>
                    <a:pt x="56" y="8"/>
                    <a:pt x="56" y="8"/>
                  </a:cubicBez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6" name="Freeform 61"/>
            <p:cNvSpPr/>
            <p:nvPr/>
          </p:nvSpPr>
          <p:spPr bwMode="auto">
            <a:xfrm>
              <a:off x="1966009" y="2305886"/>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7" name="Freeform 62"/>
            <p:cNvSpPr/>
            <p:nvPr/>
          </p:nvSpPr>
          <p:spPr bwMode="auto">
            <a:xfrm>
              <a:off x="2036050" y="2305886"/>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8" name="Freeform 63"/>
            <p:cNvSpPr/>
            <p:nvPr/>
          </p:nvSpPr>
          <p:spPr bwMode="auto">
            <a:xfrm>
              <a:off x="2106091" y="2305886"/>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9" name="Freeform 64"/>
            <p:cNvSpPr/>
            <p:nvPr/>
          </p:nvSpPr>
          <p:spPr bwMode="auto">
            <a:xfrm>
              <a:off x="1966009" y="2352580"/>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0" name="Freeform 65"/>
            <p:cNvSpPr/>
            <p:nvPr/>
          </p:nvSpPr>
          <p:spPr bwMode="auto">
            <a:xfrm>
              <a:off x="2036050" y="2352580"/>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1" name="Freeform 66"/>
            <p:cNvSpPr/>
            <p:nvPr/>
          </p:nvSpPr>
          <p:spPr bwMode="auto">
            <a:xfrm>
              <a:off x="2106091" y="2352580"/>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2" name="Freeform 67"/>
            <p:cNvSpPr/>
            <p:nvPr/>
          </p:nvSpPr>
          <p:spPr bwMode="auto">
            <a:xfrm>
              <a:off x="1966009" y="2399274"/>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3" name="Freeform 68"/>
            <p:cNvSpPr/>
            <p:nvPr/>
          </p:nvSpPr>
          <p:spPr bwMode="auto">
            <a:xfrm>
              <a:off x="2036050" y="2399274"/>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4" name="Freeform 69"/>
            <p:cNvSpPr/>
            <p:nvPr/>
          </p:nvSpPr>
          <p:spPr bwMode="auto">
            <a:xfrm>
              <a:off x="2106091" y="2399274"/>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5" name="Freeform 70"/>
            <p:cNvSpPr/>
            <p:nvPr/>
          </p:nvSpPr>
          <p:spPr bwMode="auto">
            <a:xfrm>
              <a:off x="2140497" y="2044154"/>
              <a:ext cx="57753" cy="144997"/>
            </a:xfrm>
            <a:custGeom>
              <a:avLst/>
              <a:gdLst>
                <a:gd name="T0" fmla="*/ 16 w 20"/>
                <a:gd name="T1" fmla="*/ 50 h 50"/>
                <a:gd name="T2" fmla="*/ 12 w 20"/>
                <a:gd name="T3" fmla="*/ 46 h 50"/>
                <a:gd name="T4" fmla="*/ 12 w 20"/>
                <a:gd name="T5" fmla="*/ 8 h 50"/>
                <a:gd name="T6" fmla="*/ 8 w 20"/>
                <a:gd name="T7" fmla="*/ 8 h 50"/>
                <a:gd name="T8" fmla="*/ 8 w 20"/>
                <a:gd name="T9" fmla="*/ 20 h 50"/>
                <a:gd name="T10" fmla="*/ 4 w 20"/>
                <a:gd name="T11" fmla="*/ 24 h 50"/>
                <a:gd name="T12" fmla="*/ 0 w 20"/>
                <a:gd name="T13" fmla="*/ 20 h 50"/>
                <a:gd name="T14" fmla="*/ 0 w 20"/>
                <a:gd name="T15" fmla="*/ 8 h 50"/>
                <a:gd name="T16" fmla="*/ 8 w 20"/>
                <a:gd name="T17" fmla="*/ 0 h 50"/>
                <a:gd name="T18" fmla="*/ 12 w 20"/>
                <a:gd name="T19" fmla="*/ 0 h 50"/>
                <a:gd name="T20" fmla="*/ 20 w 20"/>
                <a:gd name="T21" fmla="*/ 8 h 50"/>
                <a:gd name="T22" fmla="*/ 20 w 20"/>
                <a:gd name="T23" fmla="*/ 46 h 50"/>
                <a:gd name="T24" fmla="*/ 16 w 20"/>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50">
                  <a:moveTo>
                    <a:pt x="16" y="50"/>
                  </a:moveTo>
                  <a:cubicBezTo>
                    <a:pt x="14" y="50"/>
                    <a:pt x="12" y="48"/>
                    <a:pt x="12" y="46"/>
                  </a:cubicBezTo>
                  <a:cubicBezTo>
                    <a:pt x="12" y="8"/>
                    <a:pt x="12" y="8"/>
                    <a:pt x="12" y="8"/>
                  </a:cubicBezTo>
                  <a:cubicBezTo>
                    <a:pt x="8" y="8"/>
                    <a:pt x="8" y="8"/>
                    <a:pt x="8" y="8"/>
                  </a:cubicBezTo>
                  <a:cubicBezTo>
                    <a:pt x="8" y="20"/>
                    <a:pt x="8" y="20"/>
                    <a:pt x="8" y="20"/>
                  </a:cubicBezTo>
                  <a:cubicBezTo>
                    <a:pt x="8" y="22"/>
                    <a:pt x="7" y="24"/>
                    <a:pt x="4" y="24"/>
                  </a:cubicBezTo>
                  <a:cubicBezTo>
                    <a:pt x="2" y="24"/>
                    <a:pt x="0" y="22"/>
                    <a:pt x="0" y="20"/>
                  </a:cubicBezTo>
                  <a:cubicBezTo>
                    <a:pt x="0" y="8"/>
                    <a:pt x="0" y="8"/>
                    <a:pt x="0" y="8"/>
                  </a:cubicBezTo>
                  <a:cubicBezTo>
                    <a:pt x="0" y="4"/>
                    <a:pt x="4" y="0"/>
                    <a:pt x="8" y="0"/>
                  </a:cubicBezTo>
                  <a:cubicBezTo>
                    <a:pt x="12" y="0"/>
                    <a:pt x="12" y="0"/>
                    <a:pt x="12" y="0"/>
                  </a:cubicBezTo>
                  <a:cubicBezTo>
                    <a:pt x="17" y="0"/>
                    <a:pt x="20" y="4"/>
                    <a:pt x="20" y="8"/>
                  </a:cubicBezTo>
                  <a:cubicBezTo>
                    <a:pt x="20" y="46"/>
                    <a:pt x="20" y="46"/>
                    <a:pt x="20" y="46"/>
                  </a:cubicBezTo>
                  <a:cubicBezTo>
                    <a:pt x="20" y="48"/>
                    <a:pt x="19" y="50"/>
                    <a:pt x="16"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grpSp>
      <p:grpSp>
        <p:nvGrpSpPr>
          <p:cNvPr id="5" name="组合 4"/>
          <p:cNvGrpSpPr/>
          <p:nvPr/>
        </p:nvGrpSpPr>
        <p:grpSpPr>
          <a:xfrm>
            <a:off x="15011756" y="6172305"/>
            <a:ext cx="538441" cy="518360"/>
            <a:chOff x="4160838" y="3222626"/>
            <a:chExt cx="427037" cy="411163"/>
          </a:xfrm>
        </p:grpSpPr>
        <p:sp>
          <p:nvSpPr>
            <p:cNvPr id="36" name="Freeform 23"/>
            <p:cNvSpPr/>
            <p:nvPr/>
          </p:nvSpPr>
          <p:spPr bwMode="auto">
            <a:xfrm>
              <a:off x="4221163" y="3438526"/>
              <a:ext cx="306387" cy="195263"/>
            </a:xfrm>
            <a:custGeom>
              <a:avLst/>
              <a:gdLst>
                <a:gd name="T0" fmla="*/ 97 w 101"/>
                <a:gd name="T1" fmla="*/ 65 h 65"/>
                <a:gd name="T2" fmla="*/ 4 w 101"/>
                <a:gd name="T3" fmla="*/ 65 h 65"/>
                <a:gd name="T4" fmla="*/ 0 w 101"/>
                <a:gd name="T5" fmla="*/ 61 h 65"/>
                <a:gd name="T6" fmla="*/ 0 w 101"/>
                <a:gd name="T7" fmla="*/ 4 h 65"/>
                <a:gd name="T8" fmla="*/ 4 w 101"/>
                <a:gd name="T9" fmla="*/ 0 h 65"/>
                <a:gd name="T10" fmla="*/ 8 w 101"/>
                <a:gd name="T11" fmla="*/ 4 h 65"/>
                <a:gd name="T12" fmla="*/ 8 w 101"/>
                <a:gd name="T13" fmla="*/ 57 h 65"/>
                <a:gd name="T14" fmla="*/ 93 w 101"/>
                <a:gd name="T15" fmla="*/ 57 h 65"/>
                <a:gd name="T16" fmla="*/ 93 w 101"/>
                <a:gd name="T17" fmla="*/ 4 h 65"/>
                <a:gd name="T18" fmla="*/ 97 w 101"/>
                <a:gd name="T19" fmla="*/ 0 h 65"/>
                <a:gd name="T20" fmla="*/ 101 w 101"/>
                <a:gd name="T21" fmla="*/ 4 h 65"/>
                <a:gd name="T22" fmla="*/ 101 w 101"/>
                <a:gd name="T23" fmla="*/ 61 h 65"/>
                <a:gd name="T24" fmla="*/ 97 w 10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65">
                  <a:moveTo>
                    <a:pt x="97" y="65"/>
                  </a:moveTo>
                  <a:cubicBezTo>
                    <a:pt x="4" y="65"/>
                    <a:pt x="4" y="65"/>
                    <a:pt x="4" y="65"/>
                  </a:cubicBezTo>
                  <a:cubicBezTo>
                    <a:pt x="2" y="65"/>
                    <a:pt x="0" y="64"/>
                    <a:pt x="0" y="61"/>
                  </a:cubicBezTo>
                  <a:cubicBezTo>
                    <a:pt x="0" y="4"/>
                    <a:pt x="0" y="4"/>
                    <a:pt x="0" y="4"/>
                  </a:cubicBezTo>
                  <a:cubicBezTo>
                    <a:pt x="0" y="1"/>
                    <a:pt x="2" y="0"/>
                    <a:pt x="4" y="0"/>
                  </a:cubicBezTo>
                  <a:cubicBezTo>
                    <a:pt x="6" y="0"/>
                    <a:pt x="8" y="1"/>
                    <a:pt x="8" y="4"/>
                  </a:cubicBezTo>
                  <a:cubicBezTo>
                    <a:pt x="8" y="57"/>
                    <a:pt x="8" y="57"/>
                    <a:pt x="8" y="57"/>
                  </a:cubicBezTo>
                  <a:cubicBezTo>
                    <a:pt x="93" y="57"/>
                    <a:pt x="93" y="57"/>
                    <a:pt x="93" y="57"/>
                  </a:cubicBezTo>
                  <a:cubicBezTo>
                    <a:pt x="93" y="4"/>
                    <a:pt x="93" y="4"/>
                    <a:pt x="93" y="4"/>
                  </a:cubicBezTo>
                  <a:cubicBezTo>
                    <a:pt x="93" y="1"/>
                    <a:pt x="95" y="0"/>
                    <a:pt x="97" y="0"/>
                  </a:cubicBezTo>
                  <a:cubicBezTo>
                    <a:pt x="99" y="0"/>
                    <a:pt x="101" y="1"/>
                    <a:pt x="101" y="4"/>
                  </a:cubicBezTo>
                  <a:cubicBezTo>
                    <a:pt x="101" y="61"/>
                    <a:pt x="101" y="61"/>
                    <a:pt x="101" y="61"/>
                  </a:cubicBezTo>
                  <a:cubicBezTo>
                    <a:pt x="101" y="64"/>
                    <a:pt x="99" y="65"/>
                    <a:pt x="97" y="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7" name="Freeform 24"/>
            <p:cNvSpPr/>
            <p:nvPr/>
          </p:nvSpPr>
          <p:spPr bwMode="auto">
            <a:xfrm>
              <a:off x="4221163" y="3302001"/>
              <a:ext cx="309562" cy="160338"/>
            </a:xfrm>
            <a:custGeom>
              <a:avLst/>
              <a:gdLst>
                <a:gd name="T0" fmla="*/ 97 w 102"/>
                <a:gd name="T1" fmla="*/ 53 h 53"/>
                <a:gd name="T2" fmla="*/ 94 w 102"/>
                <a:gd name="T3" fmla="*/ 52 h 53"/>
                <a:gd name="T4" fmla="*/ 51 w 102"/>
                <a:gd name="T5" fmla="*/ 10 h 53"/>
                <a:gd name="T6" fmla="*/ 7 w 102"/>
                <a:gd name="T7" fmla="*/ 52 h 53"/>
                <a:gd name="T8" fmla="*/ 1 w 102"/>
                <a:gd name="T9" fmla="*/ 52 h 53"/>
                <a:gd name="T10" fmla="*/ 1 w 102"/>
                <a:gd name="T11" fmla="*/ 46 h 53"/>
                <a:gd name="T12" fmla="*/ 48 w 102"/>
                <a:gd name="T13" fmla="*/ 2 h 53"/>
                <a:gd name="T14" fmla="*/ 53 w 102"/>
                <a:gd name="T15" fmla="*/ 2 h 53"/>
                <a:gd name="T16" fmla="*/ 100 w 102"/>
                <a:gd name="T17" fmla="*/ 46 h 53"/>
                <a:gd name="T18" fmla="*/ 100 w 102"/>
                <a:gd name="T19" fmla="*/ 52 h 53"/>
                <a:gd name="T20" fmla="*/ 97 w 102"/>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53">
                  <a:moveTo>
                    <a:pt x="97" y="53"/>
                  </a:moveTo>
                  <a:cubicBezTo>
                    <a:pt x="96" y="53"/>
                    <a:pt x="95" y="52"/>
                    <a:pt x="94" y="52"/>
                  </a:cubicBezTo>
                  <a:cubicBezTo>
                    <a:pt x="51" y="10"/>
                    <a:pt x="51" y="10"/>
                    <a:pt x="51" y="10"/>
                  </a:cubicBezTo>
                  <a:cubicBezTo>
                    <a:pt x="7" y="52"/>
                    <a:pt x="7" y="52"/>
                    <a:pt x="7" y="52"/>
                  </a:cubicBezTo>
                  <a:cubicBezTo>
                    <a:pt x="5" y="53"/>
                    <a:pt x="3" y="53"/>
                    <a:pt x="1" y="52"/>
                  </a:cubicBezTo>
                  <a:cubicBezTo>
                    <a:pt x="0" y="50"/>
                    <a:pt x="0" y="47"/>
                    <a:pt x="1" y="46"/>
                  </a:cubicBezTo>
                  <a:cubicBezTo>
                    <a:pt x="48" y="2"/>
                    <a:pt x="48" y="2"/>
                    <a:pt x="48" y="2"/>
                  </a:cubicBezTo>
                  <a:cubicBezTo>
                    <a:pt x="49" y="0"/>
                    <a:pt x="52" y="0"/>
                    <a:pt x="53" y="2"/>
                  </a:cubicBezTo>
                  <a:cubicBezTo>
                    <a:pt x="100" y="46"/>
                    <a:pt x="100" y="46"/>
                    <a:pt x="100" y="46"/>
                  </a:cubicBezTo>
                  <a:cubicBezTo>
                    <a:pt x="102" y="47"/>
                    <a:pt x="102" y="50"/>
                    <a:pt x="100" y="52"/>
                  </a:cubicBezTo>
                  <a:cubicBezTo>
                    <a:pt x="99" y="52"/>
                    <a:pt x="98" y="53"/>
                    <a:pt x="97"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8" name="Freeform 25"/>
            <p:cNvSpPr/>
            <p:nvPr/>
          </p:nvSpPr>
          <p:spPr bwMode="auto">
            <a:xfrm>
              <a:off x="4160838" y="3222626"/>
              <a:ext cx="427037" cy="215900"/>
            </a:xfrm>
            <a:custGeom>
              <a:avLst/>
              <a:gdLst>
                <a:gd name="T0" fmla="*/ 137 w 141"/>
                <a:gd name="T1" fmla="*/ 70 h 71"/>
                <a:gd name="T2" fmla="*/ 134 w 141"/>
                <a:gd name="T3" fmla="*/ 69 h 71"/>
                <a:gd name="T4" fmla="*/ 71 w 141"/>
                <a:gd name="T5" fmla="*/ 10 h 71"/>
                <a:gd name="T6" fmla="*/ 7 w 141"/>
                <a:gd name="T7" fmla="*/ 69 h 71"/>
                <a:gd name="T8" fmla="*/ 2 w 141"/>
                <a:gd name="T9" fmla="*/ 69 h 71"/>
                <a:gd name="T10" fmla="*/ 2 w 141"/>
                <a:gd name="T11" fmla="*/ 64 h 71"/>
                <a:gd name="T12" fmla="*/ 68 w 141"/>
                <a:gd name="T13" fmla="*/ 1 h 71"/>
                <a:gd name="T14" fmla="*/ 73 w 141"/>
                <a:gd name="T15" fmla="*/ 1 h 71"/>
                <a:gd name="T16" fmla="*/ 139 w 141"/>
                <a:gd name="T17" fmla="*/ 64 h 71"/>
                <a:gd name="T18" fmla="*/ 140 w 141"/>
                <a:gd name="T19" fmla="*/ 69 h 71"/>
                <a:gd name="T20" fmla="*/ 137 w 141"/>
                <a:gd name="T21" fmla="*/ 7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71">
                  <a:moveTo>
                    <a:pt x="137" y="70"/>
                  </a:moveTo>
                  <a:cubicBezTo>
                    <a:pt x="136" y="70"/>
                    <a:pt x="135" y="70"/>
                    <a:pt x="134" y="69"/>
                  </a:cubicBezTo>
                  <a:cubicBezTo>
                    <a:pt x="71" y="10"/>
                    <a:pt x="71" y="10"/>
                    <a:pt x="71" y="10"/>
                  </a:cubicBezTo>
                  <a:cubicBezTo>
                    <a:pt x="7" y="69"/>
                    <a:pt x="7" y="69"/>
                    <a:pt x="7" y="69"/>
                  </a:cubicBezTo>
                  <a:cubicBezTo>
                    <a:pt x="6" y="71"/>
                    <a:pt x="3" y="71"/>
                    <a:pt x="2" y="69"/>
                  </a:cubicBezTo>
                  <a:cubicBezTo>
                    <a:pt x="0" y="68"/>
                    <a:pt x="0" y="65"/>
                    <a:pt x="2" y="64"/>
                  </a:cubicBezTo>
                  <a:cubicBezTo>
                    <a:pt x="68" y="1"/>
                    <a:pt x="68" y="1"/>
                    <a:pt x="68" y="1"/>
                  </a:cubicBezTo>
                  <a:cubicBezTo>
                    <a:pt x="69" y="0"/>
                    <a:pt x="72" y="0"/>
                    <a:pt x="73" y="1"/>
                  </a:cubicBezTo>
                  <a:cubicBezTo>
                    <a:pt x="139" y="64"/>
                    <a:pt x="139" y="64"/>
                    <a:pt x="139" y="64"/>
                  </a:cubicBezTo>
                  <a:cubicBezTo>
                    <a:pt x="141" y="65"/>
                    <a:pt x="141" y="68"/>
                    <a:pt x="140" y="69"/>
                  </a:cubicBezTo>
                  <a:cubicBezTo>
                    <a:pt x="139" y="70"/>
                    <a:pt x="138" y="70"/>
                    <a:pt x="137"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9" name="Freeform 26"/>
            <p:cNvSpPr>
              <a:spLocks noEditPoints="1"/>
            </p:cNvSpPr>
            <p:nvPr/>
          </p:nvSpPr>
          <p:spPr bwMode="auto">
            <a:xfrm>
              <a:off x="4313238" y="3476626"/>
              <a:ext cx="123825" cy="157163"/>
            </a:xfrm>
            <a:custGeom>
              <a:avLst/>
              <a:gdLst>
                <a:gd name="T0" fmla="*/ 37 w 41"/>
                <a:gd name="T1" fmla="*/ 52 h 52"/>
                <a:gd name="T2" fmla="*/ 4 w 41"/>
                <a:gd name="T3" fmla="*/ 52 h 52"/>
                <a:gd name="T4" fmla="*/ 0 w 41"/>
                <a:gd name="T5" fmla="*/ 48 h 52"/>
                <a:gd name="T6" fmla="*/ 0 w 41"/>
                <a:gd name="T7" fmla="*/ 4 h 52"/>
                <a:gd name="T8" fmla="*/ 4 w 41"/>
                <a:gd name="T9" fmla="*/ 0 h 52"/>
                <a:gd name="T10" fmla="*/ 37 w 41"/>
                <a:gd name="T11" fmla="*/ 0 h 52"/>
                <a:gd name="T12" fmla="*/ 41 w 41"/>
                <a:gd name="T13" fmla="*/ 4 h 52"/>
                <a:gd name="T14" fmla="*/ 41 w 41"/>
                <a:gd name="T15" fmla="*/ 48 h 52"/>
                <a:gd name="T16" fmla="*/ 37 w 41"/>
                <a:gd name="T17" fmla="*/ 52 h 52"/>
                <a:gd name="T18" fmla="*/ 8 w 41"/>
                <a:gd name="T19" fmla="*/ 44 h 52"/>
                <a:gd name="T20" fmla="*/ 33 w 41"/>
                <a:gd name="T21" fmla="*/ 44 h 52"/>
                <a:gd name="T22" fmla="*/ 33 w 41"/>
                <a:gd name="T23" fmla="*/ 8 h 52"/>
                <a:gd name="T24" fmla="*/ 8 w 41"/>
                <a:gd name="T25" fmla="*/ 8 h 52"/>
                <a:gd name="T26" fmla="*/ 8 w 41"/>
                <a:gd name="T27"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52">
                  <a:moveTo>
                    <a:pt x="37" y="52"/>
                  </a:moveTo>
                  <a:cubicBezTo>
                    <a:pt x="4" y="52"/>
                    <a:pt x="4" y="52"/>
                    <a:pt x="4" y="52"/>
                  </a:cubicBezTo>
                  <a:cubicBezTo>
                    <a:pt x="2" y="52"/>
                    <a:pt x="0" y="51"/>
                    <a:pt x="0" y="48"/>
                  </a:cubicBezTo>
                  <a:cubicBezTo>
                    <a:pt x="0" y="4"/>
                    <a:pt x="0" y="4"/>
                    <a:pt x="0" y="4"/>
                  </a:cubicBezTo>
                  <a:cubicBezTo>
                    <a:pt x="0" y="2"/>
                    <a:pt x="2" y="0"/>
                    <a:pt x="4" y="0"/>
                  </a:cubicBezTo>
                  <a:cubicBezTo>
                    <a:pt x="37" y="0"/>
                    <a:pt x="37" y="0"/>
                    <a:pt x="37" y="0"/>
                  </a:cubicBezTo>
                  <a:cubicBezTo>
                    <a:pt x="39" y="0"/>
                    <a:pt x="41" y="2"/>
                    <a:pt x="41" y="4"/>
                  </a:cubicBezTo>
                  <a:cubicBezTo>
                    <a:pt x="41" y="48"/>
                    <a:pt x="41" y="48"/>
                    <a:pt x="41" y="48"/>
                  </a:cubicBezTo>
                  <a:cubicBezTo>
                    <a:pt x="41" y="51"/>
                    <a:pt x="39" y="52"/>
                    <a:pt x="37" y="52"/>
                  </a:cubicBezTo>
                  <a:close/>
                  <a:moveTo>
                    <a:pt x="8" y="44"/>
                  </a:moveTo>
                  <a:cubicBezTo>
                    <a:pt x="33" y="44"/>
                    <a:pt x="33" y="44"/>
                    <a:pt x="33" y="44"/>
                  </a:cubicBezTo>
                  <a:cubicBezTo>
                    <a:pt x="33" y="8"/>
                    <a:pt x="33" y="8"/>
                    <a:pt x="33" y="8"/>
                  </a:cubicBezTo>
                  <a:cubicBezTo>
                    <a:pt x="8" y="8"/>
                    <a:pt x="8" y="8"/>
                    <a:pt x="8" y="8"/>
                  </a:cubicBezTo>
                  <a:lnTo>
                    <a:pt x="8"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grpSp>
      <p:grpSp>
        <p:nvGrpSpPr>
          <p:cNvPr id="40" name="组合 39"/>
          <p:cNvGrpSpPr/>
          <p:nvPr/>
        </p:nvGrpSpPr>
        <p:grpSpPr>
          <a:xfrm>
            <a:off x="15062544" y="8293463"/>
            <a:ext cx="436865" cy="436808"/>
            <a:chOff x="1858662" y="4335999"/>
            <a:chExt cx="361658" cy="361658"/>
          </a:xfrm>
        </p:grpSpPr>
        <p:sp>
          <p:nvSpPr>
            <p:cNvPr id="41" name="Freeform 258"/>
            <p:cNvSpPr>
              <a:spLocks noEditPoints="1"/>
            </p:cNvSpPr>
            <p:nvPr/>
          </p:nvSpPr>
          <p:spPr bwMode="auto">
            <a:xfrm>
              <a:off x="1858662" y="4335999"/>
              <a:ext cx="361658" cy="361658"/>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0" y="136"/>
                    <a:pt x="0" y="106"/>
                    <a:pt x="0" y="68"/>
                  </a:cubicBezTo>
                  <a:cubicBezTo>
                    <a:pt x="0" y="31"/>
                    <a:pt x="30" y="0"/>
                    <a:pt x="68" y="0"/>
                  </a:cubicBezTo>
                  <a:cubicBezTo>
                    <a:pt x="105" y="0"/>
                    <a:pt x="136" y="31"/>
                    <a:pt x="136" y="68"/>
                  </a:cubicBezTo>
                  <a:cubicBezTo>
                    <a:pt x="136" y="106"/>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2" name="Freeform 259"/>
            <p:cNvSpPr/>
            <p:nvPr/>
          </p:nvSpPr>
          <p:spPr bwMode="auto">
            <a:xfrm>
              <a:off x="1942899" y="4335999"/>
              <a:ext cx="106700" cy="361658"/>
            </a:xfrm>
            <a:custGeom>
              <a:avLst/>
              <a:gdLst>
                <a:gd name="T0" fmla="*/ 36 w 40"/>
                <a:gd name="T1" fmla="*/ 136 h 136"/>
                <a:gd name="T2" fmla="*/ 0 w 40"/>
                <a:gd name="T3" fmla="*/ 68 h 136"/>
                <a:gd name="T4" fmla="*/ 36 w 40"/>
                <a:gd name="T5" fmla="*/ 0 h 136"/>
                <a:gd name="T6" fmla="*/ 40 w 40"/>
                <a:gd name="T7" fmla="*/ 4 h 136"/>
                <a:gd name="T8" fmla="*/ 36 w 40"/>
                <a:gd name="T9" fmla="*/ 8 h 136"/>
                <a:gd name="T10" fmla="*/ 8 w 40"/>
                <a:gd name="T11" fmla="*/ 68 h 136"/>
                <a:gd name="T12" fmla="*/ 36 w 40"/>
                <a:gd name="T13" fmla="*/ 128 h 136"/>
                <a:gd name="T14" fmla="*/ 40 w 40"/>
                <a:gd name="T15" fmla="*/ 132 h 136"/>
                <a:gd name="T16" fmla="*/ 36 w 40"/>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36">
                  <a:moveTo>
                    <a:pt x="36" y="136"/>
                  </a:moveTo>
                  <a:cubicBezTo>
                    <a:pt x="15" y="136"/>
                    <a:pt x="0" y="106"/>
                    <a:pt x="0" y="68"/>
                  </a:cubicBezTo>
                  <a:cubicBezTo>
                    <a:pt x="0" y="30"/>
                    <a:pt x="15" y="0"/>
                    <a:pt x="36" y="0"/>
                  </a:cubicBezTo>
                  <a:cubicBezTo>
                    <a:pt x="38" y="0"/>
                    <a:pt x="40" y="2"/>
                    <a:pt x="40" y="4"/>
                  </a:cubicBezTo>
                  <a:cubicBezTo>
                    <a:pt x="40" y="6"/>
                    <a:pt x="38" y="8"/>
                    <a:pt x="36" y="8"/>
                  </a:cubicBezTo>
                  <a:cubicBezTo>
                    <a:pt x="20" y="8"/>
                    <a:pt x="8" y="36"/>
                    <a:pt x="8" y="68"/>
                  </a:cubicBezTo>
                  <a:cubicBezTo>
                    <a:pt x="8" y="101"/>
                    <a:pt x="20" y="128"/>
                    <a:pt x="36" y="128"/>
                  </a:cubicBezTo>
                  <a:cubicBezTo>
                    <a:pt x="38" y="128"/>
                    <a:pt x="40" y="130"/>
                    <a:pt x="40" y="132"/>
                  </a:cubicBezTo>
                  <a:cubicBezTo>
                    <a:pt x="40" y="134"/>
                    <a:pt x="38" y="136"/>
                    <a:pt x="36" y="1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3" name="Freeform 260"/>
            <p:cNvSpPr/>
            <p:nvPr/>
          </p:nvSpPr>
          <p:spPr bwMode="auto">
            <a:xfrm>
              <a:off x="2028259" y="4335999"/>
              <a:ext cx="106700" cy="361658"/>
            </a:xfrm>
            <a:custGeom>
              <a:avLst/>
              <a:gdLst>
                <a:gd name="T0" fmla="*/ 4 w 40"/>
                <a:gd name="T1" fmla="*/ 136 h 136"/>
                <a:gd name="T2" fmla="*/ 0 w 40"/>
                <a:gd name="T3" fmla="*/ 132 h 136"/>
                <a:gd name="T4" fmla="*/ 4 w 40"/>
                <a:gd name="T5" fmla="*/ 128 h 136"/>
                <a:gd name="T6" fmla="*/ 32 w 40"/>
                <a:gd name="T7" fmla="*/ 68 h 136"/>
                <a:gd name="T8" fmla="*/ 4 w 40"/>
                <a:gd name="T9" fmla="*/ 8 h 136"/>
                <a:gd name="T10" fmla="*/ 0 w 40"/>
                <a:gd name="T11" fmla="*/ 4 h 136"/>
                <a:gd name="T12" fmla="*/ 4 w 40"/>
                <a:gd name="T13" fmla="*/ 0 h 136"/>
                <a:gd name="T14" fmla="*/ 40 w 40"/>
                <a:gd name="T15" fmla="*/ 68 h 136"/>
                <a:gd name="T16" fmla="*/ 4 w 40"/>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36">
                  <a:moveTo>
                    <a:pt x="4" y="136"/>
                  </a:moveTo>
                  <a:cubicBezTo>
                    <a:pt x="1" y="136"/>
                    <a:pt x="0" y="134"/>
                    <a:pt x="0" y="132"/>
                  </a:cubicBezTo>
                  <a:cubicBezTo>
                    <a:pt x="0" y="130"/>
                    <a:pt x="1" y="128"/>
                    <a:pt x="4" y="128"/>
                  </a:cubicBezTo>
                  <a:cubicBezTo>
                    <a:pt x="19" y="128"/>
                    <a:pt x="32" y="101"/>
                    <a:pt x="32" y="68"/>
                  </a:cubicBezTo>
                  <a:cubicBezTo>
                    <a:pt x="32" y="36"/>
                    <a:pt x="19" y="8"/>
                    <a:pt x="4" y="8"/>
                  </a:cubicBezTo>
                  <a:cubicBezTo>
                    <a:pt x="1" y="8"/>
                    <a:pt x="0" y="6"/>
                    <a:pt x="0" y="4"/>
                  </a:cubicBezTo>
                  <a:cubicBezTo>
                    <a:pt x="0" y="2"/>
                    <a:pt x="1" y="0"/>
                    <a:pt x="4" y="0"/>
                  </a:cubicBezTo>
                  <a:cubicBezTo>
                    <a:pt x="24" y="0"/>
                    <a:pt x="40" y="30"/>
                    <a:pt x="40" y="68"/>
                  </a:cubicBezTo>
                  <a:cubicBezTo>
                    <a:pt x="40" y="106"/>
                    <a:pt x="24" y="136"/>
                    <a:pt x="4" y="1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4" name="Freeform 261"/>
            <p:cNvSpPr/>
            <p:nvPr/>
          </p:nvSpPr>
          <p:spPr bwMode="auto">
            <a:xfrm>
              <a:off x="1893480" y="4400019"/>
              <a:ext cx="292022" cy="56158"/>
            </a:xfrm>
            <a:custGeom>
              <a:avLst/>
              <a:gdLst>
                <a:gd name="T0" fmla="*/ 55 w 110"/>
                <a:gd name="T1" fmla="*/ 21 h 21"/>
                <a:gd name="T2" fmla="*/ 2 w 110"/>
                <a:gd name="T3" fmla="*/ 8 h 21"/>
                <a:gd name="T4" fmla="*/ 1 w 110"/>
                <a:gd name="T5" fmla="*/ 3 h 21"/>
                <a:gd name="T6" fmla="*/ 6 w 110"/>
                <a:gd name="T7" fmla="*/ 2 h 21"/>
                <a:gd name="T8" fmla="*/ 55 w 110"/>
                <a:gd name="T9" fmla="*/ 13 h 21"/>
                <a:gd name="T10" fmla="*/ 103 w 110"/>
                <a:gd name="T11" fmla="*/ 2 h 21"/>
                <a:gd name="T12" fmla="*/ 108 w 110"/>
                <a:gd name="T13" fmla="*/ 3 h 21"/>
                <a:gd name="T14" fmla="*/ 107 w 110"/>
                <a:gd name="T15" fmla="*/ 8 h 21"/>
                <a:gd name="T16" fmla="*/ 55 w 110"/>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21">
                  <a:moveTo>
                    <a:pt x="55" y="21"/>
                  </a:moveTo>
                  <a:cubicBezTo>
                    <a:pt x="34" y="21"/>
                    <a:pt x="15" y="17"/>
                    <a:pt x="2" y="8"/>
                  </a:cubicBezTo>
                  <a:cubicBezTo>
                    <a:pt x="0" y="7"/>
                    <a:pt x="0" y="5"/>
                    <a:pt x="1" y="3"/>
                  </a:cubicBezTo>
                  <a:cubicBezTo>
                    <a:pt x="2" y="1"/>
                    <a:pt x="4" y="0"/>
                    <a:pt x="6" y="2"/>
                  </a:cubicBezTo>
                  <a:cubicBezTo>
                    <a:pt x="18" y="9"/>
                    <a:pt x="36" y="13"/>
                    <a:pt x="55" y="13"/>
                  </a:cubicBezTo>
                  <a:cubicBezTo>
                    <a:pt x="74" y="13"/>
                    <a:pt x="91" y="9"/>
                    <a:pt x="103" y="2"/>
                  </a:cubicBezTo>
                  <a:cubicBezTo>
                    <a:pt x="105" y="0"/>
                    <a:pt x="107" y="1"/>
                    <a:pt x="108" y="3"/>
                  </a:cubicBezTo>
                  <a:cubicBezTo>
                    <a:pt x="110" y="5"/>
                    <a:pt x="109" y="7"/>
                    <a:pt x="107" y="8"/>
                  </a:cubicBezTo>
                  <a:cubicBezTo>
                    <a:pt x="94" y="17"/>
                    <a:pt x="75" y="21"/>
                    <a:pt x="55"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5" name="Freeform 262"/>
            <p:cNvSpPr/>
            <p:nvPr/>
          </p:nvSpPr>
          <p:spPr bwMode="auto">
            <a:xfrm>
              <a:off x="1893480" y="4577478"/>
              <a:ext cx="292022" cy="56158"/>
            </a:xfrm>
            <a:custGeom>
              <a:avLst/>
              <a:gdLst>
                <a:gd name="T0" fmla="*/ 4 w 110"/>
                <a:gd name="T1" fmla="*/ 20 h 21"/>
                <a:gd name="T2" fmla="*/ 1 w 110"/>
                <a:gd name="T3" fmla="*/ 19 h 21"/>
                <a:gd name="T4" fmla="*/ 2 w 110"/>
                <a:gd name="T5" fmla="*/ 13 h 21"/>
                <a:gd name="T6" fmla="*/ 55 w 110"/>
                <a:gd name="T7" fmla="*/ 0 h 21"/>
                <a:gd name="T8" fmla="*/ 107 w 110"/>
                <a:gd name="T9" fmla="*/ 13 h 21"/>
                <a:gd name="T10" fmla="*/ 108 w 110"/>
                <a:gd name="T11" fmla="*/ 19 h 21"/>
                <a:gd name="T12" fmla="*/ 103 w 110"/>
                <a:gd name="T13" fmla="*/ 20 h 21"/>
                <a:gd name="T14" fmla="*/ 55 w 110"/>
                <a:gd name="T15" fmla="*/ 8 h 21"/>
                <a:gd name="T16" fmla="*/ 6 w 110"/>
                <a:gd name="T17" fmla="*/ 20 h 21"/>
                <a:gd name="T18" fmla="*/ 4 w 110"/>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21">
                  <a:moveTo>
                    <a:pt x="4" y="20"/>
                  </a:moveTo>
                  <a:cubicBezTo>
                    <a:pt x="3" y="20"/>
                    <a:pt x="2" y="20"/>
                    <a:pt x="1" y="19"/>
                  </a:cubicBezTo>
                  <a:cubicBezTo>
                    <a:pt x="0" y="17"/>
                    <a:pt x="0" y="14"/>
                    <a:pt x="2" y="13"/>
                  </a:cubicBezTo>
                  <a:cubicBezTo>
                    <a:pt x="15" y="5"/>
                    <a:pt x="34" y="0"/>
                    <a:pt x="55" y="0"/>
                  </a:cubicBezTo>
                  <a:cubicBezTo>
                    <a:pt x="75" y="0"/>
                    <a:pt x="94" y="5"/>
                    <a:pt x="107" y="13"/>
                  </a:cubicBezTo>
                  <a:cubicBezTo>
                    <a:pt x="109" y="14"/>
                    <a:pt x="110" y="17"/>
                    <a:pt x="108" y="19"/>
                  </a:cubicBezTo>
                  <a:cubicBezTo>
                    <a:pt x="107" y="20"/>
                    <a:pt x="105" y="21"/>
                    <a:pt x="103" y="20"/>
                  </a:cubicBezTo>
                  <a:cubicBezTo>
                    <a:pt x="91" y="12"/>
                    <a:pt x="74" y="8"/>
                    <a:pt x="55" y="8"/>
                  </a:cubicBezTo>
                  <a:cubicBezTo>
                    <a:pt x="36" y="8"/>
                    <a:pt x="18" y="12"/>
                    <a:pt x="6" y="20"/>
                  </a:cubicBezTo>
                  <a:cubicBezTo>
                    <a:pt x="6" y="20"/>
                    <a:pt x="5" y="20"/>
                    <a:pt x="4"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6" name="Freeform 263"/>
            <p:cNvSpPr/>
            <p:nvPr/>
          </p:nvSpPr>
          <p:spPr bwMode="auto">
            <a:xfrm>
              <a:off x="2028259" y="4335999"/>
              <a:ext cx="21340" cy="361658"/>
            </a:xfrm>
            <a:custGeom>
              <a:avLst/>
              <a:gdLst>
                <a:gd name="T0" fmla="*/ 4 w 8"/>
                <a:gd name="T1" fmla="*/ 136 h 136"/>
                <a:gd name="T2" fmla="*/ 0 w 8"/>
                <a:gd name="T3" fmla="*/ 132 h 136"/>
                <a:gd name="T4" fmla="*/ 0 w 8"/>
                <a:gd name="T5" fmla="*/ 4 h 136"/>
                <a:gd name="T6" fmla="*/ 4 w 8"/>
                <a:gd name="T7" fmla="*/ 0 h 136"/>
                <a:gd name="T8" fmla="*/ 8 w 8"/>
                <a:gd name="T9" fmla="*/ 4 h 136"/>
                <a:gd name="T10" fmla="*/ 8 w 8"/>
                <a:gd name="T11" fmla="*/ 132 h 136"/>
                <a:gd name="T12" fmla="*/ 4 w 8"/>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8" h="136">
                  <a:moveTo>
                    <a:pt x="4" y="136"/>
                  </a:moveTo>
                  <a:cubicBezTo>
                    <a:pt x="1" y="136"/>
                    <a:pt x="0" y="134"/>
                    <a:pt x="0" y="132"/>
                  </a:cubicBezTo>
                  <a:cubicBezTo>
                    <a:pt x="0" y="4"/>
                    <a:pt x="0" y="4"/>
                    <a:pt x="0" y="4"/>
                  </a:cubicBezTo>
                  <a:cubicBezTo>
                    <a:pt x="0" y="2"/>
                    <a:pt x="1" y="0"/>
                    <a:pt x="4" y="0"/>
                  </a:cubicBezTo>
                  <a:cubicBezTo>
                    <a:pt x="6" y="0"/>
                    <a:pt x="8" y="2"/>
                    <a:pt x="8" y="4"/>
                  </a:cubicBezTo>
                  <a:cubicBezTo>
                    <a:pt x="8" y="132"/>
                    <a:pt x="8" y="132"/>
                    <a:pt x="8" y="132"/>
                  </a:cubicBezTo>
                  <a:cubicBezTo>
                    <a:pt x="8" y="134"/>
                    <a:pt x="6" y="136"/>
                    <a:pt x="4" y="1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7" name="Freeform 264"/>
            <p:cNvSpPr/>
            <p:nvPr/>
          </p:nvSpPr>
          <p:spPr bwMode="auto">
            <a:xfrm>
              <a:off x="1858662" y="4505596"/>
              <a:ext cx="361658" cy="21340"/>
            </a:xfrm>
            <a:custGeom>
              <a:avLst/>
              <a:gdLst>
                <a:gd name="T0" fmla="*/ 132 w 136"/>
                <a:gd name="T1" fmla="*/ 8 h 8"/>
                <a:gd name="T2" fmla="*/ 4 w 136"/>
                <a:gd name="T3" fmla="*/ 8 h 8"/>
                <a:gd name="T4" fmla="*/ 0 w 136"/>
                <a:gd name="T5" fmla="*/ 4 h 8"/>
                <a:gd name="T6" fmla="*/ 4 w 136"/>
                <a:gd name="T7" fmla="*/ 0 h 8"/>
                <a:gd name="T8" fmla="*/ 132 w 136"/>
                <a:gd name="T9" fmla="*/ 0 h 8"/>
                <a:gd name="T10" fmla="*/ 136 w 136"/>
                <a:gd name="T11" fmla="*/ 4 h 8"/>
                <a:gd name="T12" fmla="*/ 132 w 13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6" h="8">
                  <a:moveTo>
                    <a:pt x="132" y="8"/>
                  </a:moveTo>
                  <a:cubicBezTo>
                    <a:pt x="4" y="8"/>
                    <a:pt x="4" y="8"/>
                    <a:pt x="4" y="8"/>
                  </a:cubicBezTo>
                  <a:cubicBezTo>
                    <a:pt x="2" y="8"/>
                    <a:pt x="0" y="6"/>
                    <a:pt x="0" y="4"/>
                  </a:cubicBezTo>
                  <a:cubicBezTo>
                    <a:pt x="0" y="2"/>
                    <a:pt x="2" y="0"/>
                    <a:pt x="4" y="0"/>
                  </a:cubicBezTo>
                  <a:cubicBezTo>
                    <a:pt x="132" y="0"/>
                    <a:pt x="132" y="0"/>
                    <a:pt x="132" y="0"/>
                  </a:cubicBezTo>
                  <a:cubicBezTo>
                    <a:pt x="134" y="0"/>
                    <a:pt x="136" y="2"/>
                    <a:pt x="136" y="4"/>
                  </a:cubicBezTo>
                  <a:cubicBezTo>
                    <a:pt x="136" y="6"/>
                    <a:pt x="134"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grpSp>
      <p:grpSp>
        <p:nvGrpSpPr>
          <p:cNvPr id="48" name="组合 47"/>
          <p:cNvGrpSpPr/>
          <p:nvPr/>
        </p:nvGrpSpPr>
        <p:grpSpPr>
          <a:xfrm>
            <a:off x="15092257" y="9442914"/>
            <a:ext cx="401852" cy="289085"/>
            <a:chOff x="1799514" y="4612155"/>
            <a:chExt cx="369717" cy="266001"/>
          </a:xfrm>
        </p:grpSpPr>
        <p:sp>
          <p:nvSpPr>
            <p:cNvPr id="49" name="Freeform 45"/>
            <p:cNvSpPr/>
            <p:nvPr/>
          </p:nvSpPr>
          <p:spPr bwMode="auto">
            <a:xfrm>
              <a:off x="2016708" y="4734174"/>
              <a:ext cx="89074" cy="86633"/>
            </a:xfrm>
            <a:custGeom>
              <a:avLst/>
              <a:gdLst>
                <a:gd name="T0" fmla="*/ 27 w 31"/>
                <a:gd name="T1" fmla="*/ 30 h 30"/>
                <a:gd name="T2" fmla="*/ 24 w 31"/>
                <a:gd name="T3" fmla="*/ 29 h 30"/>
                <a:gd name="T4" fmla="*/ 1 w 31"/>
                <a:gd name="T5" fmla="*/ 8 h 30"/>
                <a:gd name="T6" fmla="*/ 1 w 31"/>
                <a:gd name="T7" fmla="*/ 2 h 30"/>
                <a:gd name="T8" fmla="*/ 7 w 31"/>
                <a:gd name="T9" fmla="*/ 2 h 30"/>
                <a:gd name="T10" fmla="*/ 30 w 31"/>
                <a:gd name="T11" fmla="*/ 23 h 30"/>
                <a:gd name="T12" fmla="*/ 30 w 31"/>
                <a:gd name="T13" fmla="*/ 29 h 30"/>
                <a:gd name="T14" fmla="*/ 27 w 31"/>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0">
                  <a:moveTo>
                    <a:pt x="27" y="30"/>
                  </a:moveTo>
                  <a:cubicBezTo>
                    <a:pt x="26" y="30"/>
                    <a:pt x="25" y="30"/>
                    <a:pt x="24" y="29"/>
                  </a:cubicBezTo>
                  <a:cubicBezTo>
                    <a:pt x="1" y="8"/>
                    <a:pt x="1" y="8"/>
                    <a:pt x="1" y="8"/>
                  </a:cubicBezTo>
                  <a:cubicBezTo>
                    <a:pt x="0" y="6"/>
                    <a:pt x="0" y="4"/>
                    <a:pt x="1" y="2"/>
                  </a:cubicBezTo>
                  <a:cubicBezTo>
                    <a:pt x="3" y="0"/>
                    <a:pt x="5" y="0"/>
                    <a:pt x="7" y="2"/>
                  </a:cubicBezTo>
                  <a:cubicBezTo>
                    <a:pt x="30" y="23"/>
                    <a:pt x="30" y="23"/>
                    <a:pt x="30" y="23"/>
                  </a:cubicBezTo>
                  <a:cubicBezTo>
                    <a:pt x="31" y="25"/>
                    <a:pt x="31" y="27"/>
                    <a:pt x="30" y="29"/>
                  </a:cubicBezTo>
                  <a:cubicBezTo>
                    <a:pt x="29" y="30"/>
                    <a:pt x="28" y="30"/>
                    <a:pt x="27"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50" name="Freeform 46"/>
            <p:cNvSpPr/>
            <p:nvPr/>
          </p:nvSpPr>
          <p:spPr bwMode="auto">
            <a:xfrm>
              <a:off x="1860523" y="4734174"/>
              <a:ext cx="92734" cy="86633"/>
            </a:xfrm>
            <a:custGeom>
              <a:avLst/>
              <a:gdLst>
                <a:gd name="T0" fmla="*/ 4 w 32"/>
                <a:gd name="T1" fmla="*/ 30 h 30"/>
                <a:gd name="T2" fmla="*/ 1 w 32"/>
                <a:gd name="T3" fmla="*/ 29 h 30"/>
                <a:gd name="T4" fmla="*/ 1 w 32"/>
                <a:gd name="T5" fmla="*/ 23 h 30"/>
                <a:gd name="T6" fmla="*/ 24 w 32"/>
                <a:gd name="T7" fmla="*/ 2 h 30"/>
                <a:gd name="T8" fmla="*/ 30 w 32"/>
                <a:gd name="T9" fmla="*/ 2 h 30"/>
                <a:gd name="T10" fmla="*/ 30 w 32"/>
                <a:gd name="T11" fmla="*/ 8 h 30"/>
                <a:gd name="T12" fmla="*/ 7 w 32"/>
                <a:gd name="T13" fmla="*/ 29 h 30"/>
                <a:gd name="T14" fmla="*/ 4 w 32"/>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0">
                  <a:moveTo>
                    <a:pt x="4" y="30"/>
                  </a:moveTo>
                  <a:cubicBezTo>
                    <a:pt x="3" y="30"/>
                    <a:pt x="2" y="30"/>
                    <a:pt x="1" y="29"/>
                  </a:cubicBezTo>
                  <a:cubicBezTo>
                    <a:pt x="0" y="27"/>
                    <a:pt x="0" y="25"/>
                    <a:pt x="1" y="23"/>
                  </a:cubicBezTo>
                  <a:cubicBezTo>
                    <a:pt x="24" y="2"/>
                    <a:pt x="24" y="2"/>
                    <a:pt x="24" y="2"/>
                  </a:cubicBezTo>
                  <a:cubicBezTo>
                    <a:pt x="26" y="0"/>
                    <a:pt x="29" y="0"/>
                    <a:pt x="30" y="2"/>
                  </a:cubicBezTo>
                  <a:cubicBezTo>
                    <a:pt x="32" y="4"/>
                    <a:pt x="32" y="6"/>
                    <a:pt x="30" y="8"/>
                  </a:cubicBezTo>
                  <a:cubicBezTo>
                    <a:pt x="7" y="29"/>
                    <a:pt x="7" y="29"/>
                    <a:pt x="7" y="29"/>
                  </a:cubicBezTo>
                  <a:cubicBezTo>
                    <a:pt x="6" y="30"/>
                    <a:pt x="5" y="30"/>
                    <a:pt x="4"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51" name="Freeform 47"/>
            <p:cNvSpPr>
              <a:spLocks noEditPoints="1"/>
            </p:cNvSpPr>
            <p:nvPr/>
          </p:nvSpPr>
          <p:spPr bwMode="auto">
            <a:xfrm>
              <a:off x="1799514" y="4612155"/>
              <a:ext cx="369717" cy="266001"/>
            </a:xfrm>
            <a:custGeom>
              <a:avLst/>
              <a:gdLst>
                <a:gd name="T0" fmla="*/ 116 w 128"/>
                <a:gd name="T1" fmla="*/ 92 h 92"/>
                <a:gd name="T2" fmla="*/ 12 w 128"/>
                <a:gd name="T3" fmla="*/ 92 h 92"/>
                <a:gd name="T4" fmla="*/ 0 w 128"/>
                <a:gd name="T5" fmla="*/ 80 h 92"/>
                <a:gd name="T6" fmla="*/ 0 w 128"/>
                <a:gd name="T7" fmla="*/ 12 h 92"/>
                <a:gd name="T8" fmla="*/ 12 w 128"/>
                <a:gd name="T9" fmla="*/ 0 h 92"/>
                <a:gd name="T10" fmla="*/ 116 w 128"/>
                <a:gd name="T11" fmla="*/ 0 h 92"/>
                <a:gd name="T12" fmla="*/ 128 w 128"/>
                <a:gd name="T13" fmla="*/ 12 h 92"/>
                <a:gd name="T14" fmla="*/ 128 w 128"/>
                <a:gd name="T15" fmla="*/ 80 h 92"/>
                <a:gd name="T16" fmla="*/ 116 w 128"/>
                <a:gd name="T17" fmla="*/ 92 h 92"/>
                <a:gd name="T18" fmla="*/ 12 w 128"/>
                <a:gd name="T19" fmla="*/ 8 h 92"/>
                <a:gd name="T20" fmla="*/ 8 w 128"/>
                <a:gd name="T21" fmla="*/ 12 h 92"/>
                <a:gd name="T22" fmla="*/ 8 w 128"/>
                <a:gd name="T23" fmla="*/ 80 h 92"/>
                <a:gd name="T24" fmla="*/ 12 w 128"/>
                <a:gd name="T25" fmla="*/ 84 h 92"/>
                <a:gd name="T26" fmla="*/ 116 w 128"/>
                <a:gd name="T27" fmla="*/ 84 h 92"/>
                <a:gd name="T28" fmla="*/ 120 w 128"/>
                <a:gd name="T29" fmla="*/ 80 h 92"/>
                <a:gd name="T30" fmla="*/ 120 w 128"/>
                <a:gd name="T31" fmla="*/ 12 h 92"/>
                <a:gd name="T32" fmla="*/ 116 w 128"/>
                <a:gd name="T33" fmla="*/ 8 h 92"/>
                <a:gd name="T34" fmla="*/ 12 w 128"/>
                <a:gd name="T3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92">
                  <a:moveTo>
                    <a:pt x="116" y="92"/>
                  </a:moveTo>
                  <a:cubicBezTo>
                    <a:pt x="12" y="92"/>
                    <a:pt x="12" y="92"/>
                    <a:pt x="12" y="92"/>
                  </a:cubicBezTo>
                  <a:cubicBezTo>
                    <a:pt x="5" y="92"/>
                    <a:pt x="0" y="87"/>
                    <a:pt x="0" y="80"/>
                  </a:cubicBezTo>
                  <a:cubicBezTo>
                    <a:pt x="0" y="12"/>
                    <a:pt x="0" y="12"/>
                    <a:pt x="0" y="12"/>
                  </a:cubicBezTo>
                  <a:cubicBezTo>
                    <a:pt x="0" y="6"/>
                    <a:pt x="5" y="0"/>
                    <a:pt x="12" y="0"/>
                  </a:cubicBezTo>
                  <a:cubicBezTo>
                    <a:pt x="116" y="0"/>
                    <a:pt x="116" y="0"/>
                    <a:pt x="116" y="0"/>
                  </a:cubicBezTo>
                  <a:cubicBezTo>
                    <a:pt x="122" y="0"/>
                    <a:pt x="128" y="6"/>
                    <a:pt x="128" y="12"/>
                  </a:cubicBezTo>
                  <a:cubicBezTo>
                    <a:pt x="128" y="80"/>
                    <a:pt x="128" y="80"/>
                    <a:pt x="128" y="80"/>
                  </a:cubicBezTo>
                  <a:cubicBezTo>
                    <a:pt x="128" y="87"/>
                    <a:pt x="122" y="92"/>
                    <a:pt x="116" y="92"/>
                  </a:cubicBezTo>
                  <a:close/>
                  <a:moveTo>
                    <a:pt x="12" y="8"/>
                  </a:moveTo>
                  <a:cubicBezTo>
                    <a:pt x="9" y="8"/>
                    <a:pt x="8" y="10"/>
                    <a:pt x="8" y="12"/>
                  </a:cubicBezTo>
                  <a:cubicBezTo>
                    <a:pt x="8" y="80"/>
                    <a:pt x="8" y="80"/>
                    <a:pt x="8" y="80"/>
                  </a:cubicBezTo>
                  <a:cubicBezTo>
                    <a:pt x="8" y="83"/>
                    <a:pt x="9" y="84"/>
                    <a:pt x="12" y="84"/>
                  </a:cubicBezTo>
                  <a:cubicBezTo>
                    <a:pt x="116" y="84"/>
                    <a:pt x="116" y="84"/>
                    <a:pt x="116" y="84"/>
                  </a:cubicBezTo>
                  <a:cubicBezTo>
                    <a:pt x="118" y="84"/>
                    <a:pt x="120" y="83"/>
                    <a:pt x="120" y="80"/>
                  </a:cubicBezTo>
                  <a:cubicBezTo>
                    <a:pt x="120" y="12"/>
                    <a:pt x="120" y="12"/>
                    <a:pt x="120" y="12"/>
                  </a:cubicBezTo>
                  <a:cubicBezTo>
                    <a:pt x="120" y="10"/>
                    <a:pt x="118" y="8"/>
                    <a:pt x="116" y="8"/>
                  </a:cubicBezTo>
                  <a:lnTo>
                    <a:pt x="12"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52" name="Freeform 48"/>
            <p:cNvSpPr/>
            <p:nvPr/>
          </p:nvSpPr>
          <p:spPr bwMode="auto">
            <a:xfrm>
              <a:off x="1811716" y="4626798"/>
              <a:ext cx="342873" cy="162285"/>
            </a:xfrm>
            <a:custGeom>
              <a:avLst/>
              <a:gdLst>
                <a:gd name="T0" fmla="*/ 60 w 119"/>
                <a:gd name="T1" fmla="*/ 56 h 56"/>
                <a:gd name="T2" fmla="*/ 57 w 119"/>
                <a:gd name="T3" fmla="*/ 55 h 56"/>
                <a:gd name="T4" fmla="*/ 2 w 119"/>
                <a:gd name="T5" fmla="*/ 8 h 56"/>
                <a:gd name="T6" fmla="*/ 2 w 119"/>
                <a:gd name="T7" fmla="*/ 2 h 56"/>
                <a:gd name="T8" fmla="*/ 7 w 119"/>
                <a:gd name="T9" fmla="*/ 2 h 56"/>
                <a:gd name="T10" fmla="*/ 60 w 119"/>
                <a:gd name="T11" fmla="*/ 47 h 56"/>
                <a:gd name="T12" fmla="*/ 112 w 119"/>
                <a:gd name="T13" fmla="*/ 2 h 56"/>
                <a:gd name="T14" fmla="*/ 117 w 119"/>
                <a:gd name="T15" fmla="*/ 2 h 56"/>
                <a:gd name="T16" fmla="*/ 117 w 119"/>
                <a:gd name="T17" fmla="*/ 8 h 56"/>
                <a:gd name="T18" fmla="*/ 62 w 119"/>
                <a:gd name="T19" fmla="*/ 55 h 56"/>
                <a:gd name="T20" fmla="*/ 60 w 119"/>
                <a:gd name="T2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56">
                  <a:moveTo>
                    <a:pt x="60" y="56"/>
                  </a:moveTo>
                  <a:cubicBezTo>
                    <a:pt x="59" y="56"/>
                    <a:pt x="58" y="56"/>
                    <a:pt x="57" y="55"/>
                  </a:cubicBezTo>
                  <a:cubicBezTo>
                    <a:pt x="2" y="8"/>
                    <a:pt x="2" y="8"/>
                    <a:pt x="2" y="8"/>
                  </a:cubicBezTo>
                  <a:cubicBezTo>
                    <a:pt x="1" y="7"/>
                    <a:pt x="0" y="4"/>
                    <a:pt x="2" y="2"/>
                  </a:cubicBezTo>
                  <a:cubicBezTo>
                    <a:pt x="3" y="1"/>
                    <a:pt x="6" y="0"/>
                    <a:pt x="7" y="2"/>
                  </a:cubicBezTo>
                  <a:cubicBezTo>
                    <a:pt x="60" y="47"/>
                    <a:pt x="60" y="47"/>
                    <a:pt x="60" y="47"/>
                  </a:cubicBezTo>
                  <a:cubicBezTo>
                    <a:pt x="112" y="2"/>
                    <a:pt x="112" y="2"/>
                    <a:pt x="112" y="2"/>
                  </a:cubicBezTo>
                  <a:cubicBezTo>
                    <a:pt x="113" y="0"/>
                    <a:pt x="116" y="1"/>
                    <a:pt x="117" y="2"/>
                  </a:cubicBezTo>
                  <a:cubicBezTo>
                    <a:pt x="119" y="4"/>
                    <a:pt x="119" y="7"/>
                    <a:pt x="117" y="8"/>
                  </a:cubicBezTo>
                  <a:cubicBezTo>
                    <a:pt x="62" y="55"/>
                    <a:pt x="62" y="55"/>
                    <a:pt x="62" y="55"/>
                  </a:cubicBezTo>
                  <a:cubicBezTo>
                    <a:pt x="61" y="56"/>
                    <a:pt x="61" y="56"/>
                    <a:pt x="60" y="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58297" y="4146124"/>
            <a:ext cx="4473601" cy="1415773"/>
          </a:xfrm>
          <a:prstGeom prst="rect">
            <a:avLst/>
          </a:prstGeom>
          <a:noFill/>
        </p:spPr>
        <p:txBody>
          <a:bodyPr wrap="none" lIns="182849" tIns="91426" rIns="182849" bIns="91426" rtlCol="0">
            <a:spAutoFit/>
          </a:bodyPr>
          <a:lstStyle/>
          <a:p>
            <a:pPr algn="ctr"/>
            <a:r>
              <a:rPr lang="zh-CN" altLang="en-US" sz="8000" b="1" dirty="0">
                <a:solidFill>
                  <a:schemeClr val="accent2"/>
                </a:solidFill>
                <a:latin typeface="+mn-ea"/>
              </a:rPr>
              <a:t>谢谢欣赏</a:t>
            </a:r>
            <a:endParaRPr lang="en-US" sz="8000" b="1" dirty="0">
              <a:solidFill>
                <a:schemeClr val="accent2"/>
              </a:solidFill>
              <a:latin typeface="+mn-ea"/>
            </a:endParaRPr>
          </a:p>
        </p:txBody>
      </p:sp>
      <p:sp>
        <p:nvSpPr>
          <p:cNvPr id="3" name="TextBox 2"/>
          <p:cNvSpPr txBox="1"/>
          <p:nvPr/>
        </p:nvSpPr>
        <p:spPr>
          <a:xfrm>
            <a:off x="8776829" y="6023561"/>
            <a:ext cx="6833511" cy="769413"/>
          </a:xfrm>
          <a:prstGeom prst="rect">
            <a:avLst/>
          </a:prstGeom>
          <a:noFill/>
        </p:spPr>
        <p:txBody>
          <a:bodyPr wrap="square" lIns="182849" tIns="91426" rIns="182849" bIns="91426" rtlCol="0">
            <a:spAutoFit/>
          </a:bodyPr>
          <a:lstStyle/>
          <a:p>
            <a:pPr algn="ctr"/>
            <a:r>
              <a:rPr lang="zh-CN" altLang="en-US" sz="1900" dirty="0">
                <a:solidFill>
                  <a:schemeClr val="tx1">
                    <a:lumMod val="50000"/>
                    <a:lumOff val="50000"/>
                  </a:schemeClr>
                </a:solidFill>
                <a:latin typeface="+mn-ea"/>
                <a:cs typeface="Open Sans" panose="020B0606030504020204" pitchFamily="34" charset="0"/>
              </a:rPr>
              <a:t>此处添加详细文本描述，建议与标题相关并符合整体语言风格，语言描述尽量简洁生动。</a:t>
            </a:r>
            <a:endParaRPr lang="en-US" sz="1900" dirty="0">
              <a:solidFill>
                <a:schemeClr val="tx1">
                  <a:lumMod val="50000"/>
                  <a:lumOff val="50000"/>
                </a:schemeClr>
              </a:solidFill>
              <a:latin typeface="+mn-ea"/>
              <a:cs typeface="Open Sans" panose="020B0606030504020204" pitchFamily="34" charset="0"/>
            </a:endParaRPr>
          </a:p>
        </p:txBody>
      </p:sp>
      <p:sp>
        <p:nvSpPr>
          <p:cNvPr id="129" name="Oval 128"/>
          <p:cNvSpPr/>
          <p:nvPr/>
        </p:nvSpPr>
        <p:spPr>
          <a:xfrm>
            <a:off x="7224882" y="8351452"/>
            <a:ext cx="1446215" cy="14460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dirty="0">
              <a:solidFill>
                <a:schemeClr val="bg1"/>
              </a:solidFill>
              <a:latin typeface="+mn-ea"/>
            </a:endParaRPr>
          </a:p>
        </p:txBody>
      </p:sp>
      <p:sp>
        <p:nvSpPr>
          <p:cNvPr id="133" name="TextBox 132"/>
          <p:cNvSpPr txBox="1"/>
          <p:nvPr/>
        </p:nvSpPr>
        <p:spPr>
          <a:xfrm>
            <a:off x="6618747" y="10201113"/>
            <a:ext cx="2658485" cy="1184911"/>
          </a:xfrm>
          <a:prstGeom prst="rect">
            <a:avLst/>
          </a:prstGeom>
          <a:noFill/>
        </p:spPr>
        <p:txBody>
          <a:bodyPr wrap="square" lIns="182849" tIns="91426" rIns="182849" bIns="91426" rtlCol="0">
            <a:spAutoFit/>
          </a:bodyPr>
          <a:lstStyle/>
          <a:p>
            <a:pPr algn="ctr"/>
            <a:r>
              <a:rPr lang="zh-CN" altLang="en-US" sz="2700" b="1" dirty="0">
                <a:solidFill>
                  <a:schemeClr val="accent6"/>
                </a:solidFill>
                <a:latin typeface="+mn-ea"/>
                <a:cs typeface="Open Sans" panose="020B0606030504020204" pitchFamily="34" charset="0"/>
              </a:rPr>
              <a:t>微博</a:t>
            </a:r>
            <a:endParaRPr lang="en-US" sz="2700" b="1" dirty="0">
              <a:solidFill>
                <a:schemeClr val="accent6"/>
              </a:solidFill>
              <a:latin typeface="+mn-ea"/>
              <a:cs typeface="Open Sans" panose="020B0606030504020204" pitchFamily="34" charset="0"/>
            </a:endParaRPr>
          </a:p>
          <a:p>
            <a:pPr algn="ctr"/>
            <a:r>
              <a:rPr lang="zh-CN" altLang="en-US" sz="1900" dirty="0">
                <a:solidFill>
                  <a:schemeClr val="tx1">
                    <a:lumMod val="50000"/>
                    <a:lumOff val="50000"/>
                  </a:schemeClr>
                </a:solidFill>
                <a:latin typeface="+mn-ea"/>
                <a:cs typeface="Open Sans" panose="020B0606030504020204" pitchFamily="34" charset="0"/>
              </a:rPr>
              <a:t>单击此处添加副标题或详细文本描述</a:t>
            </a:r>
            <a:r>
              <a:rPr lang="en-US" sz="1900" dirty="0">
                <a:solidFill>
                  <a:schemeClr val="tx1">
                    <a:lumMod val="50000"/>
                    <a:lumOff val="50000"/>
                  </a:schemeClr>
                </a:solidFill>
                <a:latin typeface="+mn-ea"/>
                <a:cs typeface="Open Sans" panose="020B0606030504020204" pitchFamily="34" charset="0"/>
              </a:rPr>
              <a:t> </a:t>
            </a:r>
          </a:p>
        </p:txBody>
      </p:sp>
      <p:sp>
        <p:nvSpPr>
          <p:cNvPr id="130" name="Oval 129"/>
          <p:cNvSpPr/>
          <p:nvPr/>
        </p:nvSpPr>
        <p:spPr>
          <a:xfrm>
            <a:off x="10055282" y="8351452"/>
            <a:ext cx="1446215" cy="144602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dirty="0">
              <a:solidFill>
                <a:schemeClr val="bg1"/>
              </a:solidFill>
              <a:latin typeface="+mn-ea"/>
            </a:endParaRPr>
          </a:p>
        </p:txBody>
      </p:sp>
      <p:sp>
        <p:nvSpPr>
          <p:cNvPr id="134" name="TextBox 133"/>
          <p:cNvSpPr txBox="1"/>
          <p:nvPr/>
        </p:nvSpPr>
        <p:spPr>
          <a:xfrm>
            <a:off x="9449147" y="10201113"/>
            <a:ext cx="2658485" cy="1184911"/>
          </a:xfrm>
          <a:prstGeom prst="rect">
            <a:avLst/>
          </a:prstGeom>
          <a:noFill/>
        </p:spPr>
        <p:txBody>
          <a:bodyPr wrap="square" lIns="182849" tIns="91426" rIns="182849" bIns="91426" rtlCol="0">
            <a:spAutoFit/>
          </a:bodyPr>
          <a:lstStyle/>
          <a:p>
            <a:pPr algn="ctr"/>
            <a:r>
              <a:rPr lang="zh-CN" altLang="en-US" sz="2700" b="1" dirty="0">
                <a:solidFill>
                  <a:schemeClr val="tx1">
                    <a:lumMod val="65000"/>
                    <a:lumOff val="35000"/>
                  </a:schemeClr>
                </a:solidFill>
                <a:latin typeface="+mn-ea"/>
                <a:cs typeface="Open Sans" panose="020B0606030504020204" pitchFamily="34" charset="0"/>
              </a:rPr>
              <a:t>微信</a:t>
            </a:r>
            <a:endParaRPr lang="en-US" sz="2700" b="1" dirty="0">
              <a:solidFill>
                <a:schemeClr val="tx1">
                  <a:lumMod val="65000"/>
                  <a:lumOff val="35000"/>
                </a:schemeClr>
              </a:solidFill>
              <a:latin typeface="+mn-ea"/>
              <a:cs typeface="Open Sans" panose="020B0606030504020204" pitchFamily="34" charset="0"/>
            </a:endParaRPr>
          </a:p>
          <a:p>
            <a:pPr algn="ctr"/>
            <a:r>
              <a:rPr lang="zh-CN" altLang="en-US" sz="1900" dirty="0">
                <a:solidFill>
                  <a:schemeClr val="tx1">
                    <a:lumMod val="50000"/>
                    <a:lumOff val="50000"/>
                  </a:schemeClr>
                </a:solidFill>
                <a:latin typeface="+mn-ea"/>
                <a:cs typeface="Open Sans" panose="020B0606030504020204" pitchFamily="34" charset="0"/>
              </a:rPr>
              <a:t>单击此处添加副标题或详细文本描述</a:t>
            </a:r>
            <a:r>
              <a:rPr lang="en-US" sz="1900" dirty="0">
                <a:solidFill>
                  <a:schemeClr val="tx1">
                    <a:lumMod val="50000"/>
                    <a:lumOff val="50000"/>
                  </a:schemeClr>
                </a:solidFill>
                <a:latin typeface="+mn-ea"/>
                <a:cs typeface="Open Sans" panose="020B0606030504020204" pitchFamily="34" charset="0"/>
              </a:rPr>
              <a:t> </a:t>
            </a:r>
          </a:p>
        </p:txBody>
      </p:sp>
      <p:sp>
        <p:nvSpPr>
          <p:cNvPr id="131" name="Oval 130"/>
          <p:cNvSpPr/>
          <p:nvPr/>
        </p:nvSpPr>
        <p:spPr>
          <a:xfrm>
            <a:off x="12885683" y="8351452"/>
            <a:ext cx="1446215" cy="144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dirty="0">
              <a:solidFill>
                <a:schemeClr val="bg1"/>
              </a:solidFill>
              <a:latin typeface="+mn-ea"/>
            </a:endParaRPr>
          </a:p>
        </p:txBody>
      </p:sp>
      <p:sp>
        <p:nvSpPr>
          <p:cNvPr id="135" name="TextBox 134"/>
          <p:cNvSpPr txBox="1"/>
          <p:nvPr/>
        </p:nvSpPr>
        <p:spPr>
          <a:xfrm>
            <a:off x="12279548" y="10201111"/>
            <a:ext cx="2658485" cy="1184911"/>
          </a:xfrm>
          <a:prstGeom prst="rect">
            <a:avLst/>
          </a:prstGeom>
          <a:noFill/>
        </p:spPr>
        <p:txBody>
          <a:bodyPr wrap="square" lIns="182849" tIns="91426" rIns="182849" bIns="91426" rtlCol="0">
            <a:spAutoFit/>
          </a:bodyPr>
          <a:lstStyle/>
          <a:p>
            <a:pPr algn="ctr"/>
            <a:r>
              <a:rPr lang="en-US" sz="2700" b="1" dirty="0">
                <a:solidFill>
                  <a:schemeClr val="accent6"/>
                </a:solidFill>
                <a:latin typeface="+mn-ea"/>
                <a:cs typeface="Open Sans" panose="020B0606030504020204" pitchFamily="34" charset="0"/>
              </a:rPr>
              <a:t>QQ</a:t>
            </a:r>
          </a:p>
          <a:p>
            <a:pPr algn="ctr"/>
            <a:r>
              <a:rPr lang="zh-CN" altLang="en-US" sz="1900" dirty="0">
                <a:solidFill>
                  <a:schemeClr val="tx1">
                    <a:lumMod val="50000"/>
                    <a:lumOff val="50000"/>
                  </a:schemeClr>
                </a:solidFill>
                <a:latin typeface="+mn-ea"/>
                <a:cs typeface="Open Sans" panose="020B0606030504020204" pitchFamily="34" charset="0"/>
              </a:rPr>
              <a:t>单击此处添加副标题或详细文本描述</a:t>
            </a:r>
            <a:r>
              <a:rPr lang="en-US" sz="1900" dirty="0">
                <a:solidFill>
                  <a:schemeClr val="tx1">
                    <a:lumMod val="50000"/>
                    <a:lumOff val="50000"/>
                  </a:schemeClr>
                </a:solidFill>
                <a:latin typeface="+mn-ea"/>
                <a:cs typeface="Open Sans" panose="020B0606030504020204" pitchFamily="34" charset="0"/>
              </a:rPr>
              <a:t> </a:t>
            </a:r>
          </a:p>
        </p:txBody>
      </p:sp>
      <p:sp>
        <p:nvSpPr>
          <p:cNvPr id="132" name="Oval 131"/>
          <p:cNvSpPr/>
          <p:nvPr/>
        </p:nvSpPr>
        <p:spPr>
          <a:xfrm>
            <a:off x="15716081" y="8350156"/>
            <a:ext cx="1446215" cy="144602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dirty="0">
              <a:solidFill>
                <a:schemeClr val="bg1"/>
              </a:solidFill>
              <a:latin typeface="+mn-ea"/>
            </a:endParaRPr>
          </a:p>
        </p:txBody>
      </p:sp>
      <p:sp>
        <p:nvSpPr>
          <p:cNvPr id="136" name="TextBox 135"/>
          <p:cNvSpPr txBox="1"/>
          <p:nvPr/>
        </p:nvSpPr>
        <p:spPr>
          <a:xfrm>
            <a:off x="15109946" y="10202407"/>
            <a:ext cx="2658485" cy="1184911"/>
          </a:xfrm>
          <a:prstGeom prst="rect">
            <a:avLst/>
          </a:prstGeom>
          <a:noFill/>
        </p:spPr>
        <p:txBody>
          <a:bodyPr wrap="square" lIns="182849" tIns="91426" rIns="182849" bIns="91426" rtlCol="0">
            <a:spAutoFit/>
          </a:bodyPr>
          <a:lstStyle/>
          <a:p>
            <a:pPr algn="ctr"/>
            <a:r>
              <a:rPr lang="zh-CN" altLang="en-US" sz="2700" b="1" dirty="0">
                <a:solidFill>
                  <a:schemeClr val="tx1">
                    <a:lumMod val="65000"/>
                    <a:lumOff val="35000"/>
                  </a:schemeClr>
                </a:solidFill>
                <a:latin typeface="+mn-ea"/>
                <a:cs typeface="Open Sans" panose="020B0606030504020204" pitchFamily="34" charset="0"/>
              </a:rPr>
              <a:t>微博</a:t>
            </a:r>
            <a:endParaRPr lang="en-US" sz="2700" b="1" dirty="0">
              <a:solidFill>
                <a:schemeClr val="tx1">
                  <a:lumMod val="65000"/>
                  <a:lumOff val="35000"/>
                </a:schemeClr>
              </a:solidFill>
              <a:latin typeface="+mn-ea"/>
              <a:cs typeface="Open Sans" panose="020B0606030504020204" pitchFamily="34" charset="0"/>
            </a:endParaRPr>
          </a:p>
          <a:p>
            <a:pPr algn="ctr"/>
            <a:r>
              <a:rPr lang="zh-CN" altLang="en-US" sz="1900" dirty="0">
                <a:solidFill>
                  <a:schemeClr val="tx1">
                    <a:lumMod val="50000"/>
                    <a:lumOff val="50000"/>
                  </a:schemeClr>
                </a:solidFill>
                <a:latin typeface="+mn-ea"/>
                <a:cs typeface="Open Sans" panose="020B0606030504020204" pitchFamily="34" charset="0"/>
              </a:rPr>
              <a:t>单击此处添加副标题或详细文本描述</a:t>
            </a:r>
            <a:r>
              <a:rPr lang="en-US" sz="1900" dirty="0">
                <a:solidFill>
                  <a:schemeClr val="tx1">
                    <a:lumMod val="50000"/>
                    <a:lumOff val="50000"/>
                  </a:schemeClr>
                </a:solidFill>
                <a:latin typeface="+mn-ea"/>
                <a:cs typeface="Open Sans" panose="020B0606030504020204" pitchFamily="34" charset="0"/>
              </a:rPr>
              <a:t> </a:t>
            </a:r>
          </a:p>
        </p:txBody>
      </p:sp>
      <p:sp>
        <p:nvSpPr>
          <p:cNvPr id="14" name="Freeform 5"/>
          <p:cNvSpPr/>
          <p:nvPr/>
        </p:nvSpPr>
        <p:spPr bwMode="auto">
          <a:xfrm>
            <a:off x="13296051" y="8720172"/>
            <a:ext cx="651770" cy="667203"/>
          </a:xfrm>
          <a:custGeom>
            <a:avLst/>
            <a:gdLst>
              <a:gd name="T0" fmla="*/ 70 w 504"/>
              <a:gd name="T1" fmla="*/ 215 h 516"/>
              <a:gd name="T2" fmla="*/ 81 w 504"/>
              <a:gd name="T3" fmla="*/ 187 h 516"/>
              <a:gd name="T4" fmla="*/ 87 w 504"/>
              <a:gd name="T5" fmla="*/ 165 h 516"/>
              <a:gd name="T6" fmla="*/ 92 w 504"/>
              <a:gd name="T7" fmla="*/ 131 h 516"/>
              <a:gd name="T8" fmla="*/ 107 w 504"/>
              <a:gd name="T9" fmla="*/ 94 h 516"/>
              <a:gd name="T10" fmla="*/ 129 w 504"/>
              <a:gd name="T11" fmla="*/ 60 h 516"/>
              <a:gd name="T12" fmla="*/ 167 w 504"/>
              <a:gd name="T13" fmla="*/ 26 h 516"/>
              <a:gd name="T14" fmla="*/ 210 w 504"/>
              <a:gd name="T15" fmla="*/ 7 h 516"/>
              <a:gd name="T16" fmla="*/ 262 w 504"/>
              <a:gd name="T17" fmla="*/ 0 h 516"/>
              <a:gd name="T18" fmla="*/ 317 w 504"/>
              <a:gd name="T19" fmla="*/ 6 h 516"/>
              <a:gd name="T20" fmla="*/ 368 w 504"/>
              <a:gd name="T21" fmla="*/ 26 h 516"/>
              <a:gd name="T22" fmla="*/ 399 w 504"/>
              <a:gd name="T23" fmla="*/ 51 h 516"/>
              <a:gd name="T24" fmla="*/ 423 w 504"/>
              <a:gd name="T25" fmla="*/ 87 h 516"/>
              <a:gd name="T26" fmla="*/ 436 w 504"/>
              <a:gd name="T27" fmla="*/ 126 h 516"/>
              <a:gd name="T28" fmla="*/ 444 w 504"/>
              <a:gd name="T29" fmla="*/ 168 h 516"/>
              <a:gd name="T30" fmla="*/ 458 w 504"/>
              <a:gd name="T31" fmla="*/ 197 h 516"/>
              <a:gd name="T32" fmla="*/ 459 w 504"/>
              <a:gd name="T33" fmla="*/ 219 h 516"/>
              <a:gd name="T34" fmla="*/ 463 w 504"/>
              <a:gd name="T35" fmla="*/ 246 h 516"/>
              <a:gd name="T36" fmla="*/ 489 w 504"/>
              <a:gd name="T37" fmla="*/ 293 h 516"/>
              <a:gd name="T38" fmla="*/ 501 w 504"/>
              <a:gd name="T39" fmla="*/ 331 h 516"/>
              <a:gd name="T40" fmla="*/ 501 w 504"/>
              <a:gd name="T41" fmla="*/ 372 h 516"/>
              <a:gd name="T42" fmla="*/ 493 w 504"/>
              <a:gd name="T43" fmla="*/ 396 h 516"/>
              <a:gd name="T44" fmla="*/ 482 w 504"/>
              <a:gd name="T45" fmla="*/ 403 h 516"/>
              <a:gd name="T46" fmla="*/ 471 w 504"/>
              <a:gd name="T47" fmla="*/ 397 h 516"/>
              <a:gd name="T48" fmla="*/ 455 w 504"/>
              <a:gd name="T49" fmla="*/ 368 h 516"/>
              <a:gd name="T50" fmla="*/ 444 w 504"/>
              <a:gd name="T51" fmla="*/ 388 h 516"/>
              <a:gd name="T52" fmla="*/ 421 w 504"/>
              <a:gd name="T53" fmla="*/ 427 h 516"/>
              <a:gd name="T54" fmla="*/ 442 w 504"/>
              <a:gd name="T55" fmla="*/ 448 h 516"/>
              <a:gd name="T56" fmla="*/ 460 w 504"/>
              <a:gd name="T57" fmla="*/ 467 h 516"/>
              <a:gd name="T58" fmla="*/ 460 w 504"/>
              <a:gd name="T59" fmla="*/ 481 h 516"/>
              <a:gd name="T60" fmla="*/ 448 w 504"/>
              <a:gd name="T61" fmla="*/ 496 h 516"/>
              <a:gd name="T62" fmla="*/ 419 w 504"/>
              <a:gd name="T63" fmla="*/ 508 h 516"/>
              <a:gd name="T64" fmla="*/ 372 w 504"/>
              <a:gd name="T65" fmla="*/ 513 h 516"/>
              <a:gd name="T66" fmla="*/ 317 w 504"/>
              <a:gd name="T67" fmla="*/ 506 h 516"/>
              <a:gd name="T68" fmla="*/ 276 w 504"/>
              <a:gd name="T69" fmla="*/ 494 h 516"/>
              <a:gd name="T70" fmla="*/ 248 w 504"/>
              <a:gd name="T71" fmla="*/ 495 h 516"/>
              <a:gd name="T72" fmla="*/ 209 w 504"/>
              <a:gd name="T73" fmla="*/ 512 h 516"/>
              <a:gd name="T74" fmla="*/ 172 w 504"/>
              <a:gd name="T75" fmla="*/ 516 h 516"/>
              <a:gd name="T76" fmla="*/ 110 w 504"/>
              <a:gd name="T77" fmla="*/ 512 h 516"/>
              <a:gd name="T78" fmla="*/ 74 w 504"/>
              <a:gd name="T79" fmla="*/ 499 h 516"/>
              <a:gd name="T80" fmla="*/ 63 w 504"/>
              <a:gd name="T81" fmla="*/ 487 h 516"/>
              <a:gd name="T82" fmla="*/ 61 w 504"/>
              <a:gd name="T83" fmla="*/ 471 h 516"/>
              <a:gd name="T84" fmla="*/ 66 w 504"/>
              <a:gd name="T85" fmla="*/ 454 h 516"/>
              <a:gd name="T86" fmla="*/ 80 w 504"/>
              <a:gd name="T87" fmla="*/ 444 h 516"/>
              <a:gd name="T88" fmla="*/ 103 w 504"/>
              <a:gd name="T89" fmla="*/ 439 h 516"/>
              <a:gd name="T90" fmla="*/ 96 w 504"/>
              <a:gd name="T91" fmla="*/ 430 h 516"/>
              <a:gd name="T92" fmla="*/ 69 w 504"/>
              <a:gd name="T93" fmla="*/ 400 h 516"/>
              <a:gd name="T94" fmla="*/ 55 w 504"/>
              <a:gd name="T95" fmla="*/ 368 h 516"/>
              <a:gd name="T96" fmla="*/ 50 w 504"/>
              <a:gd name="T97" fmla="*/ 361 h 516"/>
              <a:gd name="T98" fmla="*/ 42 w 504"/>
              <a:gd name="T99" fmla="*/ 376 h 516"/>
              <a:gd name="T100" fmla="*/ 22 w 504"/>
              <a:gd name="T101" fmla="*/ 395 h 516"/>
              <a:gd name="T102" fmla="*/ 8 w 504"/>
              <a:gd name="T103" fmla="*/ 396 h 516"/>
              <a:gd name="T104" fmla="*/ 1 w 504"/>
              <a:gd name="T105" fmla="*/ 374 h 516"/>
              <a:gd name="T106" fmla="*/ 3 w 504"/>
              <a:gd name="T107" fmla="*/ 332 h 516"/>
              <a:gd name="T108" fmla="*/ 18 w 504"/>
              <a:gd name="T109" fmla="*/ 293 h 516"/>
              <a:gd name="T110" fmla="*/ 46 w 504"/>
              <a:gd name="T111" fmla="*/ 254 h 516"/>
              <a:gd name="T112" fmla="*/ 72 w 504"/>
              <a:gd name="T113" fmla="*/ 23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4" h="516">
                <a:moveTo>
                  <a:pt x="72" y="232"/>
                </a:moveTo>
                <a:lnTo>
                  <a:pt x="71" y="229"/>
                </a:lnTo>
                <a:lnTo>
                  <a:pt x="70" y="225"/>
                </a:lnTo>
                <a:lnTo>
                  <a:pt x="70" y="223"/>
                </a:lnTo>
                <a:lnTo>
                  <a:pt x="70" y="221"/>
                </a:lnTo>
                <a:lnTo>
                  <a:pt x="70" y="217"/>
                </a:lnTo>
                <a:lnTo>
                  <a:pt x="70" y="215"/>
                </a:lnTo>
                <a:lnTo>
                  <a:pt x="71" y="211"/>
                </a:lnTo>
                <a:lnTo>
                  <a:pt x="72" y="207"/>
                </a:lnTo>
                <a:lnTo>
                  <a:pt x="73" y="203"/>
                </a:lnTo>
                <a:lnTo>
                  <a:pt x="74" y="199"/>
                </a:lnTo>
                <a:lnTo>
                  <a:pt x="78" y="195"/>
                </a:lnTo>
                <a:lnTo>
                  <a:pt x="81" y="190"/>
                </a:lnTo>
                <a:lnTo>
                  <a:pt x="81" y="187"/>
                </a:lnTo>
                <a:lnTo>
                  <a:pt x="81" y="184"/>
                </a:lnTo>
                <a:lnTo>
                  <a:pt x="81" y="180"/>
                </a:lnTo>
                <a:lnTo>
                  <a:pt x="83" y="176"/>
                </a:lnTo>
                <a:lnTo>
                  <a:pt x="84" y="171"/>
                </a:lnTo>
                <a:lnTo>
                  <a:pt x="85" y="169"/>
                </a:lnTo>
                <a:lnTo>
                  <a:pt x="86" y="167"/>
                </a:lnTo>
                <a:lnTo>
                  <a:pt x="87" y="165"/>
                </a:lnTo>
                <a:lnTo>
                  <a:pt x="89" y="163"/>
                </a:lnTo>
                <a:lnTo>
                  <a:pt x="89" y="159"/>
                </a:lnTo>
                <a:lnTo>
                  <a:pt x="89" y="156"/>
                </a:lnTo>
                <a:lnTo>
                  <a:pt x="89" y="151"/>
                </a:lnTo>
                <a:lnTo>
                  <a:pt x="90" y="146"/>
                </a:lnTo>
                <a:lnTo>
                  <a:pt x="91" y="140"/>
                </a:lnTo>
                <a:lnTo>
                  <a:pt x="92" y="131"/>
                </a:lnTo>
                <a:lnTo>
                  <a:pt x="94" y="123"/>
                </a:lnTo>
                <a:lnTo>
                  <a:pt x="96" y="119"/>
                </a:lnTo>
                <a:lnTo>
                  <a:pt x="98" y="114"/>
                </a:lnTo>
                <a:lnTo>
                  <a:pt x="99" y="109"/>
                </a:lnTo>
                <a:lnTo>
                  <a:pt x="102" y="104"/>
                </a:lnTo>
                <a:lnTo>
                  <a:pt x="105" y="99"/>
                </a:lnTo>
                <a:lnTo>
                  <a:pt x="107" y="94"/>
                </a:lnTo>
                <a:lnTo>
                  <a:pt x="110" y="89"/>
                </a:lnTo>
                <a:lnTo>
                  <a:pt x="114" y="83"/>
                </a:lnTo>
                <a:lnTo>
                  <a:pt x="115" y="80"/>
                </a:lnTo>
                <a:lnTo>
                  <a:pt x="117" y="77"/>
                </a:lnTo>
                <a:lnTo>
                  <a:pt x="121" y="72"/>
                </a:lnTo>
                <a:lnTo>
                  <a:pt x="125" y="66"/>
                </a:lnTo>
                <a:lnTo>
                  <a:pt x="129" y="60"/>
                </a:lnTo>
                <a:lnTo>
                  <a:pt x="135" y="54"/>
                </a:lnTo>
                <a:lnTo>
                  <a:pt x="140" y="49"/>
                </a:lnTo>
                <a:lnTo>
                  <a:pt x="145" y="44"/>
                </a:lnTo>
                <a:lnTo>
                  <a:pt x="152" y="38"/>
                </a:lnTo>
                <a:lnTo>
                  <a:pt x="156" y="33"/>
                </a:lnTo>
                <a:lnTo>
                  <a:pt x="162" y="29"/>
                </a:lnTo>
                <a:lnTo>
                  <a:pt x="167" y="26"/>
                </a:lnTo>
                <a:lnTo>
                  <a:pt x="172" y="22"/>
                </a:lnTo>
                <a:lnTo>
                  <a:pt x="178" y="19"/>
                </a:lnTo>
                <a:lnTo>
                  <a:pt x="184" y="17"/>
                </a:lnTo>
                <a:lnTo>
                  <a:pt x="191" y="14"/>
                </a:lnTo>
                <a:lnTo>
                  <a:pt x="197" y="12"/>
                </a:lnTo>
                <a:lnTo>
                  <a:pt x="204" y="9"/>
                </a:lnTo>
                <a:lnTo>
                  <a:pt x="210" y="7"/>
                </a:lnTo>
                <a:lnTo>
                  <a:pt x="217" y="5"/>
                </a:lnTo>
                <a:lnTo>
                  <a:pt x="225" y="4"/>
                </a:lnTo>
                <a:lnTo>
                  <a:pt x="232" y="2"/>
                </a:lnTo>
                <a:lnTo>
                  <a:pt x="240" y="2"/>
                </a:lnTo>
                <a:lnTo>
                  <a:pt x="248" y="1"/>
                </a:lnTo>
                <a:lnTo>
                  <a:pt x="255" y="0"/>
                </a:lnTo>
                <a:lnTo>
                  <a:pt x="262" y="0"/>
                </a:lnTo>
                <a:lnTo>
                  <a:pt x="270" y="0"/>
                </a:lnTo>
                <a:lnTo>
                  <a:pt x="279" y="0"/>
                </a:lnTo>
                <a:lnTo>
                  <a:pt x="286" y="1"/>
                </a:lnTo>
                <a:lnTo>
                  <a:pt x="294" y="2"/>
                </a:lnTo>
                <a:lnTo>
                  <a:pt x="301" y="3"/>
                </a:lnTo>
                <a:lnTo>
                  <a:pt x="309" y="4"/>
                </a:lnTo>
                <a:lnTo>
                  <a:pt x="317" y="6"/>
                </a:lnTo>
                <a:lnTo>
                  <a:pt x="324" y="8"/>
                </a:lnTo>
                <a:lnTo>
                  <a:pt x="333" y="10"/>
                </a:lnTo>
                <a:lnTo>
                  <a:pt x="340" y="13"/>
                </a:lnTo>
                <a:lnTo>
                  <a:pt x="347" y="16"/>
                </a:lnTo>
                <a:lnTo>
                  <a:pt x="354" y="19"/>
                </a:lnTo>
                <a:lnTo>
                  <a:pt x="361" y="23"/>
                </a:lnTo>
                <a:lnTo>
                  <a:pt x="368" y="26"/>
                </a:lnTo>
                <a:lnTo>
                  <a:pt x="374" y="30"/>
                </a:lnTo>
                <a:lnTo>
                  <a:pt x="380" y="34"/>
                </a:lnTo>
                <a:lnTo>
                  <a:pt x="382" y="37"/>
                </a:lnTo>
                <a:lnTo>
                  <a:pt x="385" y="39"/>
                </a:lnTo>
                <a:lnTo>
                  <a:pt x="391" y="43"/>
                </a:lnTo>
                <a:lnTo>
                  <a:pt x="395" y="47"/>
                </a:lnTo>
                <a:lnTo>
                  <a:pt x="399" y="51"/>
                </a:lnTo>
                <a:lnTo>
                  <a:pt x="403" y="56"/>
                </a:lnTo>
                <a:lnTo>
                  <a:pt x="407" y="62"/>
                </a:lnTo>
                <a:lnTo>
                  <a:pt x="411" y="66"/>
                </a:lnTo>
                <a:lnTo>
                  <a:pt x="414" y="72"/>
                </a:lnTo>
                <a:lnTo>
                  <a:pt x="416" y="76"/>
                </a:lnTo>
                <a:lnTo>
                  <a:pt x="420" y="81"/>
                </a:lnTo>
                <a:lnTo>
                  <a:pt x="423" y="87"/>
                </a:lnTo>
                <a:lnTo>
                  <a:pt x="427" y="96"/>
                </a:lnTo>
                <a:lnTo>
                  <a:pt x="429" y="101"/>
                </a:lnTo>
                <a:lnTo>
                  <a:pt x="431" y="106"/>
                </a:lnTo>
                <a:lnTo>
                  <a:pt x="432" y="112"/>
                </a:lnTo>
                <a:lnTo>
                  <a:pt x="434" y="117"/>
                </a:lnTo>
                <a:lnTo>
                  <a:pt x="435" y="121"/>
                </a:lnTo>
                <a:lnTo>
                  <a:pt x="436" y="126"/>
                </a:lnTo>
                <a:lnTo>
                  <a:pt x="439" y="134"/>
                </a:lnTo>
                <a:lnTo>
                  <a:pt x="440" y="143"/>
                </a:lnTo>
                <a:lnTo>
                  <a:pt x="441" y="150"/>
                </a:lnTo>
                <a:lnTo>
                  <a:pt x="442" y="156"/>
                </a:lnTo>
                <a:lnTo>
                  <a:pt x="443" y="165"/>
                </a:lnTo>
                <a:lnTo>
                  <a:pt x="443" y="167"/>
                </a:lnTo>
                <a:lnTo>
                  <a:pt x="444" y="168"/>
                </a:lnTo>
                <a:lnTo>
                  <a:pt x="448" y="173"/>
                </a:lnTo>
                <a:lnTo>
                  <a:pt x="450" y="176"/>
                </a:lnTo>
                <a:lnTo>
                  <a:pt x="452" y="179"/>
                </a:lnTo>
                <a:lnTo>
                  <a:pt x="454" y="183"/>
                </a:lnTo>
                <a:lnTo>
                  <a:pt x="455" y="188"/>
                </a:lnTo>
                <a:lnTo>
                  <a:pt x="457" y="192"/>
                </a:lnTo>
                <a:lnTo>
                  <a:pt x="458" y="197"/>
                </a:lnTo>
                <a:lnTo>
                  <a:pt x="459" y="202"/>
                </a:lnTo>
                <a:lnTo>
                  <a:pt x="459" y="204"/>
                </a:lnTo>
                <a:lnTo>
                  <a:pt x="460" y="207"/>
                </a:lnTo>
                <a:lnTo>
                  <a:pt x="460" y="210"/>
                </a:lnTo>
                <a:lnTo>
                  <a:pt x="459" y="213"/>
                </a:lnTo>
                <a:lnTo>
                  <a:pt x="459" y="216"/>
                </a:lnTo>
                <a:lnTo>
                  <a:pt x="459" y="219"/>
                </a:lnTo>
                <a:lnTo>
                  <a:pt x="457" y="225"/>
                </a:lnTo>
                <a:lnTo>
                  <a:pt x="456" y="228"/>
                </a:lnTo>
                <a:lnTo>
                  <a:pt x="455" y="231"/>
                </a:lnTo>
                <a:lnTo>
                  <a:pt x="455" y="232"/>
                </a:lnTo>
                <a:lnTo>
                  <a:pt x="455" y="233"/>
                </a:lnTo>
                <a:lnTo>
                  <a:pt x="457" y="236"/>
                </a:lnTo>
                <a:lnTo>
                  <a:pt x="463" y="246"/>
                </a:lnTo>
                <a:lnTo>
                  <a:pt x="468" y="253"/>
                </a:lnTo>
                <a:lnTo>
                  <a:pt x="471" y="258"/>
                </a:lnTo>
                <a:lnTo>
                  <a:pt x="475" y="265"/>
                </a:lnTo>
                <a:lnTo>
                  <a:pt x="478" y="271"/>
                </a:lnTo>
                <a:lnTo>
                  <a:pt x="482" y="277"/>
                </a:lnTo>
                <a:lnTo>
                  <a:pt x="485" y="285"/>
                </a:lnTo>
                <a:lnTo>
                  <a:pt x="489" y="293"/>
                </a:lnTo>
                <a:lnTo>
                  <a:pt x="491" y="298"/>
                </a:lnTo>
                <a:lnTo>
                  <a:pt x="493" y="303"/>
                </a:lnTo>
                <a:lnTo>
                  <a:pt x="495" y="309"/>
                </a:lnTo>
                <a:lnTo>
                  <a:pt x="496" y="313"/>
                </a:lnTo>
                <a:lnTo>
                  <a:pt x="498" y="318"/>
                </a:lnTo>
                <a:lnTo>
                  <a:pt x="499" y="323"/>
                </a:lnTo>
                <a:lnTo>
                  <a:pt x="501" y="331"/>
                </a:lnTo>
                <a:lnTo>
                  <a:pt x="503" y="341"/>
                </a:lnTo>
                <a:lnTo>
                  <a:pt x="504" y="349"/>
                </a:lnTo>
                <a:lnTo>
                  <a:pt x="504" y="354"/>
                </a:lnTo>
                <a:lnTo>
                  <a:pt x="504" y="357"/>
                </a:lnTo>
                <a:lnTo>
                  <a:pt x="504" y="361"/>
                </a:lnTo>
                <a:lnTo>
                  <a:pt x="503" y="365"/>
                </a:lnTo>
                <a:lnTo>
                  <a:pt x="501" y="372"/>
                </a:lnTo>
                <a:lnTo>
                  <a:pt x="500" y="378"/>
                </a:lnTo>
                <a:lnTo>
                  <a:pt x="498" y="385"/>
                </a:lnTo>
                <a:lnTo>
                  <a:pt x="498" y="387"/>
                </a:lnTo>
                <a:lnTo>
                  <a:pt x="496" y="390"/>
                </a:lnTo>
                <a:lnTo>
                  <a:pt x="495" y="392"/>
                </a:lnTo>
                <a:lnTo>
                  <a:pt x="494" y="394"/>
                </a:lnTo>
                <a:lnTo>
                  <a:pt x="493" y="396"/>
                </a:lnTo>
                <a:lnTo>
                  <a:pt x="491" y="398"/>
                </a:lnTo>
                <a:lnTo>
                  <a:pt x="490" y="399"/>
                </a:lnTo>
                <a:lnTo>
                  <a:pt x="488" y="401"/>
                </a:lnTo>
                <a:lnTo>
                  <a:pt x="486" y="401"/>
                </a:lnTo>
                <a:lnTo>
                  <a:pt x="485" y="402"/>
                </a:lnTo>
                <a:lnTo>
                  <a:pt x="483" y="403"/>
                </a:lnTo>
                <a:lnTo>
                  <a:pt x="482" y="403"/>
                </a:lnTo>
                <a:lnTo>
                  <a:pt x="481" y="403"/>
                </a:lnTo>
                <a:lnTo>
                  <a:pt x="480" y="402"/>
                </a:lnTo>
                <a:lnTo>
                  <a:pt x="477" y="401"/>
                </a:lnTo>
                <a:lnTo>
                  <a:pt x="476" y="400"/>
                </a:lnTo>
                <a:lnTo>
                  <a:pt x="475" y="399"/>
                </a:lnTo>
                <a:lnTo>
                  <a:pt x="473" y="398"/>
                </a:lnTo>
                <a:lnTo>
                  <a:pt x="471" y="397"/>
                </a:lnTo>
                <a:lnTo>
                  <a:pt x="469" y="394"/>
                </a:lnTo>
                <a:lnTo>
                  <a:pt x="467" y="391"/>
                </a:lnTo>
                <a:lnTo>
                  <a:pt x="465" y="387"/>
                </a:lnTo>
                <a:lnTo>
                  <a:pt x="462" y="384"/>
                </a:lnTo>
                <a:lnTo>
                  <a:pt x="461" y="380"/>
                </a:lnTo>
                <a:lnTo>
                  <a:pt x="458" y="374"/>
                </a:lnTo>
                <a:lnTo>
                  <a:pt x="455" y="368"/>
                </a:lnTo>
                <a:lnTo>
                  <a:pt x="454" y="368"/>
                </a:lnTo>
                <a:lnTo>
                  <a:pt x="454" y="368"/>
                </a:lnTo>
                <a:lnTo>
                  <a:pt x="452" y="369"/>
                </a:lnTo>
                <a:lnTo>
                  <a:pt x="452" y="370"/>
                </a:lnTo>
                <a:lnTo>
                  <a:pt x="450" y="372"/>
                </a:lnTo>
                <a:lnTo>
                  <a:pt x="448" y="378"/>
                </a:lnTo>
                <a:lnTo>
                  <a:pt x="444" y="388"/>
                </a:lnTo>
                <a:lnTo>
                  <a:pt x="440" y="398"/>
                </a:lnTo>
                <a:lnTo>
                  <a:pt x="437" y="403"/>
                </a:lnTo>
                <a:lnTo>
                  <a:pt x="433" y="409"/>
                </a:lnTo>
                <a:lnTo>
                  <a:pt x="429" y="415"/>
                </a:lnTo>
                <a:lnTo>
                  <a:pt x="425" y="421"/>
                </a:lnTo>
                <a:lnTo>
                  <a:pt x="423" y="424"/>
                </a:lnTo>
                <a:lnTo>
                  <a:pt x="421" y="427"/>
                </a:lnTo>
                <a:lnTo>
                  <a:pt x="414" y="434"/>
                </a:lnTo>
                <a:lnTo>
                  <a:pt x="414" y="434"/>
                </a:lnTo>
                <a:lnTo>
                  <a:pt x="415" y="435"/>
                </a:lnTo>
                <a:lnTo>
                  <a:pt x="419" y="437"/>
                </a:lnTo>
                <a:lnTo>
                  <a:pt x="431" y="442"/>
                </a:lnTo>
                <a:lnTo>
                  <a:pt x="437" y="446"/>
                </a:lnTo>
                <a:lnTo>
                  <a:pt x="442" y="448"/>
                </a:lnTo>
                <a:lnTo>
                  <a:pt x="448" y="452"/>
                </a:lnTo>
                <a:lnTo>
                  <a:pt x="452" y="456"/>
                </a:lnTo>
                <a:lnTo>
                  <a:pt x="455" y="459"/>
                </a:lnTo>
                <a:lnTo>
                  <a:pt x="456" y="461"/>
                </a:lnTo>
                <a:lnTo>
                  <a:pt x="458" y="463"/>
                </a:lnTo>
                <a:lnTo>
                  <a:pt x="459" y="465"/>
                </a:lnTo>
                <a:lnTo>
                  <a:pt x="460" y="467"/>
                </a:lnTo>
                <a:lnTo>
                  <a:pt x="461" y="470"/>
                </a:lnTo>
                <a:lnTo>
                  <a:pt x="461" y="472"/>
                </a:lnTo>
                <a:lnTo>
                  <a:pt x="462" y="475"/>
                </a:lnTo>
                <a:lnTo>
                  <a:pt x="461" y="476"/>
                </a:lnTo>
                <a:lnTo>
                  <a:pt x="461" y="478"/>
                </a:lnTo>
                <a:lnTo>
                  <a:pt x="461" y="480"/>
                </a:lnTo>
                <a:lnTo>
                  <a:pt x="460" y="481"/>
                </a:lnTo>
                <a:lnTo>
                  <a:pt x="460" y="484"/>
                </a:lnTo>
                <a:lnTo>
                  <a:pt x="459" y="485"/>
                </a:lnTo>
                <a:lnTo>
                  <a:pt x="457" y="488"/>
                </a:lnTo>
                <a:lnTo>
                  <a:pt x="455" y="491"/>
                </a:lnTo>
                <a:lnTo>
                  <a:pt x="453" y="492"/>
                </a:lnTo>
                <a:lnTo>
                  <a:pt x="452" y="494"/>
                </a:lnTo>
                <a:lnTo>
                  <a:pt x="448" y="496"/>
                </a:lnTo>
                <a:lnTo>
                  <a:pt x="443" y="498"/>
                </a:lnTo>
                <a:lnTo>
                  <a:pt x="439" y="500"/>
                </a:lnTo>
                <a:lnTo>
                  <a:pt x="435" y="502"/>
                </a:lnTo>
                <a:lnTo>
                  <a:pt x="430" y="504"/>
                </a:lnTo>
                <a:lnTo>
                  <a:pt x="427" y="505"/>
                </a:lnTo>
                <a:lnTo>
                  <a:pt x="425" y="506"/>
                </a:lnTo>
                <a:lnTo>
                  <a:pt x="419" y="508"/>
                </a:lnTo>
                <a:lnTo>
                  <a:pt x="413" y="509"/>
                </a:lnTo>
                <a:lnTo>
                  <a:pt x="407" y="511"/>
                </a:lnTo>
                <a:lnTo>
                  <a:pt x="400" y="512"/>
                </a:lnTo>
                <a:lnTo>
                  <a:pt x="394" y="512"/>
                </a:lnTo>
                <a:lnTo>
                  <a:pt x="386" y="513"/>
                </a:lnTo>
                <a:lnTo>
                  <a:pt x="379" y="513"/>
                </a:lnTo>
                <a:lnTo>
                  <a:pt x="372" y="513"/>
                </a:lnTo>
                <a:lnTo>
                  <a:pt x="365" y="513"/>
                </a:lnTo>
                <a:lnTo>
                  <a:pt x="356" y="512"/>
                </a:lnTo>
                <a:lnTo>
                  <a:pt x="349" y="512"/>
                </a:lnTo>
                <a:lnTo>
                  <a:pt x="342" y="511"/>
                </a:lnTo>
                <a:lnTo>
                  <a:pt x="334" y="510"/>
                </a:lnTo>
                <a:lnTo>
                  <a:pt x="325" y="509"/>
                </a:lnTo>
                <a:lnTo>
                  <a:pt x="317" y="506"/>
                </a:lnTo>
                <a:lnTo>
                  <a:pt x="310" y="504"/>
                </a:lnTo>
                <a:lnTo>
                  <a:pt x="301" y="502"/>
                </a:lnTo>
                <a:lnTo>
                  <a:pt x="294" y="500"/>
                </a:lnTo>
                <a:lnTo>
                  <a:pt x="286" y="497"/>
                </a:lnTo>
                <a:lnTo>
                  <a:pt x="282" y="496"/>
                </a:lnTo>
                <a:lnTo>
                  <a:pt x="279" y="495"/>
                </a:lnTo>
                <a:lnTo>
                  <a:pt x="276" y="494"/>
                </a:lnTo>
                <a:lnTo>
                  <a:pt x="273" y="493"/>
                </a:lnTo>
                <a:lnTo>
                  <a:pt x="270" y="493"/>
                </a:lnTo>
                <a:lnTo>
                  <a:pt x="267" y="493"/>
                </a:lnTo>
                <a:lnTo>
                  <a:pt x="260" y="493"/>
                </a:lnTo>
                <a:lnTo>
                  <a:pt x="256" y="492"/>
                </a:lnTo>
                <a:lnTo>
                  <a:pt x="251" y="492"/>
                </a:lnTo>
                <a:lnTo>
                  <a:pt x="248" y="495"/>
                </a:lnTo>
                <a:lnTo>
                  <a:pt x="243" y="497"/>
                </a:lnTo>
                <a:lnTo>
                  <a:pt x="238" y="500"/>
                </a:lnTo>
                <a:lnTo>
                  <a:pt x="232" y="503"/>
                </a:lnTo>
                <a:lnTo>
                  <a:pt x="228" y="505"/>
                </a:lnTo>
                <a:lnTo>
                  <a:pt x="224" y="508"/>
                </a:lnTo>
                <a:lnTo>
                  <a:pt x="214" y="511"/>
                </a:lnTo>
                <a:lnTo>
                  <a:pt x="209" y="512"/>
                </a:lnTo>
                <a:lnTo>
                  <a:pt x="205" y="514"/>
                </a:lnTo>
                <a:lnTo>
                  <a:pt x="198" y="515"/>
                </a:lnTo>
                <a:lnTo>
                  <a:pt x="193" y="515"/>
                </a:lnTo>
                <a:lnTo>
                  <a:pt x="188" y="516"/>
                </a:lnTo>
                <a:lnTo>
                  <a:pt x="183" y="516"/>
                </a:lnTo>
                <a:lnTo>
                  <a:pt x="178" y="516"/>
                </a:lnTo>
                <a:lnTo>
                  <a:pt x="172" y="516"/>
                </a:lnTo>
                <a:lnTo>
                  <a:pt x="167" y="516"/>
                </a:lnTo>
                <a:lnTo>
                  <a:pt x="154" y="516"/>
                </a:lnTo>
                <a:lnTo>
                  <a:pt x="141" y="516"/>
                </a:lnTo>
                <a:lnTo>
                  <a:pt x="128" y="515"/>
                </a:lnTo>
                <a:lnTo>
                  <a:pt x="122" y="514"/>
                </a:lnTo>
                <a:lnTo>
                  <a:pt x="116" y="513"/>
                </a:lnTo>
                <a:lnTo>
                  <a:pt x="110" y="512"/>
                </a:lnTo>
                <a:lnTo>
                  <a:pt x="103" y="511"/>
                </a:lnTo>
                <a:lnTo>
                  <a:pt x="98" y="509"/>
                </a:lnTo>
                <a:lnTo>
                  <a:pt x="92" y="508"/>
                </a:lnTo>
                <a:lnTo>
                  <a:pt x="87" y="505"/>
                </a:lnTo>
                <a:lnTo>
                  <a:pt x="83" y="503"/>
                </a:lnTo>
                <a:lnTo>
                  <a:pt x="78" y="501"/>
                </a:lnTo>
                <a:lnTo>
                  <a:pt x="74" y="499"/>
                </a:lnTo>
                <a:lnTo>
                  <a:pt x="70" y="496"/>
                </a:lnTo>
                <a:lnTo>
                  <a:pt x="69" y="495"/>
                </a:lnTo>
                <a:lnTo>
                  <a:pt x="67" y="493"/>
                </a:lnTo>
                <a:lnTo>
                  <a:pt x="66" y="492"/>
                </a:lnTo>
                <a:lnTo>
                  <a:pt x="64" y="490"/>
                </a:lnTo>
                <a:lnTo>
                  <a:pt x="63" y="489"/>
                </a:lnTo>
                <a:lnTo>
                  <a:pt x="63" y="487"/>
                </a:lnTo>
                <a:lnTo>
                  <a:pt x="61" y="484"/>
                </a:lnTo>
                <a:lnTo>
                  <a:pt x="61" y="481"/>
                </a:lnTo>
                <a:lnTo>
                  <a:pt x="60" y="479"/>
                </a:lnTo>
                <a:lnTo>
                  <a:pt x="60" y="477"/>
                </a:lnTo>
                <a:lnTo>
                  <a:pt x="61" y="475"/>
                </a:lnTo>
                <a:lnTo>
                  <a:pt x="61" y="473"/>
                </a:lnTo>
                <a:lnTo>
                  <a:pt x="61" y="471"/>
                </a:lnTo>
                <a:lnTo>
                  <a:pt x="61" y="470"/>
                </a:lnTo>
                <a:lnTo>
                  <a:pt x="61" y="467"/>
                </a:lnTo>
                <a:lnTo>
                  <a:pt x="62" y="465"/>
                </a:lnTo>
                <a:lnTo>
                  <a:pt x="63" y="462"/>
                </a:lnTo>
                <a:lnTo>
                  <a:pt x="63" y="460"/>
                </a:lnTo>
                <a:lnTo>
                  <a:pt x="65" y="456"/>
                </a:lnTo>
                <a:lnTo>
                  <a:pt x="66" y="454"/>
                </a:lnTo>
                <a:lnTo>
                  <a:pt x="67" y="453"/>
                </a:lnTo>
                <a:lnTo>
                  <a:pt x="69" y="450"/>
                </a:lnTo>
                <a:lnTo>
                  <a:pt x="71" y="449"/>
                </a:lnTo>
                <a:lnTo>
                  <a:pt x="73" y="448"/>
                </a:lnTo>
                <a:lnTo>
                  <a:pt x="74" y="446"/>
                </a:lnTo>
                <a:lnTo>
                  <a:pt x="78" y="446"/>
                </a:lnTo>
                <a:lnTo>
                  <a:pt x="80" y="444"/>
                </a:lnTo>
                <a:lnTo>
                  <a:pt x="83" y="443"/>
                </a:lnTo>
                <a:lnTo>
                  <a:pt x="86" y="442"/>
                </a:lnTo>
                <a:lnTo>
                  <a:pt x="89" y="441"/>
                </a:lnTo>
                <a:lnTo>
                  <a:pt x="92" y="440"/>
                </a:lnTo>
                <a:lnTo>
                  <a:pt x="95" y="440"/>
                </a:lnTo>
                <a:lnTo>
                  <a:pt x="99" y="439"/>
                </a:lnTo>
                <a:lnTo>
                  <a:pt x="103" y="439"/>
                </a:lnTo>
                <a:lnTo>
                  <a:pt x="105" y="439"/>
                </a:lnTo>
                <a:lnTo>
                  <a:pt x="105" y="439"/>
                </a:lnTo>
                <a:lnTo>
                  <a:pt x="106" y="438"/>
                </a:lnTo>
                <a:lnTo>
                  <a:pt x="106" y="438"/>
                </a:lnTo>
                <a:lnTo>
                  <a:pt x="105" y="437"/>
                </a:lnTo>
                <a:lnTo>
                  <a:pt x="102" y="436"/>
                </a:lnTo>
                <a:lnTo>
                  <a:pt x="96" y="430"/>
                </a:lnTo>
                <a:lnTo>
                  <a:pt x="93" y="427"/>
                </a:lnTo>
                <a:lnTo>
                  <a:pt x="89" y="423"/>
                </a:lnTo>
                <a:lnTo>
                  <a:pt x="84" y="419"/>
                </a:lnTo>
                <a:lnTo>
                  <a:pt x="80" y="414"/>
                </a:lnTo>
                <a:lnTo>
                  <a:pt x="74" y="407"/>
                </a:lnTo>
                <a:lnTo>
                  <a:pt x="72" y="403"/>
                </a:lnTo>
                <a:lnTo>
                  <a:pt x="69" y="400"/>
                </a:lnTo>
                <a:lnTo>
                  <a:pt x="67" y="396"/>
                </a:lnTo>
                <a:lnTo>
                  <a:pt x="65" y="392"/>
                </a:lnTo>
                <a:lnTo>
                  <a:pt x="62" y="388"/>
                </a:lnTo>
                <a:lnTo>
                  <a:pt x="60" y="382"/>
                </a:lnTo>
                <a:lnTo>
                  <a:pt x="58" y="378"/>
                </a:lnTo>
                <a:lnTo>
                  <a:pt x="56" y="372"/>
                </a:lnTo>
                <a:lnTo>
                  <a:pt x="55" y="368"/>
                </a:lnTo>
                <a:lnTo>
                  <a:pt x="53" y="361"/>
                </a:lnTo>
                <a:lnTo>
                  <a:pt x="53" y="361"/>
                </a:lnTo>
                <a:lnTo>
                  <a:pt x="53" y="361"/>
                </a:lnTo>
                <a:lnTo>
                  <a:pt x="52" y="361"/>
                </a:lnTo>
                <a:lnTo>
                  <a:pt x="52" y="361"/>
                </a:lnTo>
                <a:lnTo>
                  <a:pt x="51" y="361"/>
                </a:lnTo>
                <a:lnTo>
                  <a:pt x="50" y="361"/>
                </a:lnTo>
                <a:lnTo>
                  <a:pt x="50" y="362"/>
                </a:lnTo>
                <a:lnTo>
                  <a:pt x="50" y="364"/>
                </a:lnTo>
                <a:lnTo>
                  <a:pt x="49" y="365"/>
                </a:lnTo>
                <a:lnTo>
                  <a:pt x="48" y="367"/>
                </a:lnTo>
                <a:lnTo>
                  <a:pt x="45" y="371"/>
                </a:lnTo>
                <a:lnTo>
                  <a:pt x="44" y="374"/>
                </a:lnTo>
                <a:lnTo>
                  <a:pt x="42" y="376"/>
                </a:lnTo>
                <a:lnTo>
                  <a:pt x="39" y="379"/>
                </a:lnTo>
                <a:lnTo>
                  <a:pt x="37" y="382"/>
                </a:lnTo>
                <a:lnTo>
                  <a:pt x="34" y="386"/>
                </a:lnTo>
                <a:lnTo>
                  <a:pt x="31" y="389"/>
                </a:lnTo>
                <a:lnTo>
                  <a:pt x="28" y="391"/>
                </a:lnTo>
                <a:lnTo>
                  <a:pt x="25" y="393"/>
                </a:lnTo>
                <a:lnTo>
                  <a:pt x="22" y="395"/>
                </a:lnTo>
                <a:lnTo>
                  <a:pt x="18" y="397"/>
                </a:lnTo>
                <a:lnTo>
                  <a:pt x="14" y="398"/>
                </a:lnTo>
                <a:lnTo>
                  <a:pt x="10" y="398"/>
                </a:lnTo>
                <a:lnTo>
                  <a:pt x="10" y="398"/>
                </a:lnTo>
                <a:lnTo>
                  <a:pt x="9" y="398"/>
                </a:lnTo>
                <a:lnTo>
                  <a:pt x="8" y="398"/>
                </a:lnTo>
                <a:lnTo>
                  <a:pt x="8" y="396"/>
                </a:lnTo>
                <a:lnTo>
                  <a:pt x="7" y="395"/>
                </a:lnTo>
                <a:lnTo>
                  <a:pt x="5" y="392"/>
                </a:lnTo>
                <a:lnTo>
                  <a:pt x="4" y="390"/>
                </a:lnTo>
                <a:lnTo>
                  <a:pt x="3" y="387"/>
                </a:lnTo>
                <a:lnTo>
                  <a:pt x="3" y="384"/>
                </a:lnTo>
                <a:lnTo>
                  <a:pt x="2" y="381"/>
                </a:lnTo>
                <a:lnTo>
                  <a:pt x="1" y="374"/>
                </a:lnTo>
                <a:lnTo>
                  <a:pt x="0" y="370"/>
                </a:lnTo>
                <a:lnTo>
                  <a:pt x="0" y="367"/>
                </a:lnTo>
                <a:lnTo>
                  <a:pt x="0" y="357"/>
                </a:lnTo>
                <a:lnTo>
                  <a:pt x="1" y="348"/>
                </a:lnTo>
                <a:lnTo>
                  <a:pt x="2" y="343"/>
                </a:lnTo>
                <a:lnTo>
                  <a:pt x="3" y="338"/>
                </a:lnTo>
                <a:lnTo>
                  <a:pt x="3" y="332"/>
                </a:lnTo>
                <a:lnTo>
                  <a:pt x="5" y="327"/>
                </a:lnTo>
                <a:lnTo>
                  <a:pt x="6" y="322"/>
                </a:lnTo>
                <a:lnTo>
                  <a:pt x="8" y="316"/>
                </a:lnTo>
                <a:lnTo>
                  <a:pt x="10" y="311"/>
                </a:lnTo>
                <a:lnTo>
                  <a:pt x="12" y="304"/>
                </a:lnTo>
                <a:lnTo>
                  <a:pt x="15" y="299"/>
                </a:lnTo>
                <a:lnTo>
                  <a:pt x="18" y="293"/>
                </a:lnTo>
                <a:lnTo>
                  <a:pt x="22" y="287"/>
                </a:lnTo>
                <a:lnTo>
                  <a:pt x="26" y="281"/>
                </a:lnTo>
                <a:lnTo>
                  <a:pt x="30" y="275"/>
                </a:lnTo>
                <a:lnTo>
                  <a:pt x="34" y="269"/>
                </a:lnTo>
                <a:lnTo>
                  <a:pt x="37" y="265"/>
                </a:lnTo>
                <a:lnTo>
                  <a:pt x="42" y="260"/>
                </a:lnTo>
                <a:lnTo>
                  <a:pt x="46" y="254"/>
                </a:lnTo>
                <a:lnTo>
                  <a:pt x="49" y="252"/>
                </a:lnTo>
                <a:lnTo>
                  <a:pt x="52" y="250"/>
                </a:lnTo>
                <a:lnTo>
                  <a:pt x="56" y="246"/>
                </a:lnTo>
                <a:lnTo>
                  <a:pt x="59" y="243"/>
                </a:lnTo>
                <a:lnTo>
                  <a:pt x="66" y="238"/>
                </a:lnTo>
                <a:lnTo>
                  <a:pt x="70" y="233"/>
                </a:lnTo>
                <a:lnTo>
                  <a:pt x="72" y="23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82849" tIns="91426" rIns="182849" bIns="9142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nvGrpSpPr>
          <p:cNvPr id="15" name="组合 14"/>
          <p:cNvGrpSpPr/>
          <p:nvPr/>
        </p:nvGrpSpPr>
        <p:grpSpPr>
          <a:xfrm>
            <a:off x="16079033" y="8783237"/>
            <a:ext cx="720310" cy="681424"/>
            <a:chOff x="4760915" y="138333"/>
            <a:chExt cx="801339" cy="758179"/>
          </a:xfrm>
          <a:solidFill>
            <a:schemeClr val="bg1"/>
          </a:solidFill>
        </p:grpSpPr>
        <p:sp>
          <p:nvSpPr>
            <p:cNvPr id="25" name="Freeform 6"/>
            <p:cNvSpPr/>
            <p:nvPr/>
          </p:nvSpPr>
          <p:spPr bwMode="auto">
            <a:xfrm>
              <a:off x="4760915" y="218898"/>
              <a:ext cx="431601" cy="433040"/>
            </a:xfrm>
            <a:custGeom>
              <a:avLst/>
              <a:gdLst>
                <a:gd name="T0" fmla="*/ 145 w 289"/>
                <a:gd name="T1" fmla="*/ 0 h 289"/>
                <a:gd name="T2" fmla="*/ 0 w 289"/>
                <a:gd name="T3" fmla="*/ 145 h 289"/>
                <a:gd name="T4" fmla="*/ 16 w 289"/>
                <a:gd name="T5" fmla="*/ 210 h 289"/>
                <a:gd name="T6" fmla="*/ 33 w 289"/>
                <a:gd name="T7" fmla="*/ 216 h 289"/>
                <a:gd name="T8" fmla="*/ 39 w 289"/>
                <a:gd name="T9" fmla="*/ 199 h 289"/>
                <a:gd name="T10" fmla="*/ 26 w 289"/>
                <a:gd name="T11" fmla="*/ 145 h 289"/>
                <a:gd name="T12" fmla="*/ 145 w 289"/>
                <a:gd name="T13" fmla="*/ 26 h 289"/>
                <a:gd name="T14" fmla="*/ 263 w 289"/>
                <a:gd name="T15" fmla="*/ 145 h 289"/>
                <a:gd name="T16" fmla="*/ 145 w 289"/>
                <a:gd name="T17" fmla="*/ 263 h 289"/>
                <a:gd name="T18" fmla="*/ 118 w 289"/>
                <a:gd name="T19" fmla="*/ 260 h 289"/>
                <a:gd name="T20" fmla="*/ 103 w 289"/>
                <a:gd name="T21" fmla="*/ 270 h 289"/>
                <a:gd name="T22" fmla="*/ 112 w 289"/>
                <a:gd name="T23" fmla="*/ 285 h 289"/>
                <a:gd name="T24" fmla="*/ 145 w 289"/>
                <a:gd name="T25" fmla="*/ 289 h 289"/>
                <a:gd name="T26" fmla="*/ 289 w 289"/>
                <a:gd name="T27" fmla="*/ 145 h 289"/>
                <a:gd name="T28" fmla="*/ 145 w 289"/>
                <a:gd name="T2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9" h="289">
                  <a:moveTo>
                    <a:pt x="145" y="0"/>
                  </a:moveTo>
                  <a:cubicBezTo>
                    <a:pt x="65" y="0"/>
                    <a:pt x="0" y="65"/>
                    <a:pt x="0" y="145"/>
                  </a:cubicBezTo>
                  <a:cubicBezTo>
                    <a:pt x="0" y="167"/>
                    <a:pt x="6" y="190"/>
                    <a:pt x="16" y="210"/>
                  </a:cubicBezTo>
                  <a:cubicBezTo>
                    <a:pt x="19" y="217"/>
                    <a:pt x="27" y="219"/>
                    <a:pt x="33" y="216"/>
                  </a:cubicBezTo>
                  <a:cubicBezTo>
                    <a:pt x="40" y="213"/>
                    <a:pt x="42" y="205"/>
                    <a:pt x="39" y="199"/>
                  </a:cubicBezTo>
                  <a:cubicBezTo>
                    <a:pt x="30" y="182"/>
                    <a:pt x="26" y="163"/>
                    <a:pt x="26" y="145"/>
                  </a:cubicBezTo>
                  <a:cubicBezTo>
                    <a:pt x="26" y="79"/>
                    <a:pt x="79" y="26"/>
                    <a:pt x="145" y="26"/>
                  </a:cubicBezTo>
                  <a:cubicBezTo>
                    <a:pt x="210" y="26"/>
                    <a:pt x="263" y="79"/>
                    <a:pt x="263" y="145"/>
                  </a:cubicBezTo>
                  <a:cubicBezTo>
                    <a:pt x="263" y="210"/>
                    <a:pt x="210" y="263"/>
                    <a:pt x="145" y="263"/>
                  </a:cubicBezTo>
                  <a:cubicBezTo>
                    <a:pt x="136" y="263"/>
                    <a:pt x="127" y="262"/>
                    <a:pt x="118" y="260"/>
                  </a:cubicBezTo>
                  <a:cubicBezTo>
                    <a:pt x="111" y="258"/>
                    <a:pt x="104" y="263"/>
                    <a:pt x="103" y="270"/>
                  </a:cubicBezTo>
                  <a:cubicBezTo>
                    <a:pt x="101" y="277"/>
                    <a:pt x="105" y="283"/>
                    <a:pt x="112" y="285"/>
                  </a:cubicBezTo>
                  <a:cubicBezTo>
                    <a:pt x="123" y="287"/>
                    <a:pt x="134" y="289"/>
                    <a:pt x="145" y="289"/>
                  </a:cubicBezTo>
                  <a:cubicBezTo>
                    <a:pt x="224" y="289"/>
                    <a:pt x="289" y="224"/>
                    <a:pt x="289" y="145"/>
                  </a:cubicBezTo>
                  <a:cubicBezTo>
                    <a:pt x="289" y="65"/>
                    <a:pt x="224" y="0"/>
                    <a:pt x="1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6" name="Freeform 7"/>
            <p:cNvSpPr/>
            <p:nvPr/>
          </p:nvSpPr>
          <p:spPr bwMode="auto">
            <a:xfrm>
              <a:off x="4769547" y="359888"/>
              <a:ext cx="281979" cy="536624"/>
            </a:xfrm>
            <a:custGeom>
              <a:avLst/>
              <a:gdLst>
                <a:gd name="T0" fmla="*/ 113 w 189"/>
                <a:gd name="T1" fmla="*/ 87 h 358"/>
                <a:gd name="T2" fmla="*/ 141 w 189"/>
                <a:gd name="T3" fmla="*/ 96 h 358"/>
                <a:gd name="T4" fmla="*/ 189 w 189"/>
                <a:gd name="T5" fmla="*/ 48 h 358"/>
                <a:gd name="T6" fmla="*/ 141 w 189"/>
                <a:gd name="T7" fmla="*/ 0 h 358"/>
                <a:gd name="T8" fmla="*/ 93 w 189"/>
                <a:gd name="T9" fmla="*/ 48 h 358"/>
                <a:gd name="T10" fmla="*/ 97 w 189"/>
                <a:gd name="T11" fmla="*/ 67 h 358"/>
                <a:gd name="T12" fmla="*/ 64 w 189"/>
                <a:gd name="T13" fmla="*/ 108 h 358"/>
                <a:gd name="T14" fmla="*/ 9 w 189"/>
                <a:gd name="T15" fmla="*/ 342 h 358"/>
                <a:gd name="T16" fmla="*/ 22 w 189"/>
                <a:gd name="T17" fmla="*/ 358 h 358"/>
                <a:gd name="T18" fmla="*/ 23 w 189"/>
                <a:gd name="T19" fmla="*/ 358 h 358"/>
                <a:gd name="T20" fmla="*/ 35 w 189"/>
                <a:gd name="T21" fmla="*/ 340 h 358"/>
                <a:gd name="T22" fmla="*/ 85 w 189"/>
                <a:gd name="T23" fmla="*/ 125 h 358"/>
                <a:gd name="T24" fmla="*/ 113 w 189"/>
                <a:gd name="T25" fmla="*/ 8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358">
                  <a:moveTo>
                    <a:pt x="113" y="87"/>
                  </a:moveTo>
                  <a:cubicBezTo>
                    <a:pt x="121" y="92"/>
                    <a:pt x="131" y="96"/>
                    <a:pt x="141" y="96"/>
                  </a:cubicBezTo>
                  <a:cubicBezTo>
                    <a:pt x="167" y="96"/>
                    <a:pt x="189" y="74"/>
                    <a:pt x="189" y="48"/>
                  </a:cubicBezTo>
                  <a:cubicBezTo>
                    <a:pt x="189" y="21"/>
                    <a:pt x="167" y="0"/>
                    <a:pt x="141" y="0"/>
                  </a:cubicBezTo>
                  <a:cubicBezTo>
                    <a:pt x="114" y="0"/>
                    <a:pt x="93" y="21"/>
                    <a:pt x="93" y="48"/>
                  </a:cubicBezTo>
                  <a:cubicBezTo>
                    <a:pt x="93" y="55"/>
                    <a:pt x="94" y="61"/>
                    <a:pt x="97" y="67"/>
                  </a:cubicBezTo>
                  <a:cubicBezTo>
                    <a:pt x="87" y="78"/>
                    <a:pt x="75" y="91"/>
                    <a:pt x="64" y="108"/>
                  </a:cubicBezTo>
                  <a:cubicBezTo>
                    <a:pt x="34" y="153"/>
                    <a:pt x="0" y="234"/>
                    <a:pt x="9" y="342"/>
                  </a:cubicBezTo>
                  <a:cubicBezTo>
                    <a:pt x="10" y="349"/>
                    <a:pt x="15" y="358"/>
                    <a:pt x="22" y="358"/>
                  </a:cubicBezTo>
                  <a:cubicBezTo>
                    <a:pt x="23" y="358"/>
                    <a:pt x="23" y="358"/>
                    <a:pt x="23" y="358"/>
                  </a:cubicBezTo>
                  <a:cubicBezTo>
                    <a:pt x="30" y="358"/>
                    <a:pt x="36" y="347"/>
                    <a:pt x="35" y="340"/>
                  </a:cubicBezTo>
                  <a:cubicBezTo>
                    <a:pt x="28" y="259"/>
                    <a:pt x="45" y="186"/>
                    <a:pt x="85" y="125"/>
                  </a:cubicBezTo>
                  <a:cubicBezTo>
                    <a:pt x="95" y="111"/>
                    <a:pt x="104" y="97"/>
                    <a:pt x="113"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7" name="Freeform 8"/>
            <p:cNvSpPr/>
            <p:nvPr/>
          </p:nvSpPr>
          <p:spPr bwMode="auto">
            <a:xfrm>
              <a:off x="5234237" y="138333"/>
              <a:ext cx="277664" cy="261838"/>
            </a:xfrm>
            <a:custGeom>
              <a:avLst/>
              <a:gdLst>
                <a:gd name="T0" fmla="*/ 96 w 187"/>
                <a:gd name="T1" fmla="*/ 160 h 175"/>
                <a:gd name="T2" fmla="*/ 65 w 187"/>
                <a:gd name="T3" fmla="*/ 154 h 175"/>
                <a:gd name="T4" fmla="*/ 33 w 187"/>
                <a:gd name="T5" fmla="*/ 64 h 175"/>
                <a:gd name="T6" fmla="*/ 122 w 187"/>
                <a:gd name="T7" fmla="*/ 32 h 175"/>
                <a:gd name="T8" fmla="*/ 154 w 187"/>
                <a:gd name="T9" fmla="*/ 122 h 175"/>
                <a:gd name="T10" fmla="*/ 146 w 187"/>
                <a:gd name="T11" fmla="*/ 135 h 175"/>
                <a:gd name="T12" fmla="*/ 147 w 187"/>
                <a:gd name="T13" fmla="*/ 145 h 175"/>
                <a:gd name="T14" fmla="*/ 158 w 187"/>
                <a:gd name="T15" fmla="*/ 144 h 175"/>
                <a:gd name="T16" fmla="*/ 167 w 187"/>
                <a:gd name="T17" fmla="*/ 128 h 175"/>
                <a:gd name="T18" fmla="*/ 129 w 187"/>
                <a:gd name="T19" fmla="*/ 19 h 175"/>
                <a:gd name="T20" fmla="*/ 20 w 187"/>
                <a:gd name="T21" fmla="*/ 58 h 175"/>
                <a:gd name="T22" fmla="*/ 58 w 187"/>
                <a:gd name="T23" fmla="*/ 167 h 175"/>
                <a:gd name="T24" fmla="*/ 96 w 187"/>
                <a:gd name="T25" fmla="*/ 175 h 175"/>
                <a:gd name="T26" fmla="*/ 103 w 187"/>
                <a:gd name="T27" fmla="*/ 167 h 175"/>
                <a:gd name="T28" fmla="*/ 96 w 187"/>
                <a:gd name="T29" fmla="*/ 16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5">
                  <a:moveTo>
                    <a:pt x="96" y="160"/>
                  </a:moveTo>
                  <a:cubicBezTo>
                    <a:pt x="85" y="161"/>
                    <a:pt x="74" y="158"/>
                    <a:pt x="65" y="154"/>
                  </a:cubicBezTo>
                  <a:cubicBezTo>
                    <a:pt x="31" y="138"/>
                    <a:pt x="17" y="98"/>
                    <a:pt x="33" y="64"/>
                  </a:cubicBezTo>
                  <a:cubicBezTo>
                    <a:pt x="49" y="31"/>
                    <a:pt x="89" y="16"/>
                    <a:pt x="122" y="32"/>
                  </a:cubicBezTo>
                  <a:cubicBezTo>
                    <a:pt x="156" y="48"/>
                    <a:pt x="170" y="88"/>
                    <a:pt x="154" y="122"/>
                  </a:cubicBezTo>
                  <a:cubicBezTo>
                    <a:pt x="152" y="126"/>
                    <a:pt x="149" y="131"/>
                    <a:pt x="146" y="135"/>
                  </a:cubicBezTo>
                  <a:cubicBezTo>
                    <a:pt x="144" y="138"/>
                    <a:pt x="144" y="143"/>
                    <a:pt x="147" y="145"/>
                  </a:cubicBezTo>
                  <a:cubicBezTo>
                    <a:pt x="151" y="148"/>
                    <a:pt x="155" y="147"/>
                    <a:pt x="158" y="144"/>
                  </a:cubicBezTo>
                  <a:cubicBezTo>
                    <a:pt x="161" y="139"/>
                    <a:pt x="165" y="134"/>
                    <a:pt x="167" y="128"/>
                  </a:cubicBezTo>
                  <a:cubicBezTo>
                    <a:pt x="187" y="87"/>
                    <a:pt x="170" y="38"/>
                    <a:pt x="129" y="19"/>
                  </a:cubicBezTo>
                  <a:cubicBezTo>
                    <a:pt x="88" y="0"/>
                    <a:pt x="39" y="17"/>
                    <a:pt x="20" y="58"/>
                  </a:cubicBezTo>
                  <a:cubicBezTo>
                    <a:pt x="0" y="99"/>
                    <a:pt x="18" y="148"/>
                    <a:pt x="58" y="167"/>
                  </a:cubicBezTo>
                  <a:cubicBezTo>
                    <a:pt x="70" y="173"/>
                    <a:pt x="83" y="175"/>
                    <a:pt x="96" y="175"/>
                  </a:cubicBezTo>
                  <a:cubicBezTo>
                    <a:pt x="100" y="175"/>
                    <a:pt x="103" y="171"/>
                    <a:pt x="103" y="167"/>
                  </a:cubicBezTo>
                  <a:cubicBezTo>
                    <a:pt x="103" y="163"/>
                    <a:pt x="100" y="160"/>
                    <a:pt x="96"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8" name="Freeform 9"/>
            <p:cNvSpPr/>
            <p:nvPr/>
          </p:nvSpPr>
          <p:spPr bwMode="auto">
            <a:xfrm>
              <a:off x="5326312" y="227530"/>
              <a:ext cx="235942" cy="256083"/>
            </a:xfrm>
            <a:custGeom>
              <a:avLst/>
              <a:gdLst>
                <a:gd name="T0" fmla="*/ 152 w 158"/>
                <a:gd name="T1" fmla="*/ 156 h 171"/>
                <a:gd name="T2" fmla="*/ 56 w 158"/>
                <a:gd name="T3" fmla="*/ 78 h 171"/>
                <a:gd name="T4" fmla="*/ 44 w 158"/>
                <a:gd name="T5" fmla="*/ 55 h 171"/>
                <a:gd name="T6" fmla="*/ 55 w 158"/>
                <a:gd name="T7" fmla="*/ 43 h 171"/>
                <a:gd name="T8" fmla="*/ 42 w 158"/>
                <a:gd name="T9" fmla="*/ 7 h 171"/>
                <a:gd name="T10" fmla="*/ 6 w 158"/>
                <a:gd name="T11" fmla="*/ 20 h 171"/>
                <a:gd name="T12" fmla="*/ 19 w 158"/>
                <a:gd name="T13" fmla="*/ 56 h 171"/>
                <a:gd name="T14" fmla="*/ 30 w 158"/>
                <a:gd name="T15" fmla="*/ 58 h 171"/>
                <a:gd name="T16" fmla="*/ 43 w 158"/>
                <a:gd name="T17" fmla="*/ 85 h 171"/>
                <a:gd name="T18" fmla="*/ 147 w 158"/>
                <a:gd name="T19" fmla="*/ 169 h 171"/>
                <a:gd name="T20" fmla="*/ 157 w 158"/>
                <a:gd name="T21" fmla="*/ 166 h 171"/>
                <a:gd name="T22" fmla="*/ 157 w 158"/>
                <a:gd name="T23" fmla="*/ 165 h 171"/>
                <a:gd name="T24" fmla="*/ 152 w 158"/>
                <a:gd name="T25" fmla="*/ 15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71">
                  <a:moveTo>
                    <a:pt x="152" y="156"/>
                  </a:moveTo>
                  <a:cubicBezTo>
                    <a:pt x="109" y="140"/>
                    <a:pt x="77" y="114"/>
                    <a:pt x="56" y="78"/>
                  </a:cubicBezTo>
                  <a:cubicBezTo>
                    <a:pt x="51" y="70"/>
                    <a:pt x="47" y="62"/>
                    <a:pt x="44" y="55"/>
                  </a:cubicBezTo>
                  <a:cubicBezTo>
                    <a:pt x="49" y="52"/>
                    <a:pt x="53" y="48"/>
                    <a:pt x="55" y="43"/>
                  </a:cubicBezTo>
                  <a:cubicBezTo>
                    <a:pt x="61" y="29"/>
                    <a:pt x="56" y="13"/>
                    <a:pt x="42" y="7"/>
                  </a:cubicBezTo>
                  <a:cubicBezTo>
                    <a:pt x="29" y="0"/>
                    <a:pt x="13" y="6"/>
                    <a:pt x="6" y="20"/>
                  </a:cubicBezTo>
                  <a:cubicBezTo>
                    <a:pt x="0" y="33"/>
                    <a:pt x="5" y="49"/>
                    <a:pt x="19" y="56"/>
                  </a:cubicBezTo>
                  <a:cubicBezTo>
                    <a:pt x="23" y="57"/>
                    <a:pt x="26" y="58"/>
                    <a:pt x="30" y="58"/>
                  </a:cubicBezTo>
                  <a:cubicBezTo>
                    <a:pt x="33" y="66"/>
                    <a:pt x="37" y="75"/>
                    <a:pt x="43" y="85"/>
                  </a:cubicBezTo>
                  <a:cubicBezTo>
                    <a:pt x="58" y="112"/>
                    <a:pt x="89" y="148"/>
                    <a:pt x="147" y="169"/>
                  </a:cubicBezTo>
                  <a:cubicBezTo>
                    <a:pt x="151" y="171"/>
                    <a:pt x="155" y="169"/>
                    <a:pt x="157" y="166"/>
                  </a:cubicBezTo>
                  <a:cubicBezTo>
                    <a:pt x="157" y="165"/>
                    <a:pt x="157" y="165"/>
                    <a:pt x="157" y="165"/>
                  </a:cubicBezTo>
                  <a:cubicBezTo>
                    <a:pt x="158" y="161"/>
                    <a:pt x="156" y="157"/>
                    <a:pt x="152"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grpSp>
        <p:nvGrpSpPr>
          <p:cNvPr id="16" name="组合 15"/>
          <p:cNvGrpSpPr/>
          <p:nvPr/>
        </p:nvGrpSpPr>
        <p:grpSpPr>
          <a:xfrm>
            <a:off x="10430848" y="8777713"/>
            <a:ext cx="814711" cy="667203"/>
            <a:chOff x="8770487" y="148403"/>
            <a:chExt cx="906362" cy="742354"/>
          </a:xfrm>
          <a:solidFill>
            <a:schemeClr val="bg1"/>
          </a:solidFill>
        </p:grpSpPr>
        <p:sp>
          <p:nvSpPr>
            <p:cNvPr id="23" name="Freeform 10"/>
            <p:cNvSpPr>
              <a:spLocks noEditPoints="1"/>
            </p:cNvSpPr>
            <p:nvPr/>
          </p:nvSpPr>
          <p:spPr bwMode="auto">
            <a:xfrm>
              <a:off x="8770487" y="148403"/>
              <a:ext cx="644524" cy="589855"/>
            </a:xfrm>
            <a:custGeom>
              <a:avLst/>
              <a:gdLst>
                <a:gd name="T0" fmla="*/ 412 w 432"/>
                <a:gd name="T1" fmla="*/ 150 h 393"/>
                <a:gd name="T2" fmla="*/ 432 w 432"/>
                <a:gd name="T3" fmla="*/ 151 h 393"/>
                <a:gd name="T4" fmla="*/ 215 w 432"/>
                <a:gd name="T5" fmla="*/ 0 h 393"/>
                <a:gd name="T6" fmla="*/ 0 w 432"/>
                <a:gd name="T7" fmla="*/ 183 h 393"/>
                <a:gd name="T8" fmla="*/ 86 w 432"/>
                <a:gd name="T9" fmla="*/ 328 h 393"/>
                <a:gd name="T10" fmla="*/ 65 w 432"/>
                <a:gd name="T11" fmla="*/ 393 h 393"/>
                <a:gd name="T12" fmla="*/ 140 w 432"/>
                <a:gd name="T13" fmla="*/ 355 h 393"/>
                <a:gd name="T14" fmla="*/ 215 w 432"/>
                <a:gd name="T15" fmla="*/ 366 h 393"/>
                <a:gd name="T16" fmla="*/ 235 w 432"/>
                <a:gd name="T17" fmla="*/ 365 h 393"/>
                <a:gd name="T18" fmla="*/ 229 w 432"/>
                <a:gd name="T19" fmla="*/ 320 h 393"/>
                <a:gd name="T20" fmla="*/ 412 w 432"/>
                <a:gd name="T21" fmla="*/ 150 h 393"/>
                <a:gd name="T22" fmla="*/ 296 w 432"/>
                <a:gd name="T23" fmla="*/ 91 h 393"/>
                <a:gd name="T24" fmla="*/ 323 w 432"/>
                <a:gd name="T25" fmla="*/ 118 h 393"/>
                <a:gd name="T26" fmla="*/ 296 w 432"/>
                <a:gd name="T27" fmla="*/ 145 h 393"/>
                <a:gd name="T28" fmla="*/ 264 w 432"/>
                <a:gd name="T29" fmla="*/ 118 h 393"/>
                <a:gd name="T30" fmla="*/ 296 w 432"/>
                <a:gd name="T31" fmla="*/ 91 h 393"/>
                <a:gd name="T32" fmla="*/ 145 w 432"/>
                <a:gd name="T33" fmla="*/ 145 h 393"/>
                <a:gd name="T34" fmla="*/ 113 w 432"/>
                <a:gd name="T35" fmla="*/ 118 h 393"/>
                <a:gd name="T36" fmla="*/ 145 w 432"/>
                <a:gd name="T37" fmla="*/ 91 h 393"/>
                <a:gd name="T38" fmla="*/ 172 w 432"/>
                <a:gd name="T39" fmla="*/ 118 h 393"/>
                <a:gd name="T40" fmla="*/ 145 w 432"/>
                <a:gd name="T41" fmla="*/ 14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2" h="393">
                  <a:moveTo>
                    <a:pt x="412" y="150"/>
                  </a:moveTo>
                  <a:cubicBezTo>
                    <a:pt x="419" y="150"/>
                    <a:pt x="426" y="150"/>
                    <a:pt x="432" y="151"/>
                  </a:cubicBezTo>
                  <a:cubicBezTo>
                    <a:pt x="414" y="64"/>
                    <a:pt x="321" y="0"/>
                    <a:pt x="215" y="0"/>
                  </a:cubicBezTo>
                  <a:cubicBezTo>
                    <a:pt x="97" y="0"/>
                    <a:pt x="0" y="80"/>
                    <a:pt x="0" y="183"/>
                  </a:cubicBezTo>
                  <a:cubicBezTo>
                    <a:pt x="0" y="242"/>
                    <a:pt x="32" y="290"/>
                    <a:pt x="86" y="328"/>
                  </a:cubicBezTo>
                  <a:cubicBezTo>
                    <a:pt x="65" y="393"/>
                    <a:pt x="65" y="393"/>
                    <a:pt x="65" y="393"/>
                  </a:cubicBezTo>
                  <a:cubicBezTo>
                    <a:pt x="140" y="355"/>
                    <a:pt x="140" y="355"/>
                    <a:pt x="140" y="355"/>
                  </a:cubicBezTo>
                  <a:cubicBezTo>
                    <a:pt x="167" y="360"/>
                    <a:pt x="188" y="366"/>
                    <a:pt x="215" y="366"/>
                  </a:cubicBezTo>
                  <a:cubicBezTo>
                    <a:pt x="222" y="366"/>
                    <a:pt x="229" y="365"/>
                    <a:pt x="235" y="365"/>
                  </a:cubicBezTo>
                  <a:cubicBezTo>
                    <a:pt x="231" y="351"/>
                    <a:pt x="229" y="335"/>
                    <a:pt x="229" y="320"/>
                  </a:cubicBezTo>
                  <a:cubicBezTo>
                    <a:pt x="229" y="226"/>
                    <a:pt x="309" y="150"/>
                    <a:pt x="412" y="150"/>
                  </a:cubicBezTo>
                  <a:close/>
                  <a:moveTo>
                    <a:pt x="296" y="91"/>
                  </a:moveTo>
                  <a:cubicBezTo>
                    <a:pt x="312" y="91"/>
                    <a:pt x="323" y="102"/>
                    <a:pt x="323" y="118"/>
                  </a:cubicBezTo>
                  <a:cubicBezTo>
                    <a:pt x="323" y="134"/>
                    <a:pt x="312" y="145"/>
                    <a:pt x="296" y="145"/>
                  </a:cubicBezTo>
                  <a:cubicBezTo>
                    <a:pt x="280" y="145"/>
                    <a:pt x="264" y="134"/>
                    <a:pt x="264" y="118"/>
                  </a:cubicBezTo>
                  <a:cubicBezTo>
                    <a:pt x="264" y="102"/>
                    <a:pt x="280" y="91"/>
                    <a:pt x="296" y="91"/>
                  </a:cubicBezTo>
                  <a:close/>
                  <a:moveTo>
                    <a:pt x="145" y="145"/>
                  </a:moveTo>
                  <a:cubicBezTo>
                    <a:pt x="129" y="145"/>
                    <a:pt x="113" y="134"/>
                    <a:pt x="113" y="118"/>
                  </a:cubicBezTo>
                  <a:cubicBezTo>
                    <a:pt x="113" y="102"/>
                    <a:pt x="129" y="91"/>
                    <a:pt x="145" y="91"/>
                  </a:cubicBezTo>
                  <a:cubicBezTo>
                    <a:pt x="161" y="91"/>
                    <a:pt x="172" y="102"/>
                    <a:pt x="172" y="118"/>
                  </a:cubicBezTo>
                  <a:cubicBezTo>
                    <a:pt x="172" y="134"/>
                    <a:pt x="161" y="145"/>
                    <a:pt x="14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4" name="Freeform 11"/>
            <p:cNvSpPr>
              <a:spLocks noEditPoints="1"/>
            </p:cNvSpPr>
            <p:nvPr/>
          </p:nvSpPr>
          <p:spPr bwMode="auto">
            <a:xfrm>
              <a:off x="9131593" y="390100"/>
              <a:ext cx="545256" cy="500657"/>
            </a:xfrm>
            <a:custGeom>
              <a:avLst/>
              <a:gdLst>
                <a:gd name="T0" fmla="*/ 366 w 366"/>
                <a:gd name="T1" fmla="*/ 156 h 334"/>
                <a:gd name="T2" fmla="*/ 183 w 366"/>
                <a:gd name="T3" fmla="*/ 0 h 334"/>
                <a:gd name="T4" fmla="*/ 0 w 366"/>
                <a:gd name="T5" fmla="*/ 156 h 334"/>
                <a:gd name="T6" fmla="*/ 183 w 366"/>
                <a:gd name="T7" fmla="*/ 312 h 334"/>
                <a:gd name="T8" fmla="*/ 248 w 366"/>
                <a:gd name="T9" fmla="*/ 302 h 334"/>
                <a:gd name="T10" fmla="*/ 307 w 366"/>
                <a:gd name="T11" fmla="*/ 334 h 334"/>
                <a:gd name="T12" fmla="*/ 291 w 366"/>
                <a:gd name="T13" fmla="*/ 280 h 334"/>
                <a:gd name="T14" fmla="*/ 366 w 366"/>
                <a:gd name="T15" fmla="*/ 156 h 334"/>
                <a:gd name="T16" fmla="*/ 124 w 366"/>
                <a:gd name="T17" fmla="*/ 129 h 334"/>
                <a:gd name="T18" fmla="*/ 102 w 366"/>
                <a:gd name="T19" fmla="*/ 108 h 334"/>
                <a:gd name="T20" fmla="*/ 124 w 366"/>
                <a:gd name="T21" fmla="*/ 86 h 334"/>
                <a:gd name="T22" fmla="*/ 151 w 366"/>
                <a:gd name="T23" fmla="*/ 108 h 334"/>
                <a:gd name="T24" fmla="*/ 124 w 366"/>
                <a:gd name="T25" fmla="*/ 129 h 334"/>
                <a:gd name="T26" fmla="*/ 242 w 366"/>
                <a:gd name="T27" fmla="*/ 129 h 334"/>
                <a:gd name="T28" fmla="*/ 221 w 366"/>
                <a:gd name="T29" fmla="*/ 108 h 334"/>
                <a:gd name="T30" fmla="*/ 242 w 366"/>
                <a:gd name="T31" fmla="*/ 86 h 334"/>
                <a:gd name="T32" fmla="*/ 269 w 366"/>
                <a:gd name="T33" fmla="*/ 108 h 334"/>
                <a:gd name="T34" fmla="*/ 242 w 366"/>
                <a:gd name="T35" fmla="*/ 12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334">
                  <a:moveTo>
                    <a:pt x="366" y="156"/>
                  </a:moveTo>
                  <a:cubicBezTo>
                    <a:pt x="366" y="70"/>
                    <a:pt x="280" y="0"/>
                    <a:pt x="183" y="0"/>
                  </a:cubicBezTo>
                  <a:cubicBezTo>
                    <a:pt x="81" y="0"/>
                    <a:pt x="0" y="70"/>
                    <a:pt x="0" y="156"/>
                  </a:cubicBezTo>
                  <a:cubicBezTo>
                    <a:pt x="0" y="242"/>
                    <a:pt x="81" y="312"/>
                    <a:pt x="183" y="312"/>
                  </a:cubicBezTo>
                  <a:cubicBezTo>
                    <a:pt x="205" y="312"/>
                    <a:pt x="226" y="307"/>
                    <a:pt x="248" y="302"/>
                  </a:cubicBezTo>
                  <a:cubicBezTo>
                    <a:pt x="307" y="334"/>
                    <a:pt x="307" y="334"/>
                    <a:pt x="307" y="334"/>
                  </a:cubicBezTo>
                  <a:cubicBezTo>
                    <a:pt x="291" y="280"/>
                    <a:pt x="291" y="280"/>
                    <a:pt x="291" y="280"/>
                  </a:cubicBezTo>
                  <a:cubicBezTo>
                    <a:pt x="334" y="248"/>
                    <a:pt x="366" y="205"/>
                    <a:pt x="366" y="156"/>
                  </a:cubicBezTo>
                  <a:close/>
                  <a:moveTo>
                    <a:pt x="124" y="129"/>
                  </a:moveTo>
                  <a:cubicBezTo>
                    <a:pt x="113" y="129"/>
                    <a:pt x="102" y="119"/>
                    <a:pt x="102" y="108"/>
                  </a:cubicBezTo>
                  <a:cubicBezTo>
                    <a:pt x="102" y="97"/>
                    <a:pt x="113" y="86"/>
                    <a:pt x="124" y="86"/>
                  </a:cubicBezTo>
                  <a:cubicBezTo>
                    <a:pt x="140" y="86"/>
                    <a:pt x="151" y="97"/>
                    <a:pt x="151" y="108"/>
                  </a:cubicBezTo>
                  <a:cubicBezTo>
                    <a:pt x="151" y="119"/>
                    <a:pt x="140" y="129"/>
                    <a:pt x="124" y="129"/>
                  </a:cubicBezTo>
                  <a:close/>
                  <a:moveTo>
                    <a:pt x="242" y="129"/>
                  </a:moveTo>
                  <a:cubicBezTo>
                    <a:pt x="232" y="129"/>
                    <a:pt x="221" y="119"/>
                    <a:pt x="221" y="108"/>
                  </a:cubicBezTo>
                  <a:cubicBezTo>
                    <a:pt x="221" y="97"/>
                    <a:pt x="232" y="86"/>
                    <a:pt x="242" y="86"/>
                  </a:cubicBezTo>
                  <a:cubicBezTo>
                    <a:pt x="258" y="86"/>
                    <a:pt x="269" y="97"/>
                    <a:pt x="269" y="108"/>
                  </a:cubicBezTo>
                  <a:cubicBezTo>
                    <a:pt x="269" y="119"/>
                    <a:pt x="258" y="129"/>
                    <a:pt x="242"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grpSp>
        <p:nvGrpSpPr>
          <p:cNvPr id="17" name="组合 16"/>
          <p:cNvGrpSpPr/>
          <p:nvPr/>
        </p:nvGrpSpPr>
        <p:grpSpPr>
          <a:xfrm>
            <a:off x="7506365" y="8730519"/>
            <a:ext cx="883254" cy="685304"/>
            <a:chOff x="2623051" y="138333"/>
            <a:chExt cx="982613" cy="762495"/>
          </a:xfrm>
          <a:solidFill>
            <a:schemeClr val="bg1"/>
          </a:solidFill>
        </p:grpSpPr>
        <p:sp>
          <p:nvSpPr>
            <p:cNvPr id="19" name="Freeform 12"/>
            <p:cNvSpPr>
              <a:spLocks noEditPoints="1"/>
            </p:cNvSpPr>
            <p:nvPr/>
          </p:nvSpPr>
          <p:spPr bwMode="auto">
            <a:xfrm>
              <a:off x="2623051" y="223214"/>
              <a:ext cx="847377" cy="677614"/>
            </a:xfrm>
            <a:custGeom>
              <a:avLst/>
              <a:gdLst>
                <a:gd name="T0" fmla="*/ 467 w 568"/>
                <a:gd name="T1" fmla="*/ 190 h 452"/>
                <a:gd name="T2" fmla="*/ 455 w 568"/>
                <a:gd name="T3" fmla="*/ 172 h 452"/>
                <a:gd name="T4" fmla="*/ 450 w 568"/>
                <a:gd name="T5" fmla="*/ 104 h 452"/>
                <a:gd name="T6" fmla="*/ 329 w 568"/>
                <a:gd name="T7" fmla="*/ 109 h 452"/>
                <a:gd name="T8" fmla="*/ 310 w 568"/>
                <a:gd name="T9" fmla="*/ 79 h 452"/>
                <a:gd name="T10" fmla="*/ 213 w 568"/>
                <a:gd name="T11" fmla="*/ 29 h 452"/>
                <a:gd name="T12" fmla="*/ 51 w 568"/>
                <a:gd name="T13" fmla="*/ 163 h 452"/>
                <a:gd name="T14" fmla="*/ 6 w 568"/>
                <a:gd name="T15" fmla="*/ 286 h 452"/>
                <a:gd name="T16" fmla="*/ 242 w 568"/>
                <a:gd name="T17" fmla="*/ 444 h 452"/>
                <a:gd name="T18" fmla="*/ 526 w 568"/>
                <a:gd name="T19" fmla="*/ 319 h 452"/>
                <a:gd name="T20" fmla="*/ 467 w 568"/>
                <a:gd name="T21" fmla="*/ 190 h 452"/>
                <a:gd name="T22" fmla="*/ 250 w 568"/>
                <a:gd name="T23" fmla="*/ 411 h 452"/>
                <a:gd name="T24" fmla="*/ 66 w 568"/>
                <a:gd name="T25" fmla="*/ 296 h 452"/>
                <a:gd name="T26" fmla="*/ 250 w 568"/>
                <a:gd name="T27" fmla="*/ 169 h 452"/>
                <a:gd name="T28" fmla="*/ 435 w 568"/>
                <a:gd name="T29" fmla="*/ 274 h 452"/>
                <a:gd name="T30" fmla="*/ 250 w 568"/>
                <a:gd name="T31" fmla="*/ 41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8" h="452">
                  <a:moveTo>
                    <a:pt x="467" y="190"/>
                  </a:moveTo>
                  <a:cubicBezTo>
                    <a:pt x="443" y="185"/>
                    <a:pt x="455" y="172"/>
                    <a:pt x="455" y="172"/>
                  </a:cubicBezTo>
                  <a:cubicBezTo>
                    <a:pt x="455" y="172"/>
                    <a:pt x="478" y="133"/>
                    <a:pt x="450" y="104"/>
                  </a:cubicBezTo>
                  <a:cubicBezTo>
                    <a:pt x="415" y="69"/>
                    <a:pt x="329" y="109"/>
                    <a:pt x="329" y="109"/>
                  </a:cubicBezTo>
                  <a:cubicBezTo>
                    <a:pt x="297" y="119"/>
                    <a:pt x="305" y="104"/>
                    <a:pt x="310" y="79"/>
                  </a:cubicBezTo>
                  <a:cubicBezTo>
                    <a:pt x="310" y="50"/>
                    <a:pt x="300" y="0"/>
                    <a:pt x="213" y="29"/>
                  </a:cubicBezTo>
                  <a:cubicBezTo>
                    <a:pt x="126" y="59"/>
                    <a:pt x="51" y="163"/>
                    <a:pt x="51" y="163"/>
                  </a:cubicBezTo>
                  <a:cubicBezTo>
                    <a:pt x="0" y="232"/>
                    <a:pt x="6" y="286"/>
                    <a:pt x="6" y="286"/>
                  </a:cubicBezTo>
                  <a:cubicBezTo>
                    <a:pt x="19" y="404"/>
                    <a:pt x="145" y="436"/>
                    <a:pt x="242" y="444"/>
                  </a:cubicBezTo>
                  <a:cubicBezTo>
                    <a:pt x="345" y="452"/>
                    <a:pt x="484" y="409"/>
                    <a:pt x="526" y="319"/>
                  </a:cubicBezTo>
                  <a:cubicBezTo>
                    <a:pt x="568" y="230"/>
                    <a:pt x="491" y="195"/>
                    <a:pt x="467" y="190"/>
                  </a:cubicBezTo>
                  <a:close/>
                  <a:moveTo>
                    <a:pt x="250" y="411"/>
                  </a:moveTo>
                  <a:cubicBezTo>
                    <a:pt x="148" y="415"/>
                    <a:pt x="66" y="364"/>
                    <a:pt x="66" y="296"/>
                  </a:cubicBezTo>
                  <a:cubicBezTo>
                    <a:pt x="66" y="228"/>
                    <a:pt x="148" y="174"/>
                    <a:pt x="250" y="169"/>
                  </a:cubicBezTo>
                  <a:cubicBezTo>
                    <a:pt x="352" y="164"/>
                    <a:pt x="435" y="206"/>
                    <a:pt x="435" y="274"/>
                  </a:cubicBezTo>
                  <a:cubicBezTo>
                    <a:pt x="435" y="342"/>
                    <a:pt x="352" y="406"/>
                    <a:pt x="250" y="4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0" name="Freeform 13"/>
            <p:cNvSpPr>
              <a:spLocks noEditPoints="1"/>
            </p:cNvSpPr>
            <p:nvPr/>
          </p:nvSpPr>
          <p:spPr bwMode="auto">
            <a:xfrm>
              <a:off x="2811518" y="526774"/>
              <a:ext cx="335210" cy="296366"/>
            </a:xfrm>
            <a:custGeom>
              <a:avLst/>
              <a:gdLst>
                <a:gd name="T0" fmla="*/ 103 w 224"/>
                <a:gd name="T1" fmla="*/ 12 h 198"/>
                <a:gd name="T2" fmla="*/ 12 w 224"/>
                <a:gd name="T3" fmla="*/ 120 h 198"/>
                <a:gd name="T4" fmla="*/ 40 w 224"/>
                <a:gd name="T5" fmla="*/ 166 h 198"/>
                <a:gd name="T6" fmla="*/ 193 w 224"/>
                <a:gd name="T7" fmla="*/ 138 h 198"/>
                <a:gd name="T8" fmla="*/ 103 w 224"/>
                <a:gd name="T9" fmla="*/ 12 h 198"/>
                <a:gd name="T10" fmla="*/ 77 w 224"/>
                <a:gd name="T11" fmla="*/ 147 h 198"/>
                <a:gd name="T12" fmla="*/ 42 w 224"/>
                <a:gd name="T13" fmla="*/ 122 h 198"/>
                <a:gd name="T14" fmla="*/ 75 w 224"/>
                <a:gd name="T15" fmla="*/ 87 h 198"/>
                <a:gd name="T16" fmla="*/ 111 w 224"/>
                <a:gd name="T17" fmla="*/ 114 h 198"/>
                <a:gd name="T18" fmla="*/ 77 w 224"/>
                <a:gd name="T19" fmla="*/ 147 h 198"/>
                <a:gd name="T20" fmla="*/ 137 w 224"/>
                <a:gd name="T21" fmla="*/ 95 h 198"/>
                <a:gd name="T22" fmla="*/ 119 w 224"/>
                <a:gd name="T23" fmla="*/ 93 h 198"/>
                <a:gd name="T24" fmla="*/ 124 w 224"/>
                <a:gd name="T25" fmla="*/ 74 h 198"/>
                <a:gd name="T26" fmla="*/ 143 w 224"/>
                <a:gd name="T27" fmla="*/ 76 h 198"/>
                <a:gd name="T28" fmla="*/ 137 w 224"/>
                <a:gd name="T29" fmla="*/ 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98">
                  <a:moveTo>
                    <a:pt x="103" y="12"/>
                  </a:moveTo>
                  <a:cubicBezTo>
                    <a:pt x="0" y="24"/>
                    <a:pt x="12" y="120"/>
                    <a:pt x="12" y="120"/>
                  </a:cubicBezTo>
                  <a:cubicBezTo>
                    <a:pt x="12" y="120"/>
                    <a:pt x="11" y="150"/>
                    <a:pt x="40" y="166"/>
                  </a:cubicBezTo>
                  <a:cubicBezTo>
                    <a:pt x="100" y="198"/>
                    <a:pt x="161" y="179"/>
                    <a:pt x="193" y="138"/>
                  </a:cubicBezTo>
                  <a:cubicBezTo>
                    <a:pt x="224" y="98"/>
                    <a:pt x="205" y="0"/>
                    <a:pt x="103" y="12"/>
                  </a:cubicBezTo>
                  <a:close/>
                  <a:moveTo>
                    <a:pt x="77" y="147"/>
                  </a:moveTo>
                  <a:cubicBezTo>
                    <a:pt x="58" y="149"/>
                    <a:pt x="42" y="138"/>
                    <a:pt x="42" y="122"/>
                  </a:cubicBezTo>
                  <a:cubicBezTo>
                    <a:pt x="42" y="106"/>
                    <a:pt x="56" y="89"/>
                    <a:pt x="75" y="87"/>
                  </a:cubicBezTo>
                  <a:cubicBezTo>
                    <a:pt x="97" y="85"/>
                    <a:pt x="111" y="98"/>
                    <a:pt x="111" y="114"/>
                  </a:cubicBezTo>
                  <a:cubicBezTo>
                    <a:pt x="111" y="130"/>
                    <a:pt x="96" y="144"/>
                    <a:pt x="77" y="147"/>
                  </a:cubicBezTo>
                  <a:close/>
                  <a:moveTo>
                    <a:pt x="137" y="95"/>
                  </a:moveTo>
                  <a:cubicBezTo>
                    <a:pt x="131" y="100"/>
                    <a:pt x="123" y="99"/>
                    <a:pt x="119" y="93"/>
                  </a:cubicBezTo>
                  <a:cubicBezTo>
                    <a:pt x="116" y="88"/>
                    <a:pt x="117" y="79"/>
                    <a:pt x="124" y="74"/>
                  </a:cubicBezTo>
                  <a:cubicBezTo>
                    <a:pt x="131" y="68"/>
                    <a:pt x="139" y="70"/>
                    <a:pt x="143" y="76"/>
                  </a:cubicBezTo>
                  <a:cubicBezTo>
                    <a:pt x="146" y="81"/>
                    <a:pt x="144" y="90"/>
                    <a:pt x="137"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1" name="Freeform 14"/>
            <p:cNvSpPr/>
            <p:nvPr/>
          </p:nvSpPr>
          <p:spPr bwMode="auto">
            <a:xfrm>
              <a:off x="3256066" y="253426"/>
              <a:ext cx="181272" cy="191344"/>
            </a:xfrm>
            <a:custGeom>
              <a:avLst/>
              <a:gdLst>
                <a:gd name="T0" fmla="*/ 92 w 121"/>
                <a:gd name="T1" fmla="*/ 128 h 128"/>
                <a:gd name="T2" fmla="*/ 109 w 121"/>
                <a:gd name="T3" fmla="*/ 114 h 128"/>
                <a:gd name="T4" fmla="*/ 109 w 121"/>
                <a:gd name="T5" fmla="*/ 112 h 128"/>
                <a:gd name="T6" fmla="*/ 17 w 121"/>
                <a:gd name="T7" fmla="*/ 19 h 128"/>
                <a:gd name="T8" fmla="*/ 0 w 121"/>
                <a:gd name="T9" fmla="*/ 36 h 128"/>
                <a:gd name="T10" fmla="*/ 17 w 121"/>
                <a:gd name="T11" fmla="*/ 53 h 128"/>
                <a:gd name="T12" fmla="*/ 75 w 121"/>
                <a:gd name="T13" fmla="*/ 111 h 128"/>
                <a:gd name="T14" fmla="*/ 92 w 121"/>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8">
                  <a:moveTo>
                    <a:pt x="92" y="128"/>
                  </a:moveTo>
                  <a:cubicBezTo>
                    <a:pt x="100" y="128"/>
                    <a:pt x="107" y="122"/>
                    <a:pt x="109" y="114"/>
                  </a:cubicBezTo>
                  <a:cubicBezTo>
                    <a:pt x="109" y="113"/>
                    <a:pt x="109" y="113"/>
                    <a:pt x="109" y="112"/>
                  </a:cubicBezTo>
                  <a:cubicBezTo>
                    <a:pt x="121" y="0"/>
                    <a:pt x="17" y="19"/>
                    <a:pt x="17" y="19"/>
                  </a:cubicBezTo>
                  <a:cubicBezTo>
                    <a:pt x="7" y="19"/>
                    <a:pt x="0" y="27"/>
                    <a:pt x="0" y="36"/>
                  </a:cubicBezTo>
                  <a:cubicBezTo>
                    <a:pt x="0" y="45"/>
                    <a:pt x="7" y="53"/>
                    <a:pt x="17" y="53"/>
                  </a:cubicBezTo>
                  <a:cubicBezTo>
                    <a:pt x="92" y="36"/>
                    <a:pt x="75" y="111"/>
                    <a:pt x="75" y="111"/>
                  </a:cubicBezTo>
                  <a:cubicBezTo>
                    <a:pt x="75" y="121"/>
                    <a:pt x="83" y="128"/>
                    <a:pt x="92"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2" name="Freeform 15"/>
            <p:cNvSpPr/>
            <p:nvPr/>
          </p:nvSpPr>
          <p:spPr bwMode="auto">
            <a:xfrm>
              <a:off x="3218661" y="138333"/>
              <a:ext cx="387003" cy="359667"/>
            </a:xfrm>
            <a:custGeom>
              <a:avLst/>
              <a:gdLst>
                <a:gd name="T0" fmla="*/ 105 w 259"/>
                <a:gd name="T1" fmla="*/ 9 h 240"/>
                <a:gd name="T2" fmla="*/ 21 w 259"/>
                <a:gd name="T3" fmla="*/ 9 h 240"/>
                <a:gd name="T4" fmla="*/ 19 w 259"/>
                <a:gd name="T5" fmla="*/ 10 h 240"/>
                <a:gd name="T6" fmla="*/ 18 w 259"/>
                <a:gd name="T7" fmla="*/ 11 h 240"/>
                <a:gd name="T8" fmla="*/ 0 w 259"/>
                <a:gd name="T9" fmla="*/ 35 h 240"/>
                <a:gd name="T10" fmla="*/ 25 w 259"/>
                <a:gd name="T11" fmla="*/ 59 h 240"/>
                <a:gd name="T12" fmla="*/ 47 w 259"/>
                <a:gd name="T13" fmla="*/ 54 h 240"/>
                <a:gd name="T14" fmla="*/ 168 w 259"/>
                <a:gd name="T15" fmla="*/ 114 h 240"/>
                <a:gd name="T16" fmla="*/ 176 w 259"/>
                <a:gd name="T17" fmla="*/ 195 h 240"/>
                <a:gd name="T18" fmla="*/ 171 w 259"/>
                <a:gd name="T19" fmla="*/ 218 h 240"/>
                <a:gd name="T20" fmla="*/ 195 w 259"/>
                <a:gd name="T21" fmla="*/ 240 h 240"/>
                <a:gd name="T22" fmla="*/ 219 w 259"/>
                <a:gd name="T23" fmla="*/ 220 h 240"/>
                <a:gd name="T24" fmla="*/ 219 w 259"/>
                <a:gd name="T25" fmla="*/ 220 h 240"/>
                <a:gd name="T26" fmla="*/ 105 w 259"/>
                <a:gd name="T27" fmla="*/ 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40">
                  <a:moveTo>
                    <a:pt x="105" y="9"/>
                  </a:moveTo>
                  <a:cubicBezTo>
                    <a:pt x="69" y="0"/>
                    <a:pt x="31" y="7"/>
                    <a:pt x="21" y="9"/>
                  </a:cubicBezTo>
                  <a:cubicBezTo>
                    <a:pt x="20" y="9"/>
                    <a:pt x="19" y="10"/>
                    <a:pt x="19" y="10"/>
                  </a:cubicBezTo>
                  <a:cubicBezTo>
                    <a:pt x="18" y="10"/>
                    <a:pt x="18" y="11"/>
                    <a:pt x="18" y="11"/>
                  </a:cubicBezTo>
                  <a:cubicBezTo>
                    <a:pt x="8" y="14"/>
                    <a:pt x="0" y="23"/>
                    <a:pt x="0" y="35"/>
                  </a:cubicBezTo>
                  <a:cubicBezTo>
                    <a:pt x="0" y="48"/>
                    <a:pt x="11" y="59"/>
                    <a:pt x="25" y="59"/>
                  </a:cubicBezTo>
                  <a:cubicBezTo>
                    <a:pt x="25" y="59"/>
                    <a:pt x="38" y="57"/>
                    <a:pt x="47" y="54"/>
                  </a:cubicBezTo>
                  <a:cubicBezTo>
                    <a:pt x="56" y="50"/>
                    <a:pt x="131" y="51"/>
                    <a:pt x="168" y="114"/>
                  </a:cubicBezTo>
                  <a:cubicBezTo>
                    <a:pt x="188" y="159"/>
                    <a:pt x="177" y="190"/>
                    <a:pt x="176" y="195"/>
                  </a:cubicBezTo>
                  <a:cubicBezTo>
                    <a:pt x="176" y="195"/>
                    <a:pt x="171" y="207"/>
                    <a:pt x="171" y="218"/>
                  </a:cubicBezTo>
                  <a:cubicBezTo>
                    <a:pt x="171" y="232"/>
                    <a:pt x="182" y="240"/>
                    <a:pt x="195" y="240"/>
                  </a:cubicBezTo>
                  <a:cubicBezTo>
                    <a:pt x="206" y="240"/>
                    <a:pt x="216" y="239"/>
                    <a:pt x="219" y="220"/>
                  </a:cubicBezTo>
                  <a:cubicBezTo>
                    <a:pt x="219" y="220"/>
                    <a:pt x="219" y="220"/>
                    <a:pt x="219" y="220"/>
                  </a:cubicBezTo>
                  <a:cubicBezTo>
                    <a:pt x="259" y="86"/>
                    <a:pt x="170" y="24"/>
                    <a:pt x="10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dirty="0" smtClean="0">
                <a:latin typeface="+mn-ea"/>
              </a:rPr>
              <a:t>图标素材</a:t>
            </a:r>
            <a:endParaRPr lang="en-US" dirty="0">
              <a:latin typeface="+mn-ea"/>
            </a:endParaRPr>
          </a:p>
        </p:txBody>
      </p:sp>
      <p:sp>
        <p:nvSpPr>
          <p:cNvPr id="116" name="Slide Number Placeholder 115"/>
          <p:cNvSpPr>
            <a:spLocks noGrp="1"/>
          </p:cNvSpPr>
          <p:nvPr>
            <p:ph type="sldNum" sz="quarter" idx="4294967295"/>
          </p:nvPr>
        </p:nvSpPr>
        <p:spPr>
          <a:xfrm>
            <a:off x="22569636" y="712115"/>
            <a:ext cx="1065341" cy="730251"/>
          </a:xfrm>
        </p:spPr>
        <p:txBody>
          <a:bodyPr/>
          <a:lstStyle/>
          <a:p>
            <a:fld id="{9DF686B8-C880-FF40-96DC-14FF2413C34E}" type="slidenum">
              <a:rPr lang="en-US" smtClean="0">
                <a:latin typeface="+mn-ea"/>
              </a:rPr>
              <a:t>55</a:t>
            </a:fld>
            <a:endParaRPr lang="en-US" dirty="0">
              <a:latin typeface="+mn-ea"/>
            </a:endParaRPr>
          </a:p>
        </p:txBody>
      </p:sp>
      <p:sp>
        <p:nvSpPr>
          <p:cNvPr id="2" name="Text Placeholder 1"/>
          <p:cNvSpPr>
            <a:spLocks noGrp="1"/>
          </p:cNvSpPr>
          <p:nvPr>
            <p:ph type="body" sz="quarter" idx="14"/>
          </p:nvPr>
        </p:nvSpPr>
        <p:spPr/>
        <p:txBody>
          <a:bodyPr/>
          <a:lstStyle/>
          <a:p>
            <a:endParaRPr lang="en-US" dirty="0">
              <a:latin typeface="+mn-ea"/>
            </a:endParaRPr>
          </a:p>
        </p:txBody>
      </p:sp>
      <p:sp>
        <p:nvSpPr>
          <p:cNvPr id="112" name="AutoShape 7"/>
          <p:cNvSpPr/>
          <p:nvPr/>
        </p:nvSpPr>
        <p:spPr bwMode="auto">
          <a:xfrm>
            <a:off x="13213943" y="749929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19" y="1408"/>
                  <a:pt x="17466" y="2176"/>
                  <a:pt x="18449" y="3156"/>
                </a:cubicBezTo>
                <a:cubicBezTo>
                  <a:pt x="19432" y="4133"/>
                  <a:pt x="20201" y="5277"/>
                  <a:pt x="20760" y="6590"/>
                </a:cubicBezTo>
                <a:cubicBezTo>
                  <a:pt x="21320" y="7900"/>
                  <a:pt x="21599" y="9303"/>
                  <a:pt x="21599" y="10799"/>
                </a:cubicBezTo>
                <a:cubicBezTo>
                  <a:pt x="21599" y="12296"/>
                  <a:pt x="21320" y="13696"/>
                  <a:pt x="20760" y="15009"/>
                </a:cubicBezTo>
                <a:cubicBezTo>
                  <a:pt x="20201" y="16320"/>
                  <a:pt x="19432" y="17463"/>
                  <a:pt x="18449" y="18443"/>
                </a:cubicBezTo>
                <a:cubicBezTo>
                  <a:pt x="17466" y="19423"/>
                  <a:pt x="16319" y="20191"/>
                  <a:pt x="15014" y="20752"/>
                </a:cubicBezTo>
                <a:cubicBezTo>
                  <a:pt x="13705" y="21320"/>
                  <a:pt x="12304" y="21599"/>
                  <a:pt x="10807" y="21599"/>
                </a:cubicBezTo>
                <a:cubicBezTo>
                  <a:pt x="9309" y="21599"/>
                  <a:pt x="7905" y="21320"/>
                  <a:pt x="6594" y="20752"/>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77"/>
                  <a:pt x="2181" y="4133"/>
                  <a:pt x="3158" y="3156"/>
                </a:cubicBezTo>
                <a:cubicBezTo>
                  <a:pt x="4136" y="2176"/>
                  <a:pt x="5280" y="1408"/>
                  <a:pt x="6594" y="844"/>
                </a:cubicBezTo>
                <a:cubicBezTo>
                  <a:pt x="7905" y="279"/>
                  <a:pt x="9309" y="0"/>
                  <a:pt x="10807" y="0"/>
                </a:cubicBezTo>
                <a:moveTo>
                  <a:pt x="3246" y="10800"/>
                </a:moveTo>
                <a:cubicBezTo>
                  <a:pt x="3246" y="11853"/>
                  <a:pt x="3444" y="12838"/>
                  <a:pt x="3839" y="13747"/>
                </a:cubicBezTo>
                <a:cubicBezTo>
                  <a:pt x="4238" y="14656"/>
                  <a:pt x="4777" y="15453"/>
                  <a:pt x="5458" y="16139"/>
                </a:cubicBezTo>
                <a:cubicBezTo>
                  <a:pt x="6136" y="16825"/>
                  <a:pt x="6936" y="17364"/>
                  <a:pt x="7851" y="17762"/>
                </a:cubicBezTo>
                <a:cubicBezTo>
                  <a:pt x="8767" y="18155"/>
                  <a:pt x="9753" y="18355"/>
                  <a:pt x="10807" y="18355"/>
                </a:cubicBezTo>
                <a:lnTo>
                  <a:pt x="10807" y="3241"/>
                </a:lnTo>
                <a:cubicBezTo>
                  <a:pt x="9753" y="3241"/>
                  <a:pt x="8767" y="3439"/>
                  <a:pt x="7851" y="3834"/>
                </a:cubicBezTo>
                <a:cubicBezTo>
                  <a:pt x="6936" y="4232"/>
                  <a:pt x="6136" y="4771"/>
                  <a:pt x="5458" y="5457"/>
                </a:cubicBezTo>
                <a:cubicBezTo>
                  <a:pt x="4777" y="6144"/>
                  <a:pt x="4238" y="6940"/>
                  <a:pt x="3839" y="7849"/>
                </a:cubicBezTo>
                <a:cubicBezTo>
                  <a:pt x="3444" y="8764"/>
                  <a:pt x="3246" y="9744"/>
                  <a:pt x="3246" y="1080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3" name="AutoShape 8"/>
          <p:cNvSpPr/>
          <p:nvPr/>
        </p:nvSpPr>
        <p:spPr bwMode="auto">
          <a:xfrm>
            <a:off x="14368036" y="7499292"/>
            <a:ext cx="495467" cy="483139"/>
          </a:xfrm>
          <a:custGeom>
            <a:avLst/>
            <a:gdLst>
              <a:gd name="T0" fmla="+- 0 10801 50"/>
              <a:gd name="T1" fmla="*/ T0 w 21502"/>
              <a:gd name="T2" fmla="*/ 10800 h 21600"/>
              <a:gd name="T3" fmla="+- 0 10801 50"/>
              <a:gd name="T4" fmla="*/ T3 w 21502"/>
              <a:gd name="T5" fmla="*/ 10800 h 21600"/>
              <a:gd name="T6" fmla="+- 0 10801 50"/>
              <a:gd name="T7" fmla="*/ T6 w 21502"/>
              <a:gd name="T8" fmla="*/ 10800 h 21600"/>
              <a:gd name="T9" fmla="+- 0 10801 50"/>
              <a:gd name="T10" fmla="*/ T9 w 21502"/>
              <a:gd name="T11" fmla="*/ 10800 h 21600"/>
            </a:gdLst>
            <a:ahLst/>
            <a:cxnLst>
              <a:cxn ang="0">
                <a:pos x="T1" y="T2"/>
              </a:cxn>
              <a:cxn ang="0">
                <a:pos x="T4" y="T5"/>
              </a:cxn>
              <a:cxn ang="0">
                <a:pos x="T7" y="T8"/>
              </a:cxn>
              <a:cxn ang="0">
                <a:pos x="T10" y="T11"/>
              </a:cxn>
            </a:cxnLst>
            <a:rect l="0" t="0" r="r" b="b"/>
            <a:pathLst>
              <a:path w="21502" h="21600">
                <a:moveTo>
                  <a:pt x="20786" y="13513"/>
                </a:moveTo>
                <a:cubicBezTo>
                  <a:pt x="21135" y="13698"/>
                  <a:pt x="21361" y="13966"/>
                  <a:pt x="21455" y="14312"/>
                </a:cubicBezTo>
                <a:cubicBezTo>
                  <a:pt x="21550" y="14662"/>
                  <a:pt x="21502" y="15000"/>
                  <a:pt x="21311" y="15326"/>
                </a:cubicBezTo>
                <a:lnTo>
                  <a:pt x="20229" y="17070"/>
                </a:lnTo>
                <a:cubicBezTo>
                  <a:pt x="20028" y="17399"/>
                  <a:pt x="19739" y="17608"/>
                  <a:pt x="19356" y="17696"/>
                </a:cubicBezTo>
                <a:cubicBezTo>
                  <a:pt x="18975" y="17784"/>
                  <a:pt x="18607" y="17740"/>
                  <a:pt x="18255" y="17564"/>
                </a:cubicBezTo>
                <a:lnTo>
                  <a:pt x="13277" y="14865"/>
                </a:lnTo>
                <a:lnTo>
                  <a:pt x="13277" y="20248"/>
                </a:lnTo>
                <a:cubicBezTo>
                  <a:pt x="13277" y="20633"/>
                  <a:pt x="13135" y="20953"/>
                  <a:pt x="12855" y="21212"/>
                </a:cubicBezTo>
                <a:cubicBezTo>
                  <a:pt x="12576" y="21470"/>
                  <a:pt x="12227" y="21599"/>
                  <a:pt x="11815" y="21599"/>
                </a:cubicBezTo>
                <a:lnTo>
                  <a:pt x="9697" y="21599"/>
                </a:lnTo>
                <a:cubicBezTo>
                  <a:pt x="9285" y="21599"/>
                  <a:pt x="8939" y="21470"/>
                  <a:pt x="8666" y="21212"/>
                </a:cubicBezTo>
                <a:cubicBezTo>
                  <a:pt x="8389" y="20953"/>
                  <a:pt x="8251" y="20642"/>
                  <a:pt x="8251" y="20278"/>
                </a:cubicBezTo>
                <a:lnTo>
                  <a:pt x="8251" y="14865"/>
                </a:lnTo>
                <a:lnTo>
                  <a:pt x="3256" y="17564"/>
                </a:lnTo>
                <a:cubicBezTo>
                  <a:pt x="2904" y="17749"/>
                  <a:pt x="2536" y="17796"/>
                  <a:pt x="2156" y="17705"/>
                </a:cubicBezTo>
                <a:cubicBezTo>
                  <a:pt x="1776" y="17611"/>
                  <a:pt x="1483" y="17399"/>
                  <a:pt x="1282" y="17070"/>
                </a:cubicBezTo>
                <a:lnTo>
                  <a:pt x="201" y="15326"/>
                </a:lnTo>
                <a:cubicBezTo>
                  <a:pt x="22" y="15000"/>
                  <a:pt x="-25" y="14662"/>
                  <a:pt x="66" y="14312"/>
                </a:cubicBezTo>
                <a:cubicBezTo>
                  <a:pt x="157" y="13966"/>
                  <a:pt x="377" y="13698"/>
                  <a:pt x="729" y="13513"/>
                </a:cubicBezTo>
                <a:lnTo>
                  <a:pt x="5752" y="10800"/>
                </a:lnTo>
                <a:lnTo>
                  <a:pt x="729" y="8086"/>
                </a:lnTo>
                <a:cubicBezTo>
                  <a:pt x="377" y="7898"/>
                  <a:pt x="151" y="7630"/>
                  <a:pt x="50" y="7284"/>
                </a:cubicBezTo>
                <a:cubicBezTo>
                  <a:pt x="-50" y="6937"/>
                  <a:pt x="0" y="6599"/>
                  <a:pt x="201" y="6270"/>
                </a:cubicBezTo>
                <a:lnTo>
                  <a:pt x="1282" y="4526"/>
                </a:lnTo>
                <a:cubicBezTo>
                  <a:pt x="1483" y="4200"/>
                  <a:pt x="1776" y="3991"/>
                  <a:pt x="2156" y="3903"/>
                </a:cubicBezTo>
                <a:cubicBezTo>
                  <a:pt x="2536" y="3812"/>
                  <a:pt x="2904" y="3859"/>
                  <a:pt x="3256" y="4035"/>
                </a:cubicBezTo>
                <a:lnTo>
                  <a:pt x="8251" y="6734"/>
                </a:lnTo>
                <a:lnTo>
                  <a:pt x="8251" y="1348"/>
                </a:lnTo>
                <a:cubicBezTo>
                  <a:pt x="8251" y="966"/>
                  <a:pt x="8389" y="646"/>
                  <a:pt x="8666" y="387"/>
                </a:cubicBezTo>
                <a:cubicBezTo>
                  <a:pt x="8939" y="129"/>
                  <a:pt x="9285" y="0"/>
                  <a:pt x="9697" y="0"/>
                </a:cubicBezTo>
                <a:lnTo>
                  <a:pt x="11815" y="0"/>
                </a:lnTo>
                <a:cubicBezTo>
                  <a:pt x="12227" y="0"/>
                  <a:pt x="12576" y="129"/>
                  <a:pt x="12855" y="387"/>
                </a:cubicBezTo>
                <a:cubicBezTo>
                  <a:pt x="13135" y="646"/>
                  <a:pt x="13277" y="957"/>
                  <a:pt x="13277" y="1324"/>
                </a:cubicBezTo>
                <a:lnTo>
                  <a:pt x="13277" y="6734"/>
                </a:lnTo>
                <a:lnTo>
                  <a:pt x="18255" y="4035"/>
                </a:lnTo>
                <a:cubicBezTo>
                  <a:pt x="18607" y="3868"/>
                  <a:pt x="18975" y="3824"/>
                  <a:pt x="19356" y="3909"/>
                </a:cubicBezTo>
                <a:cubicBezTo>
                  <a:pt x="19739" y="3994"/>
                  <a:pt x="20028" y="4200"/>
                  <a:pt x="20229" y="4526"/>
                </a:cubicBezTo>
                <a:lnTo>
                  <a:pt x="21282" y="6270"/>
                </a:lnTo>
                <a:cubicBezTo>
                  <a:pt x="21484" y="6599"/>
                  <a:pt x="21537" y="6937"/>
                  <a:pt x="21446" y="7284"/>
                </a:cubicBezTo>
                <a:cubicBezTo>
                  <a:pt x="21358" y="7630"/>
                  <a:pt x="21135" y="7898"/>
                  <a:pt x="20786" y="8086"/>
                </a:cubicBezTo>
                <a:lnTo>
                  <a:pt x="15775" y="10799"/>
                </a:lnTo>
                <a:lnTo>
                  <a:pt x="20786" y="1351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4" name="AutoShape 9"/>
          <p:cNvSpPr/>
          <p:nvPr/>
        </p:nvSpPr>
        <p:spPr bwMode="auto">
          <a:xfrm>
            <a:off x="15470370" y="749929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6"/>
                  <a:pt x="17466" y="2180"/>
                  <a:pt x="18449" y="3154"/>
                </a:cubicBezTo>
                <a:cubicBezTo>
                  <a:pt x="19432" y="4134"/>
                  <a:pt x="20204" y="5277"/>
                  <a:pt x="20760" y="6591"/>
                </a:cubicBezTo>
                <a:cubicBezTo>
                  <a:pt x="21323" y="7901"/>
                  <a:pt x="21599" y="9304"/>
                  <a:pt x="21599" y="10801"/>
                </a:cubicBezTo>
                <a:cubicBezTo>
                  <a:pt x="21599" y="12298"/>
                  <a:pt x="21323" y="13701"/>
                  <a:pt x="20760" y="15011"/>
                </a:cubicBezTo>
                <a:cubicBezTo>
                  <a:pt x="20204" y="16322"/>
                  <a:pt x="19432" y="17468"/>
                  <a:pt x="18449" y="18445"/>
                </a:cubicBezTo>
                <a:cubicBezTo>
                  <a:pt x="17466" y="19422"/>
                  <a:pt x="16322" y="20193"/>
                  <a:pt x="15014" y="20758"/>
                </a:cubicBezTo>
                <a:cubicBezTo>
                  <a:pt x="13705" y="21320"/>
                  <a:pt x="12304" y="21599"/>
                  <a:pt x="10807" y="21599"/>
                </a:cubicBezTo>
                <a:cubicBezTo>
                  <a:pt x="9309" y="21599"/>
                  <a:pt x="7905" y="21320"/>
                  <a:pt x="6594" y="20758"/>
                </a:cubicBezTo>
                <a:cubicBezTo>
                  <a:pt x="5280" y="20193"/>
                  <a:pt x="4136" y="19422"/>
                  <a:pt x="3158" y="18445"/>
                </a:cubicBezTo>
                <a:cubicBezTo>
                  <a:pt x="2181" y="17468"/>
                  <a:pt x="1409" y="16322"/>
                  <a:pt x="847" y="15011"/>
                </a:cubicBezTo>
                <a:cubicBezTo>
                  <a:pt x="282" y="13701"/>
                  <a:pt x="0" y="12298"/>
                  <a:pt x="0" y="10801"/>
                </a:cubicBezTo>
                <a:cubicBezTo>
                  <a:pt x="0" y="9304"/>
                  <a:pt x="282" y="7901"/>
                  <a:pt x="847" y="6591"/>
                </a:cubicBezTo>
                <a:cubicBezTo>
                  <a:pt x="1409" y="5277"/>
                  <a:pt x="2181" y="4134"/>
                  <a:pt x="3158" y="3154"/>
                </a:cubicBezTo>
                <a:cubicBezTo>
                  <a:pt x="4136" y="2180"/>
                  <a:pt x="5280" y="1406"/>
                  <a:pt x="6594" y="844"/>
                </a:cubicBezTo>
                <a:cubicBezTo>
                  <a:pt x="7905" y="282"/>
                  <a:pt x="9309" y="0"/>
                  <a:pt x="10807" y="0"/>
                </a:cubicBezTo>
                <a:moveTo>
                  <a:pt x="10807" y="3241"/>
                </a:moveTo>
                <a:cubicBezTo>
                  <a:pt x="9753" y="3241"/>
                  <a:pt x="8767" y="3442"/>
                  <a:pt x="7851" y="3837"/>
                </a:cubicBezTo>
                <a:cubicBezTo>
                  <a:pt x="6936" y="4235"/>
                  <a:pt x="6139" y="4775"/>
                  <a:pt x="5458" y="5461"/>
                </a:cubicBezTo>
                <a:cubicBezTo>
                  <a:pt x="4777" y="6147"/>
                  <a:pt x="4238" y="6943"/>
                  <a:pt x="3842" y="7853"/>
                </a:cubicBezTo>
                <a:cubicBezTo>
                  <a:pt x="3446" y="8765"/>
                  <a:pt x="3246" y="9745"/>
                  <a:pt x="3246" y="10801"/>
                </a:cubicBezTo>
                <a:cubicBezTo>
                  <a:pt x="3246" y="11561"/>
                  <a:pt x="3353" y="12281"/>
                  <a:pt x="3565" y="12964"/>
                </a:cubicBezTo>
                <a:cubicBezTo>
                  <a:pt x="3777" y="13647"/>
                  <a:pt x="4077" y="14286"/>
                  <a:pt x="4464" y="14870"/>
                </a:cubicBezTo>
                <a:lnTo>
                  <a:pt x="14878" y="4461"/>
                </a:lnTo>
                <a:cubicBezTo>
                  <a:pt x="14282" y="4072"/>
                  <a:pt x="13646" y="3772"/>
                  <a:pt x="12965" y="3563"/>
                </a:cubicBezTo>
                <a:cubicBezTo>
                  <a:pt x="12284" y="3351"/>
                  <a:pt x="11564" y="3241"/>
                  <a:pt x="10807" y="3241"/>
                </a:cubicBezTo>
                <a:moveTo>
                  <a:pt x="10807" y="18358"/>
                </a:moveTo>
                <a:cubicBezTo>
                  <a:pt x="11863" y="18358"/>
                  <a:pt x="12844" y="18160"/>
                  <a:pt x="13756" y="17762"/>
                </a:cubicBezTo>
                <a:cubicBezTo>
                  <a:pt x="14666" y="17364"/>
                  <a:pt x="15463" y="16824"/>
                  <a:pt x="16149" y="16141"/>
                </a:cubicBezTo>
                <a:cubicBezTo>
                  <a:pt x="16836" y="15458"/>
                  <a:pt x="17376" y="14656"/>
                  <a:pt x="17774" y="13746"/>
                </a:cubicBezTo>
                <a:cubicBezTo>
                  <a:pt x="18169" y="12837"/>
                  <a:pt x="18367" y="11854"/>
                  <a:pt x="18367" y="10801"/>
                </a:cubicBezTo>
                <a:cubicBezTo>
                  <a:pt x="18367" y="10044"/>
                  <a:pt x="18263" y="9327"/>
                  <a:pt x="18051" y="8638"/>
                </a:cubicBezTo>
                <a:cubicBezTo>
                  <a:pt x="17839" y="7952"/>
                  <a:pt x="17548" y="7319"/>
                  <a:pt x="17178" y="6732"/>
                </a:cubicBezTo>
                <a:lnTo>
                  <a:pt x="6735" y="17169"/>
                </a:lnTo>
                <a:cubicBezTo>
                  <a:pt x="7331" y="17539"/>
                  <a:pt x="7970" y="17827"/>
                  <a:pt x="8651" y="18041"/>
                </a:cubicBezTo>
                <a:cubicBezTo>
                  <a:pt x="9332" y="18250"/>
                  <a:pt x="10049" y="18358"/>
                  <a:pt x="10807" y="18358"/>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5" name="AutoShape 10"/>
          <p:cNvSpPr/>
          <p:nvPr/>
        </p:nvSpPr>
        <p:spPr bwMode="auto">
          <a:xfrm>
            <a:off x="6124839" y="7485711"/>
            <a:ext cx="72832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5"/>
                </a:cubicBezTo>
                <a:cubicBezTo>
                  <a:pt x="21470" y="796"/>
                  <a:pt x="21599" y="1175"/>
                  <a:pt x="21599" y="1615"/>
                </a:cubicBezTo>
                <a:lnTo>
                  <a:pt x="21599" y="19984"/>
                </a:lnTo>
                <a:cubicBezTo>
                  <a:pt x="21599" y="20419"/>
                  <a:pt x="21470" y="20803"/>
                  <a:pt x="21208" y="21121"/>
                </a:cubicBezTo>
                <a:cubicBezTo>
                  <a:pt x="20946" y="21441"/>
                  <a:pt x="20630" y="21599"/>
                  <a:pt x="20263" y="21599"/>
                </a:cubicBezTo>
                <a:lnTo>
                  <a:pt x="1370" y="21599"/>
                </a:lnTo>
                <a:cubicBezTo>
                  <a:pt x="1003" y="21599"/>
                  <a:pt x="683" y="21441"/>
                  <a:pt x="411" y="21121"/>
                </a:cubicBezTo>
                <a:cubicBezTo>
                  <a:pt x="137" y="20803"/>
                  <a:pt x="0" y="20422"/>
                  <a:pt x="0" y="19984"/>
                </a:cubicBezTo>
                <a:lnTo>
                  <a:pt x="0" y="1615"/>
                </a:lnTo>
                <a:cubicBezTo>
                  <a:pt x="0" y="1175"/>
                  <a:pt x="137" y="796"/>
                  <a:pt x="411" y="475"/>
                </a:cubicBezTo>
                <a:cubicBezTo>
                  <a:pt x="683" y="158"/>
                  <a:pt x="1003" y="0"/>
                  <a:pt x="1370" y="0"/>
                </a:cubicBezTo>
                <a:lnTo>
                  <a:pt x="20263" y="0"/>
                </a:lnTo>
                <a:close/>
                <a:moveTo>
                  <a:pt x="19805" y="2162"/>
                </a:moveTo>
                <a:lnTo>
                  <a:pt x="1804" y="2162"/>
                </a:lnTo>
                <a:lnTo>
                  <a:pt x="1804" y="19432"/>
                </a:lnTo>
                <a:lnTo>
                  <a:pt x="19805" y="19432"/>
                </a:lnTo>
                <a:lnTo>
                  <a:pt x="19805" y="2162"/>
                </a:lnTo>
                <a:close/>
                <a:moveTo>
                  <a:pt x="5978" y="17886"/>
                </a:moveTo>
                <a:lnTo>
                  <a:pt x="3598" y="17886"/>
                </a:lnTo>
                <a:lnTo>
                  <a:pt x="3598" y="12784"/>
                </a:lnTo>
                <a:lnTo>
                  <a:pt x="5978" y="12784"/>
                </a:lnTo>
                <a:lnTo>
                  <a:pt x="5978" y="17886"/>
                </a:lnTo>
                <a:close/>
                <a:moveTo>
                  <a:pt x="9961" y="17886"/>
                </a:moveTo>
                <a:lnTo>
                  <a:pt x="7606" y="17886"/>
                </a:lnTo>
                <a:lnTo>
                  <a:pt x="7606" y="6973"/>
                </a:lnTo>
                <a:lnTo>
                  <a:pt x="9961" y="6973"/>
                </a:lnTo>
                <a:lnTo>
                  <a:pt x="9961" y="17886"/>
                </a:lnTo>
                <a:close/>
                <a:moveTo>
                  <a:pt x="14018" y="17886"/>
                </a:moveTo>
                <a:lnTo>
                  <a:pt x="11638" y="17886"/>
                </a:lnTo>
                <a:lnTo>
                  <a:pt x="11638" y="9561"/>
                </a:lnTo>
                <a:lnTo>
                  <a:pt x="14018" y="9561"/>
                </a:lnTo>
                <a:lnTo>
                  <a:pt x="14018" y="17886"/>
                </a:lnTo>
                <a:close/>
                <a:moveTo>
                  <a:pt x="18001" y="17886"/>
                </a:moveTo>
                <a:lnTo>
                  <a:pt x="15621" y="17886"/>
                </a:lnTo>
                <a:lnTo>
                  <a:pt x="15621" y="4920"/>
                </a:lnTo>
                <a:lnTo>
                  <a:pt x="18001" y="4920"/>
                </a:lnTo>
                <a:lnTo>
                  <a:pt x="18001" y="1788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0" name="AutoShape 11"/>
          <p:cNvSpPr/>
          <p:nvPr/>
        </p:nvSpPr>
        <p:spPr bwMode="auto">
          <a:xfrm>
            <a:off x="7326434" y="7485711"/>
            <a:ext cx="725412"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21599"/>
                </a:moveTo>
                <a:lnTo>
                  <a:pt x="0" y="21599"/>
                </a:lnTo>
                <a:lnTo>
                  <a:pt x="0" y="0"/>
                </a:lnTo>
                <a:lnTo>
                  <a:pt x="1804" y="0"/>
                </a:lnTo>
                <a:lnTo>
                  <a:pt x="1804" y="21599"/>
                </a:lnTo>
                <a:close/>
                <a:moveTo>
                  <a:pt x="3094" y="21599"/>
                </a:moveTo>
                <a:lnTo>
                  <a:pt x="2661" y="21599"/>
                </a:lnTo>
                <a:lnTo>
                  <a:pt x="2661" y="0"/>
                </a:lnTo>
                <a:lnTo>
                  <a:pt x="3094" y="0"/>
                </a:lnTo>
                <a:lnTo>
                  <a:pt x="3094" y="21599"/>
                </a:lnTo>
                <a:close/>
                <a:moveTo>
                  <a:pt x="5542" y="21599"/>
                </a:moveTo>
                <a:lnTo>
                  <a:pt x="4171" y="21599"/>
                </a:lnTo>
                <a:lnTo>
                  <a:pt x="4171" y="0"/>
                </a:lnTo>
                <a:lnTo>
                  <a:pt x="5542" y="0"/>
                </a:lnTo>
                <a:lnTo>
                  <a:pt x="5542" y="21599"/>
                </a:lnTo>
                <a:close/>
                <a:moveTo>
                  <a:pt x="7302" y="21599"/>
                </a:moveTo>
                <a:lnTo>
                  <a:pt x="6387" y="21599"/>
                </a:lnTo>
                <a:lnTo>
                  <a:pt x="6387" y="0"/>
                </a:lnTo>
                <a:lnTo>
                  <a:pt x="7302" y="0"/>
                </a:lnTo>
                <a:lnTo>
                  <a:pt x="7302" y="21599"/>
                </a:lnTo>
                <a:close/>
                <a:moveTo>
                  <a:pt x="9271" y="21599"/>
                </a:moveTo>
                <a:lnTo>
                  <a:pt x="8380" y="21599"/>
                </a:lnTo>
                <a:lnTo>
                  <a:pt x="8380" y="0"/>
                </a:lnTo>
                <a:lnTo>
                  <a:pt x="9271" y="0"/>
                </a:lnTo>
                <a:lnTo>
                  <a:pt x="9271" y="21599"/>
                </a:lnTo>
                <a:close/>
                <a:moveTo>
                  <a:pt x="11016" y="21599"/>
                </a:moveTo>
                <a:lnTo>
                  <a:pt x="10583" y="21599"/>
                </a:lnTo>
                <a:lnTo>
                  <a:pt x="10583" y="0"/>
                </a:lnTo>
                <a:lnTo>
                  <a:pt x="11016" y="0"/>
                </a:lnTo>
                <a:lnTo>
                  <a:pt x="11016" y="21599"/>
                </a:lnTo>
                <a:close/>
                <a:moveTo>
                  <a:pt x="13677" y="21599"/>
                </a:moveTo>
                <a:lnTo>
                  <a:pt x="11885" y="21599"/>
                </a:lnTo>
                <a:lnTo>
                  <a:pt x="11885" y="0"/>
                </a:lnTo>
                <a:lnTo>
                  <a:pt x="13677" y="0"/>
                </a:lnTo>
                <a:lnTo>
                  <a:pt x="13677" y="21599"/>
                </a:lnTo>
                <a:close/>
                <a:moveTo>
                  <a:pt x="15212" y="21599"/>
                </a:moveTo>
                <a:lnTo>
                  <a:pt x="14309" y="21599"/>
                </a:lnTo>
                <a:lnTo>
                  <a:pt x="14309" y="0"/>
                </a:lnTo>
                <a:lnTo>
                  <a:pt x="15212" y="0"/>
                </a:lnTo>
                <a:lnTo>
                  <a:pt x="15212" y="21599"/>
                </a:lnTo>
                <a:close/>
                <a:moveTo>
                  <a:pt x="16970" y="21599"/>
                </a:moveTo>
                <a:lnTo>
                  <a:pt x="16512" y="21599"/>
                </a:lnTo>
                <a:lnTo>
                  <a:pt x="16512" y="0"/>
                </a:lnTo>
                <a:lnTo>
                  <a:pt x="16970" y="0"/>
                </a:lnTo>
                <a:lnTo>
                  <a:pt x="16970" y="21599"/>
                </a:lnTo>
                <a:close/>
                <a:moveTo>
                  <a:pt x="18938" y="21599"/>
                </a:moveTo>
                <a:lnTo>
                  <a:pt x="18505" y="21599"/>
                </a:lnTo>
                <a:lnTo>
                  <a:pt x="18505" y="0"/>
                </a:lnTo>
                <a:lnTo>
                  <a:pt x="18938" y="0"/>
                </a:lnTo>
                <a:lnTo>
                  <a:pt x="18938" y="21599"/>
                </a:lnTo>
                <a:close/>
                <a:moveTo>
                  <a:pt x="21599" y="21599"/>
                </a:moveTo>
                <a:lnTo>
                  <a:pt x="19807" y="21599"/>
                </a:lnTo>
                <a:lnTo>
                  <a:pt x="19807" y="0"/>
                </a:lnTo>
                <a:lnTo>
                  <a:pt x="21599" y="0"/>
                </a:lnTo>
                <a:lnTo>
                  <a:pt x="21599" y="2159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1" name="AutoShape 12"/>
          <p:cNvSpPr/>
          <p:nvPr/>
        </p:nvSpPr>
        <p:spPr bwMode="auto">
          <a:xfrm>
            <a:off x="8643256" y="7485711"/>
            <a:ext cx="495467" cy="531453"/>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2" name="AutoShape 13"/>
          <p:cNvSpPr/>
          <p:nvPr/>
        </p:nvSpPr>
        <p:spPr bwMode="auto">
          <a:xfrm>
            <a:off x="9863020" y="7485711"/>
            <a:ext cx="49546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080" y="5513"/>
                </a:moveTo>
                <a:cubicBezTo>
                  <a:pt x="17129" y="6606"/>
                  <a:pt x="17242" y="7684"/>
                  <a:pt x="17416" y="8751"/>
                </a:cubicBezTo>
                <a:cubicBezTo>
                  <a:pt x="17593" y="9818"/>
                  <a:pt x="17852" y="10843"/>
                  <a:pt x="18196" y="11820"/>
                </a:cubicBezTo>
                <a:cubicBezTo>
                  <a:pt x="18539" y="12800"/>
                  <a:pt x="18988" y="13717"/>
                  <a:pt x="19540" y="14575"/>
                </a:cubicBezTo>
                <a:cubicBezTo>
                  <a:pt x="20094" y="15436"/>
                  <a:pt x="20779" y="16210"/>
                  <a:pt x="21599" y="16896"/>
                </a:cubicBezTo>
                <a:cubicBezTo>
                  <a:pt x="21564" y="17526"/>
                  <a:pt x="21335" y="18042"/>
                  <a:pt x="20910" y="18443"/>
                </a:cubicBezTo>
                <a:cubicBezTo>
                  <a:pt x="20486" y="18844"/>
                  <a:pt x="19994" y="19042"/>
                  <a:pt x="19437" y="19042"/>
                </a:cubicBezTo>
                <a:lnTo>
                  <a:pt x="13679" y="19042"/>
                </a:lnTo>
                <a:cubicBezTo>
                  <a:pt x="13530" y="19781"/>
                  <a:pt x="13194" y="20394"/>
                  <a:pt x="12666" y="20874"/>
                </a:cubicBezTo>
                <a:cubicBezTo>
                  <a:pt x="12137" y="21357"/>
                  <a:pt x="11519" y="21599"/>
                  <a:pt x="10816" y="21599"/>
                </a:cubicBezTo>
                <a:cubicBezTo>
                  <a:pt x="10113" y="21599"/>
                  <a:pt x="9493" y="21357"/>
                  <a:pt x="8957" y="20874"/>
                </a:cubicBezTo>
                <a:cubicBezTo>
                  <a:pt x="8420" y="20394"/>
                  <a:pt x="8074" y="19781"/>
                  <a:pt x="7920" y="19042"/>
                </a:cubicBezTo>
                <a:lnTo>
                  <a:pt x="2159" y="19042"/>
                </a:lnTo>
                <a:cubicBezTo>
                  <a:pt x="1603" y="19042"/>
                  <a:pt x="1113" y="18841"/>
                  <a:pt x="687" y="18438"/>
                </a:cubicBezTo>
                <a:cubicBezTo>
                  <a:pt x="261" y="18031"/>
                  <a:pt x="30" y="17514"/>
                  <a:pt x="0" y="16896"/>
                </a:cubicBezTo>
                <a:cubicBezTo>
                  <a:pt x="851" y="16193"/>
                  <a:pt x="1554" y="15414"/>
                  <a:pt x="2111" y="14564"/>
                </a:cubicBezTo>
                <a:cubicBezTo>
                  <a:pt x="2667" y="13712"/>
                  <a:pt x="3113" y="12805"/>
                  <a:pt x="3449" y="11848"/>
                </a:cubicBezTo>
                <a:cubicBezTo>
                  <a:pt x="3785" y="10888"/>
                  <a:pt x="4029" y="9878"/>
                  <a:pt x="4186" y="8819"/>
                </a:cubicBezTo>
                <a:cubicBezTo>
                  <a:pt x="4342" y="7760"/>
                  <a:pt x="4457" y="6679"/>
                  <a:pt x="4529" y="5570"/>
                </a:cubicBezTo>
                <a:cubicBezTo>
                  <a:pt x="4578" y="4810"/>
                  <a:pt x="4809" y="4096"/>
                  <a:pt x="5217" y="3418"/>
                </a:cubicBezTo>
                <a:cubicBezTo>
                  <a:pt x="5627" y="2744"/>
                  <a:pt x="6143" y="2154"/>
                  <a:pt x="6763" y="1648"/>
                </a:cubicBezTo>
                <a:cubicBezTo>
                  <a:pt x="7387" y="1146"/>
                  <a:pt x="8054" y="745"/>
                  <a:pt x="8767" y="448"/>
                </a:cubicBezTo>
                <a:cubicBezTo>
                  <a:pt x="9480" y="149"/>
                  <a:pt x="10162" y="0"/>
                  <a:pt x="10816" y="0"/>
                </a:cubicBezTo>
                <a:cubicBezTo>
                  <a:pt x="11422" y="0"/>
                  <a:pt x="12091" y="149"/>
                  <a:pt x="12817" y="448"/>
                </a:cubicBezTo>
                <a:cubicBezTo>
                  <a:pt x="13545" y="745"/>
                  <a:pt x="14225" y="1143"/>
                  <a:pt x="14851" y="1634"/>
                </a:cubicBezTo>
                <a:cubicBezTo>
                  <a:pt x="15477" y="2131"/>
                  <a:pt x="16005" y="2713"/>
                  <a:pt x="16434" y="3382"/>
                </a:cubicBezTo>
                <a:cubicBezTo>
                  <a:pt x="16864" y="4045"/>
                  <a:pt x="17080" y="4759"/>
                  <a:pt x="17080" y="5513"/>
                </a:cubicBezTo>
                <a:moveTo>
                  <a:pt x="18688" y="16899"/>
                </a:moveTo>
                <a:cubicBezTo>
                  <a:pt x="18050" y="16123"/>
                  <a:pt x="17519" y="15295"/>
                  <a:pt x="17098" y="14417"/>
                </a:cubicBezTo>
                <a:cubicBezTo>
                  <a:pt x="16677" y="13537"/>
                  <a:pt x="16331" y="12630"/>
                  <a:pt x="16067" y="11687"/>
                </a:cubicBezTo>
                <a:cubicBezTo>
                  <a:pt x="15800" y="10747"/>
                  <a:pt x="15595" y="9782"/>
                  <a:pt x="15451" y="8796"/>
                </a:cubicBezTo>
                <a:cubicBezTo>
                  <a:pt x="15308" y="7808"/>
                  <a:pt x="15205" y="6806"/>
                  <a:pt x="15138" y="5787"/>
                </a:cubicBezTo>
                <a:cubicBezTo>
                  <a:pt x="15105" y="5293"/>
                  <a:pt x="14938" y="4824"/>
                  <a:pt x="14635" y="4381"/>
                </a:cubicBezTo>
                <a:cubicBezTo>
                  <a:pt x="14333" y="3941"/>
                  <a:pt x="13969" y="3554"/>
                  <a:pt x="13543" y="3221"/>
                </a:cubicBezTo>
                <a:cubicBezTo>
                  <a:pt x="13117" y="2888"/>
                  <a:pt x="12660" y="2628"/>
                  <a:pt x="12173" y="2444"/>
                </a:cubicBezTo>
                <a:cubicBezTo>
                  <a:pt x="11686" y="2258"/>
                  <a:pt x="11234" y="2168"/>
                  <a:pt x="10816" y="2168"/>
                </a:cubicBezTo>
                <a:cubicBezTo>
                  <a:pt x="10431" y="2168"/>
                  <a:pt x="9993" y="2264"/>
                  <a:pt x="9495" y="2456"/>
                </a:cubicBezTo>
                <a:cubicBezTo>
                  <a:pt x="9000" y="2650"/>
                  <a:pt x="8533" y="2907"/>
                  <a:pt x="8097" y="3221"/>
                </a:cubicBezTo>
                <a:cubicBezTo>
                  <a:pt x="7659" y="3534"/>
                  <a:pt x="7284" y="3910"/>
                  <a:pt x="6974" y="4342"/>
                </a:cubicBezTo>
                <a:cubicBezTo>
                  <a:pt x="6661" y="4776"/>
                  <a:pt x="6499" y="5220"/>
                  <a:pt x="6481" y="5680"/>
                </a:cubicBezTo>
                <a:cubicBezTo>
                  <a:pt x="6433" y="6682"/>
                  <a:pt x="6335" y="7681"/>
                  <a:pt x="6194" y="8689"/>
                </a:cubicBezTo>
                <a:cubicBezTo>
                  <a:pt x="6050" y="9691"/>
                  <a:pt x="5843" y="10674"/>
                  <a:pt x="5568" y="11631"/>
                </a:cubicBezTo>
                <a:cubicBezTo>
                  <a:pt x="5294" y="12594"/>
                  <a:pt x="4937" y="13514"/>
                  <a:pt x="4499" y="14403"/>
                </a:cubicBezTo>
                <a:cubicBezTo>
                  <a:pt x="4060" y="15290"/>
                  <a:pt x="3534" y="16123"/>
                  <a:pt x="2921" y="16899"/>
                </a:cubicBezTo>
                <a:lnTo>
                  <a:pt x="18688" y="16899"/>
                </a:lnTo>
                <a:close/>
                <a:moveTo>
                  <a:pt x="10816" y="20625"/>
                </a:moveTo>
                <a:cubicBezTo>
                  <a:pt x="10965" y="20625"/>
                  <a:pt x="11037" y="20535"/>
                  <a:pt x="11037" y="20354"/>
                </a:cubicBezTo>
                <a:cubicBezTo>
                  <a:pt x="11037" y="20174"/>
                  <a:pt x="10965" y="20081"/>
                  <a:pt x="10816" y="20072"/>
                </a:cubicBezTo>
                <a:cubicBezTo>
                  <a:pt x="10383" y="20072"/>
                  <a:pt x="10011" y="19903"/>
                  <a:pt x="9698" y="19570"/>
                </a:cubicBezTo>
                <a:cubicBezTo>
                  <a:pt x="9387" y="19236"/>
                  <a:pt x="9234" y="18833"/>
                  <a:pt x="9234" y="18353"/>
                </a:cubicBezTo>
                <a:cubicBezTo>
                  <a:pt x="9234" y="18175"/>
                  <a:pt x="9154" y="18085"/>
                  <a:pt x="9000" y="18085"/>
                </a:cubicBezTo>
                <a:cubicBezTo>
                  <a:pt x="8836" y="18085"/>
                  <a:pt x="8754" y="18175"/>
                  <a:pt x="8754" y="18353"/>
                </a:cubicBezTo>
                <a:cubicBezTo>
                  <a:pt x="8754" y="18985"/>
                  <a:pt x="8954" y="19522"/>
                  <a:pt x="9357" y="19965"/>
                </a:cubicBezTo>
                <a:cubicBezTo>
                  <a:pt x="9757" y="20405"/>
                  <a:pt x="10244" y="20625"/>
                  <a:pt x="10816" y="20625"/>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3" name="AutoShape 14"/>
          <p:cNvSpPr/>
          <p:nvPr/>
        </p:nvSpPr>
        <p:spPr bwMode="auto">
          <a:xfrm>
            <a:off x="11013139" y="7472127"/>
            <a:ext cx="497454"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4" name="AutoShape 15"/>
          <p:cNvSpPr/>
          <p:nvPr/>
        </p:nvSpPr>
        <p:spPr bwMode="auto">
          <a:xfrm>
            <a:off x="16418114" y="7499292"/>
            <a:ext cx="495467" cy="483139"/>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5" name="AutoShape 16"/>
          <p:cNvSpPr/>
          <p:nvPr/>
        </p:nvSpPr>
        <p:spPr bwMode="auto">
          <a:xfrm>
            <a:off x="17546282" y="7454361"/>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63" y="21145"/>
                </a:moveTo>
                <a:cubicBezTo>
                  <a:pt x="2985" y="21447"/>
                  <a:pt x="2524" y="21599"/>
                  <a:pt x="1984" y="21599"/>
                </a:cubicBezTo>
                <a:cubicBezTo>
                  <a:pt x="1444" y="21599"/>
                  <a:pt x="975" y="21444"/>
                  <a:pt x="586" y="21133"/>
                </a:cubicBezTo>
                <a:cubicBezTo>
                  <a:pt x="198" y="20819"/>
                  <a:pt x="0" y="20448"/>
                  <a:pt x="0" y="20013"/>
                </a:cubicBezTo>
                <a:lnTo>
                  <a:pt x="0" y="1583"/>
                </a:lnTo>
                <a:cubicBezTo>
                  <a:pt x="0" y="1154"/>
                  <a:pt x="198" y="780"/>
                  <a:pt x="586" y="466"/>
                </a:cubicBezTo>
                <a:cubicBezTo>
                  <a:pt x="975" y="155"/>
                  <a:pt x="1444" y="0"/>
                  <a:pt x="1984" y="0"/>
                </a:cubicBezTo>
                <a:lnTo>
                  <a:pt x="19637" y="0"/>
                </a:lnTo>
                <a:cubicBezTo>
                  <a:pt x="20177" y="0"/>
                  <a:pt x="20638" y="155"/>
                  <a:pt x="21023" y="466"/>
                </a:cubicBezTo>
                <a:cubicBezTo>
                  <a:pt x="21409" y="780"/>
                  <a:pt x="21599" y="1154"/>
                  <a:pt x="21599" y="1583"/>
                </a:cubicBezTo>
                <a:lnTo>
                  <a:pt x="21599" y="20013"/>
                </a:lnTo>
                <a:cubicBezTo>
                  <a:pt x="21599" y="20448"/>
                  <a:pt x="21409" y="20819"/>
                  <a:pt x="21023" y="21133"/>
                </a:cubicBezTo>
                <a:cubicBezTo>
                  <a:pt x="20638" y="21444"/>
                  <a:pt x="20177" y="21599"/>
                  <a:pt x="19637" y="21599"/>
                </a:cubicBezTo>
                <a:cubicBezTo>
                  <a:pt x="19097" y="21599"/>
                  <a:pt x="18636" y="21447"/>
                  <a:pt x="18258" y="21145"/>
                </a:cubicBezTo>
                <a:lnTo>
                  <a:pt x="10810" y="15192"/>
                </a:lnTo>
                <a:lnTo>
                  <a:pt x="3363" y="2114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6" name="AutoShape 17"/>
          <p:cNvSpPr/>
          <p:nvPr/>
        </p:nvSpPr>
        <p:spPr bwMode="auto">
          <a:xfrm>
            <a:off x="1480521" y="8490399"/>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3" y="0"/>
                </a:moveTo>
                <a:cubicBezTo>
                  <a:pt x="20173" y="0"/>
                  <a:pt x="20638" y="158"/>
                  <a:pt x="21023" y="469"/>
                </a:cubicBezTo>
                <a:cubicBezTo>
                  <a:pt x="21405" y="780"/>
                  <a:pt x="21599" y="1154"/>
                  <a:pt x="21599" y="1586"/>
                </a:cubicBezTo>
                <a:lnTo>
                  <a:pt x="21599" y="20013"/>
                </a:lnTo>
                <a:cubicBezTo>
                  <a:pt x="21599" y="20445"/>
                  <a:pt x="21405" y="20816"/>
                  <a:pt x="21023" y="21130"/>
                </a:cubicBezTo>
                <a:cubicBezTo>
                  <a:pt x="20638" y="21438"/>
                  <a:pt x="20173" y="21599"/>
                  <a:pt x="19633" y="21599"/>
                </a:cubicBezTo>
                <a:cubicBezTo>
                  <a:pt x="19093" y="21599"/>
                  <a:pt x="18632" y="21447"/>
                  <a:pt x="18254" y="21145"/>
                </a:cubicBezTo>
                <a:lnTo>
                  <a:pt x="10807" y="15190"/>
                </a:lnTo>
                <a:lnTo>
                  <a:pt x="3359" y="21145"/>
                </a:lnTo>
                <a:cubicBezTo>
                  <a:pt x="2981" y="21447"/>
                  <a:pt x="2520" y="21599"/>
                  <a:pt x="1980" y="21599"/>
                </a:cubicBezTo>
                <a:cubicBezTo>
                  <a:pt x="1440" y="21599"/>
                  <a:pt x="975" y="21441"/>
                  <a:pt x="583" y="21130"/>
                </a:cubicBezTo>
                <a:cubicBezTo>
                  <a:pt x="194" y="20816"/>
                  <a:pt x="0" y="20445"/>
                  <a:pt x="0" y="20013"/>
                </a:cubicBezTo>
                <a:lnTo>
                  <a:pt x="0" y="1586"/>
                </a:lnTo>
                <a:cubicBezTo>
                  <a:pt x="0" y="1154"/>
                  <a:pt x="194" y="780"/>
                  <a:pt x="583" y="469"/>
                </a:cubicBezTo>
                <a:cubicBezTo>
                  <a:pt x="975" y="158"/>
                  <a:pt x="1440" y="0"/>
                  <a:pt x="1980" y="0"/>
                </a:cubicBezTo>
                <a:lnTo>
                  <a:pt x="19633" y="0"/>
                </a:lnTo>
                <a:close/>
                <a:moveTo>
                  <a:pt x="2722" y="2150"/>
                </a:moveTo>
                <a:lnTo>
                  <a:pt x="2722" y="18608"/>
                </a:lnTo>
                <a:lnTo>
                  <a:pt x="10807" y="12115"/>
                </a:lnTo>
                <a:lnTo>
                  <a:pt x="18891" y="18608"/>
                </a:lnTo>
                <a:lnTo>
                  <a:pt x="18891" y="2150"/>
                </a:lnTo>
                <a:lnTo>
                  <a:pt x="2722" y="215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7" name="AutoShape 18"/>
          <p:cNvSpPr/>
          <p:nvPr/>
        </p:nvSpPr>
        <p:spPr bwMode="auto">
          <a:xfrm>
            <a:off x="2670437" y="8490399"/>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152"/>
                </a:moveTo>
                <a:lnTo>
                  <a:pt x="0" y="5936"/>
                </a:lnTo>
                <a:cubicBezTo>
                  <a:pt x="0" y="5498"/>
                  <a:pt x="132" y="5116"/>
                  <a:pt x="396" y="4796"/>
                </a:cubicBezTo>
                <a:cubicBezTo>
                  <a:pt x="663" y="4479"/>
                  <a:pt x="979" y="4317"/>
                  <a:pt x="1346" y="4317"/>
                </a:cubicBezTo>
                <a:lnTo>
                  <a:pt x="6316" y="4317"/>
                </a:lnTo>
                <a:lnTo>
                  <a:pt x="6316" y="1072"/>
                </a:lnTo>
                <a:cubicBezTo>
                  <a:pt x="6316" y="781"/>
                  <a:pt x="6399" y="528"/>
                  <a:pt x="6568" y="320"/>
                </a:cubicBezTo>
                <a:cubicBezTo>
                  <a:pt x="6737" y="108"/>
                  <a:pt x="6945" y="0"/>
                  <a:pt x="7195" y="0"/>
                </a:cubicBezTo>
                <a:lnTo>
                  <a:pt x="14402" y="0"/>
                </a:lnTo>
                <a:cubicBezTo>
                  <a:pt x="14661" y="0"/>
                  <a:pt x="14877" y="108"/>
                  <a:pt x="15053" y="320"/>
                </a:cubicBezTo>
                <a:cubicBezTo>
                  <a:pt x="15227" y="528"/>
                  <a:pt x="15318" y="781"/>
                  <a:pt x="15318" y="1072"/>
                </a:cubicBezTo>
                <a:lnTo>
                  <a:pt x="15318" y="4317"/>
                </a:lnTo>
                <a:lnTo>
                  <a:pt x="20263" y="4317"/>
                </a:lnTo>
                <a:cubicBezTo>
                  <a:pt x="20630" y="4317"/>
                  <a:pt x="20943" y="4479"/>
                  <a:pt x="21205" y="4796"/>
                </a:cubicBezTo>
                <a:cubicBezTo>
                  <a:pt x="21467" y="5116"/>
                  <a:pt x="21599" y="5498"/>
                  <a:pt x="21599" y="5936"/>
                </a:cubicBezTo>
                <a:lnTo>
                  <a:pt x="21599" y="11152"/>
                </a:lnTo>
                <a:lnTo>
                  <a:pt x="0" y="11152"/>
                </a:lnTo>
                <a:close/>
                <a:moveTo>
                  <a:pt x="21599" y="12782"/>
                </a:moveTo>
                <a:lnTo>
                  <a:pt x="21599" y="19981"/>
                </a:lnTo>
                <a:cubicBezTo>
                  <a:pt x="21599" y="20425"/>
                  <a:pt x="21467" y="20801"/>
                  <a:pt x="21205" y="21121"/>
                </a:cubicBezTo>
                <a:cubicBezTo>
                  <a:pt x="20943" y="21438"/>
                  <a:pt x="20630" y="21599"/>
                  <a:pt x="20263" y="21599"/>
                </a:cubicBezTo>
                <a:lnTo>
                  <a:pt x="1346" y="21599"/>
                </a:lnTo>
                <a:cubicBezTo>
                  <a:pt x="979" y="21599"/>
                  <a:pt x="663" y="21438"/>
                  <a:pt x="396" y="21121"/>
                </a:cubicBezTo>
                <a:cubicBezTo>
                  <a:pt x="132" y="20801"/>
                  <a:pt x="0" y="20425"/>
                  <a:pt x="0" y="19981"/>
                </a:cubicBezTo>
                <a:lnTo>
                  <a:pt x="0" y="12782"/>
                </a:lnTo>
                <a:lnTo>
                  <a:pt x="8355" y="12782"/>
                </a:lnTo>
                <a:cubicBezTo>
                  <a:pt x="8340" y="12841"/>
                  <a:pt x="8333" y="12929"/>
                  <a:pt x="8333" y="13052"/>
                </a:cubicBezTo>
                <a:lnTo>
                  <a:pt x="8333" y="15199"/>
                </a:lnTo>
                <a:cubicBezTo>
                  <a:pt x="8333" y="15713"/>
                  <a:pt x="8482" y="16160"/>
                  <a:pt x="8783" y="16542"/>
                </a:cubicBezTo>
                <a:cubicBezTo>
                  <a:pt x="9085" y="16921"/>
                  <a:pt x="9462" y="17112"/>
                  <a:pt x="9914" y="17112"/>
                </a:cubicBezTo>
                <a:lnTo>
                  <a:pt x="11707" y="17112"/>
                </a:lnTo>
                <a:cubicBezTo>
                  <a:pt x="12137" y="17112"/>
                  <a:pt x="12507" y="16924"/>
                  <a:pt x="12816" y="16548"/>
                </a:cubicBezTo>
                <a:cubicBezTo>
                  <a:pt x="13124" y="16175"/>
                  <a:pt x="13278" y="15725"/>
                  <a:pt x="13278" y="15199"/>
                </a:cubicBezTo>
                <a:lnTo>
                  <a:pt x="13278" y="13052"/>
                </a:lnTo>
                <a:cubicBezTo>
                  <a:pt x="13278" y="12938"/>
                  <a:pt x="13266" y="12847"/>
                  <a:pt x="13242" y="12782"/>
                </a:cubicBezTo>
                <a:lnTo>
                  <a:pt x="21599" y="12782"/>
                </a:lnTo>
                <a:close/>
                <a:moveTo>
                  <a:pt x="8108" y="4320"/>
                </a:moveTo>
                <a:lnTo>
                  <a:pt x="13511" y="4320"/>
                </a:lnTo>
                <a:lnTo>
                  <a:pt x="13511" y="2170"/>
                </a:lnTo>
                <a:lnTo>
                  <a:pt x="8108" y="2170"/>
                </a:lnTo>
                <a:lnTo>
                  <a:pt x="8108" y="4320"/>
                </a:lnTo>
                <a:close/>
                <a:moveTo>
                  <a:pt x="11707" y="12782"/>
                </a:moveTo>
                <a:cubicBezTo>
                  <a:pt x="11849" y="12782"/>
                  <a:pt x="11922" y="12873"/>
                  <a:pt x="11929" y="13052"/>
                </a:cubicBezTo>
                <a:lnTo>
                  <a:pt x="11929" y="15199"/>
                </a:lnTo>
                <a:cubicBezTo>
                  <a:pt x="11929" y="15367"/>
                  <a:pt x="11856" y="15455"/>
                  <a:pt x="11707" y="15467"/>
                </a:cubicBezTo>
                <a:lnTo>
                  <a:pt x="9914" y="15467"/>
                </a:lnTo>
                <a:cubicBezTo>
                  <a:pt x="9758" y="15467"/>
                  <a:pt x="9675" y="15379"/>
                  <a:pt x="9667" y="15199"/>
                </a:cubicBezTo>
                <a:lnTo>
                  <a:pt x="9667" y="13052"/>
                </a:lnTo>
                <a:cubicBezTo>
                  <a:pt x="9667" y="12882"/>
                  <a:pt x="9750" y="12794"/>
                  <a:pt x="9914" y="12782"/>
                </a:cubicBezTo>
                <a:lnTo>
                  <a:pt x="11707" y="1278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8" name="AutoShape 19"/>
          <p:cNvSpPr/>
          <p:nvPr/>
        </p:nvSpPr>
        <p:spPr bwMode="auto">
          <a:xfrm>
            <a:off x="3872288" y="8490399"/>
            <a:ext cx="495467" cy="483139"/>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9" name="AutoShape 20"/>
          <p:cNvSpPr/>
          <p:nvPr/>
        </p:nvSpPr>
        <p:spPr bwMode="auto">
          <a:xfrm>
            <a:off x="5072155" y="8490399"/>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0" name="AutoShape 21"/>
          <p:cNvSpPr/>
          <p:nvPr/>
        </p:nvSpPr>
        <p:spPr bwMode="auto">
          <a:xfrm>
            <a:off x="6260168" y="4765511"/>
            <a:ext cx="497454"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8"/>
                  <a:pt x="17466" y="2176"/>
                  <a:pt x="18449" y="3156"/>
                </a:cubicBezTo>
                <a:cubicBezTo>
                  <a:pt x="19432" y="4133"/>
                  <a:pt x="20204" y="5280"/>
                  <a:pt x="20760" y="6590"/>
                </a:cubicBezTo>
                <a:cubicBezTo>
                  <a:pt x="21320" y="7900"/>
                  <a:pt x="21599" y="9303"/>
                  <a:pt x="21599" y="10799"/>
                </a:cubicBezTo>
                <a:cubicBezTo>
                  <a:pt x="21599" y="12296"/>
                  <a:pt x="21320" y="13696"/>
                  <a:pt x="20760" y="15009"/>
                </a:cubicBezTo>
                <a:cubicBezTo>
                  <a:pt x="20204" y="16320"/>
                  <a:pt x="19432" y="17463"/>
                  <a:pt x="18449" y="18443"/>
                </a:cubicBezTo>
                <a:cubicBezTo>
                  <a:pt x="17466" y="19423"/>
                  <a:pt x="16322" y="20191"/>
                  <a:pt x="15014" y="20755"/>
                </a:cubicBezTo>
                <a:cubicBezTo>
                  <a:pt x="13705" y="21320"/>
                  <a:pt x="12304" y="21599"/>
                  <a:pt x="10807" y="21599"/>
                </a:cubicBezTo>
                <a:cubicBezTo>
                  <a:pt x="9309" y="21599"/>
                  <a:pt x="7905" y="21320"/>
                  <a:pt x="6594" y="20755"/>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80"/>
                  <a:pt x="2181" y="4133"/>
                  <a:pt x="3158" y="3156"/>
                </a:cubicBezTo>
                <a:cubicBezTo>
                  <a:pt x="4136" y="2176"/>
                  <a:pt x="5280" y="1408"/>
                  <a:pt x="6594" y="844"/>
                </a:cubicBezTo>
                <a:cubicBezTo>
                  <a:pt x="7905" y="282"/>
                  <a:pt x="9309" y="0"/>
                  <a:pt x="10807" y="0"/>
                </a:cubicBezTo>
                <a:moveTo>
                  <a:pt x="12524" y="3961"/>
                </a:moveTo>
                <a:cubicBezTo>
                  <a:pt x="12524" y="3871"/>
                  <a:pt x="12488" y="3772"/>
                  <a:pt x="12417" y="3664"/>
                </a:cubicBezTo>
                <a:cubicBezTo>
                  <a:pt x="12344" y="3594"/>
                  <a:pt x="12239" y="3554"/>
                  <a:pt x="12103" y="3543"/>
                </a:cubicBezTo>
                <a:lnTo>
                  <a:pt x="9496" y="3543"/>
                </a:lnTo>
                <a:cubicBezTo>
                  <a:pt x="9368" y="3543"/>
                  <a:pt x="9270" y="3583"/>
                  <a:pt x="9196" y="3664"/>
                </a:cubicBezTo>
                <a:cubicBezTo>
                  <a:pt x="9125" y="3775"/>
                  <a:pt x="9089" y="3873"/>
                  <a:pt x="9089" y="3961"/>
                </a:cubicBezTo>
                <a:lnTo>
                  <a:pt x="9278" y="13948"/>
                </a:lnTo>
                <a:cubicBezTo>
                  <a:pt x="9315" y="14210"/>
                  <a:pt x="9453" y="14340"/>
                  <a:pt x="9696" y="14340"/>
                </a:cubicBezTo>
                <a:lnTo>
                  <a:pt x="11889" y="14340"/>
                </a:lnTo>
                <a:cubicBezTo>
                  <a:pt x="11996" y="14340"/>
                  <a:pt x="12092" y="14304"/>
                  <a:pt x="12171" y="14233"/>
                </a:cubicBezTo>
                <a:cubicBezTo>
                  <a:pt x="12253" y="14162"/>
                  <a:pt x="12296" y="14066"/>
                  <a:pt x="12296" y="13948"/>
                </a:cubicBezTo>
                <a:lnTo>
                  <a:pt x="12524" y="3961"/>
                </a:lnTo>
                <a:close/>
                <a:moveTo>
                  <a:pt x="12442" y="15639"/>
                </a:moveTo>
                <a:cubicBezTo>
                  <a:pt x="12442" y="15532"/>
                  <a:pt x="12400" y="15436"/>
                  <a:pt x="12315" y="15354"/>
                </a:cubicBezTo>
                <a:cubicBezTo>
                  <a:pt x="12228" y="15275"/>
                  <a:pt x="12132" y="15232"/>
                  <a:pt x="12024" y="15232"/>
                </a:cubicBezTo>
                <a:lnTo>
                  <a:pt x="9589" y="15232"/>
                </a:lnTo>
                <a:cubicBezTo>
                  <a:pt x="9481" y="15232"/>
                  <a:pt x="9388" y="15275"/>
                  <a:pt x="9312" y="15354"/>
                </a:cubicBezTo>
                <a:cubicBezTo>
                  <a:pt x="9236" y="15436"/>
                  <a:pt x="9196" y="15532"/>
                  <a:pt x="9196" y="15639"/>
                </a:cubicBezTo>
                <a:lnTo>
                  <a:pt x="9196" y="17991"/>
                </a:lnTo>
                <a:cubicBezTo>
                  <a:pt x="9196" y="18098"/>
                  <a:pt x="9233" y="18194"/>
                  <a:pt x="9306" y="18282"/>
                </a:cubicBezTo>
                <a:cubicBezTo>
                  <a:pt x="9377" y="18367"/>
                  <a:pt x="9473" y="18409"/>
                  <a:pt x="9589" y="18409"/>
                </a:cubicBezTo>
                <a:lnTo>
                  <a:pt x="12024" y="18409"/>
                </a:lnTo>
                <a:cubicBezTo>
                  <a:pt x="12132" y="18409"/>
                  <a:pt x="12228" y="18369"/>
                  <a:pt x="12315" y="18288"/>
                </a:cubicBezTo>
                <a:cubicBezTo>
                  <a:pt x="12400" y="18206"/>
                  <a:pt x="12442" y="18107"/>
                  <a:pt x="12442" y="17991"/>
                </a:cubicBezTo>
                <a:lnTo>
                  <a:pt x="12442" y="1563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1" name="AutoShape 22"/>
          <p:cNvSpPr/>
          <p:nvPr/>
        </p:nvSpPr>
        <p:spPr bwMode="auto">
          <a:xfrm>
            <a:off x="7373972" y="4765511"/>
            <a:ext cx="601921"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47" y="12500"/>
                </a:moveTo>
                <a:cubicBezTo>
                  <a:pt x="17868" y="12791"/>
                  <a:pt x="18218" y="13020"/>
                  <a:pt x="18600" y="13190"/>
                </a:cubicBezTo>
                <a:cubicBezTo>
                  <a:pt x="18985" y="13358"/>
                  <a:pt x="19386" y="13455"/>
                  <a:pt x="19810" y="13469"/>
                </a:cubicBezTo>
                <a:lnTo>
                  <a:pt x="19810" y="17282"/>
                </a:lnTo>
                <a:cubicBezTo>
                  <a:pt x="19810" y="17869"/>
                  <a:pt x="19712" y="18427"/>
                  <a:pt x="19516" y="18950"/>
                </a:cubicBezTo>
                <a:cubicBezTo>
                  <a:pt x="19320" y="19467"/>
                  <a:pt x="19058" y="19925"/>
                  <a:pt x="18730" y="20319"/>
                </a:cubicBezTo>
                <a:cubicBezTo>
                  <a:pt x="18402" y="20712"/>
                  <a:pt x="18022" y="21024"/>
                  <a:pt x="17594" y="21256"/>
                </a:cubicBezTo>
                <a:cubicBezTo>
                  <a:pt x="17163" y="21485"/>
                  <a:pt x="16698" y="21599"/>
                  <a:pt x="16198" y="21599"/>
                </a:cubicBezTo>
                <a:lnTo>
                  <a:pt x="3596" y="21599"/>
                </a:lnTo>
                <a:cubicBezTo>
                  <a:pt x="3107" y="21599"/>
                  <a:pt x="2639" y="21485"/>
                  <a:pt x="2198" y="21256"/>
                </a:cubicBezTo>
                <a:cubicBezTo>
                  <a:pt x="1757" y="21024"/>
                  <a:pt x="1376" y="20710"/>
                  <a:pt x="1055" y="20319"/>
                </a:cubicBezTo>
                <a:cubicBezTo>
                  <a:pt x="734" y="19925"/>
                  <a:pt x="479" y="19467"/>
                  <a:pt x="286" y="18950"/>
                </a:cubicBezTo>
                <a:cubicBezTo>
                  <a:pt x="95" y="18427"/>
                  <a:pt x="0" y="17869"/>
                  <a:pt x="0" y="17282"/>
                </a:cubicBezTo>
                <a:lnTo>
                  <a:pt x="0" y="4317"/>
                </a:lnTo>
                <a:cubicBezTo>
                  <a:pt x="0" y="3727"/>
                  <a:pt x="95" y="3169"/>
                  <a:pt x="286" y="2637"/>
                </a:cubicBezTo>
                <a:cubicBezTo>
                  <a:pt x="479" y="2105"/>
                  <a:pt x="734" y="1650"/>
                  <a:pt x="1055" y="1265"/>
                </a:cubicBezTo>
                <a:cubicBezTo>
                  <a:pt x="1376" y="881"/>
                  <a:pt x="1757" y="575"/>
                  <a:pt x="2198" y="346"/>
                </a:cubicBezTo>
                <a:cubicBezTo>
                  <a:pt x="2639" y="114"/>
                  <a:pt x="3107" y="0"/>
                  <a:pt x="3596" y="0"/>
                </a:cubicBezTo>
                <a:lnTo>
                  <a:pt x="10420" y="0"/>
                </a:lnTo>
                <a:cubicBezTo>
                  <a:pt x="10403" y="132"/>
                  <a:pt x="10388" y="261"/>
                  <a:pt x="10373" y="387"/>
                </a:cubicBezTo>
                <a:cubicBezTo>
                  <a:pt x="10356" y="514"/>
                  <a:pt x="10349" y="652"/>
                  <a:pt x="10349" y="801"/>
                </a:cubicBezTo>
                <a:lnTo>
                  <a:pt x="10349" y="2041"/>
                </a:lnTo>
                <a:cubicBezTo>
                  <a:pt x="10349" y="2255"/>
                  <a:pt x="10373" y="2478"/>
                  <a:pt x="10420" y="2713"/>
                </a:cubicBezTo>
                <a:lnTo>
                  <a:pt x="3596" y="2713"/>
                </a:lnTo>
                <a:cubicBezTo>
                  <a:pt x="3231" y="2713"/>
                  <a:pt x="2916" y="2872"/>
                  <a:pt x="2654" y="3183"/>
                </a:cubicBezTo>
                <a:cubicBezTo>
                  <a:pt x="2392" y="3501"/>
                  <a:pt x="2262" y="3877"/>
                  <a:pt x="2262" y="4317"/>
                </a:cubicBezTo>
                <a:lnTo>
                  <a:pt x="2262" y="17282"/>
                </a:lnTo>
                <a:cubicBezTo>
                  <a:pt x="2262" y="17722"/>
                  <a:pt x="2392" y="18101"/>
                  <a:pt x="2654" y="18413"/>
                </a:cubicBezTo>
                <a:cubicBezTo>
                  <a:pt x="2916" y="18727"/>
                  <a:pt x="3231" y="18886"/>
                  <a:pt x="3596" y="18886"/>
                </a:cubicBezTo>
                <a:lnTo>
                  <a:pt x="16198" y="18886"/>
                </a:lnTo>
                <a:cubicBezTo>
                  <a:pt x="16566" y="18886"/>
                  <a:pt x="16881" y="18727"/>
                  <a:pt x="17148" y="18413"/>
                </a:cubicBezTo>
                <a:cubicBezTo>
                  <a:pt x="17413" y="18101"/>
                  <a:pt x="17547" y="17722"/>
                  <a:pt x="17547" y="17282"/>
                </a:cubicBezTo>
                <a:lnTo>
                  <a:pt x="17547" y="12500"/>
                </a:lnTo>
                <a:close/>
                <a:moveTo>
                  <a:pt x="21599" y="2011"/>
                </a:moveTo>
                <a:lnTo>
                  <a:pt x="21599" y="8902"/>
                </a:lnTo>
                <a:cubicBezTo>
                  <a:pt x="21599" y="9137"/>
                  <a:pt x="21531" y="9331"/>
                  <a:pt x="21394" y="9492"/>
                </a:cubicBezTo>
                <a:cubicBezTo>
                  <a:pt x="21257" y="9651"/>
                  <a:pt x="21102" y="9722"/>
                  <a:pt x="20931" y="9701"/>
                </a:cubicBezTo>
                <a:lnTo>
                  <a:pt x="19922" y="9701"/>
                </a:lnTo>
                <a:cubicBezTo>
                  <a:pt x="19726" y="9701"/>
                  <a:pt x="19565" y="9625"/>
                  <a:pt x="19438" y="9472"/>
                </a:cubicBezTo>
                <a:cubicBezTo>
                  <a:pt x="19308" y="9316"/>
                  <a:pt x="19244" y="9125"/>
                  <a:pt x="19244" y="8902"/>
                </a:cubicBezTo>
                <a:lnTo>
                  <a:pt x="19244" y="5134"/>
                </a:lnTo>
                <a:lnTo>
                  <a:pt x="10195" y="15960"/>
                </a:lnTo>
                <a:cubicBezTo>
                  <a:pt x="10070" y="16110"/>
                  <a:pt x="9911" y="16183"/>
                  <a:pt x="9720" y="16183"/>
                </a:cubicBezTo>
                <a:cubicBezTo>
                  <a:pt x="9529" y="16183"/>
                  <a:pt x="9365" y="16113"/>
                  <a:pt x="9233" y="15960"/>
                </a:cubicBezTo>
                <a:lnTo>
                  <a:pt x="8307" y="14835"/>
                </a:lnTo>
                <a:cubicBezTo>
                  <a:pt x="8182" y="14682"/>
                  <a:pt x="8118" y="14492"/>
                  <a:pt x="8114" y="14259"/>
                </a:cubicBezTo>
                <a:cubicBezTo>
                  <a:pt x="8111" y="14025"/>
                  <a:pt x="8175" y="13831"/>
                  <a:pt x="8307" y="13684"/>
                </a:cubicBezTo>
                <a:lnTo>
                  <a:pt x="17332" y="2825"/>
                </a:lnTo>
                <a:lnTo>
                  <a:pt x="14181" y="2825"/>
                </a:lnTo>
                <a:cubicBezTo>
                  <a:pt x="13985" y="2825"/>
                  <a:pt x="13823" y="2749"/>
                  <a:pt x="13698" y="2593"/>
                </a:cubicBezTo>
                <a:cubicBezTo>
                  <a:pt x="13574" y="2440"/>
                  <a:pt x="13512" y="2246"/>
                  <a:pt x="13512" y="2011"/>
                </a:cubicBezTo>
                <a:lnTo>
                  <a:pt x="13512" y="801"/>
                </a:lnTo>
                <a:cubicBezTo>
                  <a:pt x="13495" y="587"/>
                  <a:pt x="13556" y="399"/>
                  <a:pt x="13694" y="237"/>
                </a:cubicBezTo>
                <a:cubicBezTo>
                  <a:pt x="13831" y="82"/>
                  <a:pt x="13992" y="0"/>
                  <a:pt x="14181" y="0"/>
                </a:cubicBezTo>
                <a:lnTo>
                  <a:pt x="20931" y="0"/>
                </a:lnTo>
                <a:cubicBezTo>
                  <a:pt x="21110" y="0"/>
                  <a:pt x="21267" y="82"/>
                  <a:pt x="21399" y="246"/>
                </a:cubicBezTo>
                <a:cubicBezTo>
                  <a:pt x="21533" y="411"/>
                  <a:pt x="21599" y="599"/>
                  <a:pt x="21599" y="801"/>
                </a:cubicBezTo>
                <a:lnTo>
                  <a:pt x="21599" y="201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2" name="AutoShape 23"/>
          <p:cNvSpPr/>
          <p:nvPr/>
        </p:nvSpPr>
        <p:spPr bwMode="auto">
          <a:xfrm>
            <a:off x="8578023" y="4765511"/>
            <a:ext cx="599513" cy="531453"/>
          </a:xfrm>
          <a:custGeom>
            <a:avLst/>
            <a:gdLst>
              <a:gd name="T0" fmla="*/ 10799 w 21598"/>
              <a:gd name="T1" fmla="+- 0 10810 20"/>
              <a:gd name="T2" fmla="*/ 10810 h 21580"/>
              <a:gd name="T3" fmla="*/ 10799 w 21598"/>
              <a:gd name="T4" fmla="+- 0 10810 20"/>
              <a:gd name="T5" fmla="*/ 10810 h 21580"/>
              <a:gd name="T6" fmla="*/ 10799 w 21598"/>
              <a:gd name="T7" fmla="+- 0 10810 20"/>
              <a:gd name="T8" fmla="*/ 10810 h 21580"/>
              <a:gd name="T9" fmla="*/ 10799 w 21598"/>
              <a:gd name="T10" fmla="+- 0 10810 20"/>
              <a:gd name="T11" fmla="*/ 10810 h 21580"/>
            </a:gdLst>
            <a:ahLst/>
            <a:cxnLst>
              <a:cxn ang="0">
                <a:pos x="T0" y="T2"/>
              </a:cxn>
              <a:cxn ang="0">
                <a:pos x="T3" y="T5"/>
              </a:cxn>
              <a:cxn ang="0">
                <a:pos x="T6" y="T8"/>
              </a:cxn>
              <a:cxn ang="0">
                <a:pos x="T9" y="T11"/>
              </a:cxn>
            </a:cxnLst>
            <a:rect l="0" t="0" r="r" b="b"/>
            <a:pathLst>
              <a:path w="21598" h="21580">
                <a:moveTo>
                  <a:pt x="7580" y="21301"/>
                </a:moveTo>
                <a:cubicBezTo>
                  <a:pt x="7531" y="21433"/>
                  <a:pt x="7446" y="21518"/>
                  <a:pt x="7321" y="21556"/>
                </a:cubicBezTo>
                <a:cubicBezTo>
                  <a:pt x="7289" y="21571"/>
                  <a:pt x="7248" y="21580"/>
                  <a:pt x="7191" y="21580"/>
                </a:cubicBezTo>
                <a:cubicBezTo>
                  <a:pt x="7145" y="21580"/>
                  <a:pt x="7074" y="21565"/>
                  <a:pt x="6981" y="21527"/>
                </a:cubicBezTo>
                <a:lnTo>
                  <a:pt x="5400" y="20459"/>
                </a:lnTo>
                <a:cubicBezTo>
                  <a:pt x="5290" y="20382"/>
                  <a:pt x="5219" y="20274"/>
                  <a:pt x="5185" y="20127"/>
                </a:cubicBezTo>
                <a:cubicBezTo>
                  <a:pt x="5148" y="19983"/>
                  <a:pt x="5163" y="19846"/>
                  <a:pt x="5224" y="19713"/>
                </a:cubicBezTo>
                <a:lnTo>
                  <a:pt x="5997" y="18100"/>
                </a:lnTo>
                <a:cubicBezTo>
                  <a:pt x="4867" y="17463"/>
                  <a:pt x="3814" y="16627"/>
                  <a:pt x="2845" y="15591"/>
                </a:cubicBezTo>
                <a:cubicBezTo>
                  <a:pt x="1876" y="14558"/>
                  <a:pt x="1027" y="13344"/>
                  <a:pt x="293" y="11944"/>
                </a:cubicBezTo>
                <a:cubicBezTo>
                  <a:pt x="97" y="11601"/>
                  <a:pt x="0" y="11220"/>
                  <a:pt x="0" y="10812"/>
                </a:cubicBezTo>
                <a:cubicBezTo>
                  <a:pt x="0" y="10398"/>
                  <a:pt x="97" y="10008"/>
                  <a:pt x="293" y="9644"/>
                </a:cubicBezTo>
                <a:cubicBezTo>
                  <a:pt x="902" y="8473"/>
                  <a:pt x="1597" y="7420"/>
                  <a:pt x="2378" y="6490"/>
                </a:cubicBezTo>
                <a:cubicBezTo>
                  <a:pt x="3159" y="5557"/>
                  <a:pt x="4003" y="4771"/>
                  <a:pt x="4908" y="4128"/>
                </a:cubicBezTo>
                <a:cubicBezTo>
                  <a:pt x="5814" y="3489"/>
                  <a:pt x="6761" y="3001"/>
                  <a:pt x="7749" y="2670"/>
                </a:cubicBezTo>
                <a:cubicBezTo>
                  <a:pt x="8738" y="2338"/>
                  <a:pt x="9753" y="2171"/>
                  <a:pt x="10801" y="2171"/>
                </a:cubicBezTo>
                <a:cubicBezTo>
                  <a:pt x="11214" y="2171"/>
                  <a:pt x="11625" y="2203"/>
                  <a:pt x="12032" y="2268"/>
                </a:cubicBezTo>
                <a:cubicBezTo>
                  <a:pt x="12435" y="2335"/>
                  <a:pt x="12839" y="2415"/>
                  <a:pt x="13238" y="2506"/>
                </a:cubicBezTo>
                <a:lnTo>
                  <a:pt x="14280" y="290"/>
                </a:lnTo>
                <a:cubicBezTo>
                  <a:pt x="14342" y="158"/>
                  <a:pt x="14437" y="73"/>
                  <a:pt x="14562" y="38"/>
                </a:cubicBezTo>
                <a:cubicBezTo>
                  <a:pt x="14655" y="-20"/>
                  <a:pt x="14767" y="-12"/>
                  <a:pt x="14902" y="62"/>
                </a:cubicBezTo>
                <a:lnTo>
                  <a:pt x="16458" y="1133"/>
                </a:lnTo>
                <a:cubicBezTo>
                  <a:pt x="16568" y="1206"/>
                  <a:pt x="16644" y="1314"/>
                  <a:pt x="16688" y="1461"/>
                </a:cubicBezTo>
                <a:cubicBezTo>
                  <a:pt x="16730" y="1608"/>
                  <a:pt x="16715" y="1746"/>
                  <a:pt x="16647" y="1878"/>
                </a:cubicBezTo>
                <a:lnTo>
                  <a:pt x="7580" y="21301"/>
                </a:lnTo>
                <a:close/>
                <a:moveTo>
                  <a:pt x="7531" y="14770"/>
                </a:moveTo>
                <a:cubicBezTo>
                  <a:pt x="6861" y="14180"/>
                  <a:pt x="6323" y="13432"/>
                  <a:pt x="5916" y="12528"/>
                </a:cubicBezTo>
                <a:cubicBezTo>
                  <a:pt x="5510" y="11627"/>
                  <a:pt x="5307" y="10627"/>
                  <a:pt x="5307" y="9530"/>
                </a:cubicBezTo>
                <a:cubicBezTo>
                  <a:pt x="5307" y="8799"/>
                  <a:pt x="5405" y="8107"/>
                  <a:pt x="5606" y="7444"/>
                </a:cubicBezTo>
                <a:cubicBezTo>
                  <a:pt x="5804" y="6783"/>
                  <a:pt x="6071" y="6173"/>
                  <a:pt x="6408" y="5613"/>
                </a:cubicBezTo>
                <a:cubicBezTo>
                  <a:pt x="5493" y="6182"/>
                  <a:pt x="4644" y="6901"/>
                  <a:pt x="3861" y="7766"/>
                </a:cubicBezTo>
                <a:cubicBezTo>
                  <a:pt x="3075" y="8632"/>
                  <a:pt x="2390" y="9644"/>
                  <a:pt x="1803" y="10797"/>
                </a:cubicBezTo>
                <a:cubicBezTo>
                  <a:pt x="2444" y="12024"/>
                  <a:pt x="3193" y="13097"/>
                  <a:pt x="4047" y="14019"/>
                </a:cubicBezTo>
                <a:cubicBezTo>
                  <a:pt x="4903" y="14943"/>
                  <a:pt x="5843" y="15679"/>
                  <a:pt x="6866" y="16231"/>
                </a:cubicBezTo>
                <a:lnTo>
                  <a:pt x="7531" y="14770"/>
                </a:lnTo>
                <a:close/>
                <a:moveTo>
                  <a:pt x="7191" y="9530"/>
                </a:moveTo>
                <a:cubicBezTo>
                  <a:pt x="7191" y="9747"/>
                  <a:pt x="7257" y="9935"/>
                  <a:pt x="7385" y="10093"/>
                </a:cubicBezTo>
                <a:cubicBezTo>
                  <a:pt x="7514" y="10251"/>
                  <a:pt x="7678" y="10331"/>
                  <a:pt x="7872" y="10331"/>
                </a:cubicBezTo>
                <a:cubicBezTo>
                  <a:pt x="8067" y="10331"/>
                  <a:pt x="8226" y="10248"/>
                  <a:pt x="8351" y="10084"/>
                </a:cubicBezTo>
                <a:cubicBezTo>
                  <a:pt x="8478" y="9923"/>
                  <a:pt x="8540" y="9735"/>
                  <a:pt x="8540" y="9530"/>
                </a:cubicBezTo>
                <a:cubicBezTo>
                  <a:pt x="8540" y="8799"/>
                  <a:pt x="8750" y="8186"/>
                  <a:pt x="9166" y="7690"/>
                </a:cubicBezTo>
                <a:cubicBezTo>
                  <a:pt x="9585" y="7194"/>
                  <a:pt x="10094" y="6945"/>
                  <a:pt x="10695" y="6945"/>
                </a:cubicBezTo>
                <a:cubicBezTo>
                  <a:pt x="10891" y="6945"/>
                  <a:pt x="11053" y="6866"/>
                  <a:pt x="11182" y="6701"/>
                </a:cubicBezTo>
                <a:cubicBezTo>
                  <a:pt x="11310" y="6534"/>
                  <a:pt x="11376" y="6346"/>
                  <a:pt x="11376" y="6132"/>
                </a:cubicBezTo>
                <a:cubicBezTo>
                  <a:pt x="11376" y="5897"/>
                  <a:pt x="11310" y="5704"/>
                  <a:pt x="11182" y="5557"/>
                </a:cubicBezTo>
                <a:cubicBezTo>
                  <a:pt x="11053" y="5407"/>
                  <a:pt x="10891" y="5331"/>
                  <a:pt x="10695" y="5331"/>
                </a:cubicBezTo>
                <a:cubicBezTo>
                  <a:pt x="10218" y="5331"/>
                  <a:pt x="9763" y="5440"/>
                  <a:pt x="9330" y="5663"/>
                </a:cubicBezTo>
                <a:cubicBezTo>
                  <a:pt x="8897" y="5883"/>
                  <a:pt x="8525" y="6179"/>
                  <a:pt x="8217" y="6552"/>
                </a:cubicBezTo>
                <a:cubicBezTo>
                  <a:pt x="7908" y="6927"/>
                  <a:pt x="7661" y="7376"/>
                  <a:pt x="7475" y="7892"/>
                </a:cubicBezTo>
                <a:cubicBezTo>
                  <a:pt x="7287" y="8415"/>
                  <a:pt x="7191" y="8960"/>
                  <a:pt x="7191" y="9530"/>
                </a:cubicBezTo>
                <a:moveTo>
                  <a:pt x="21333" y="9644"/>
                </a:moveTo>
                <a:cubicBezTo>
                  <a:pt x="21511" y="10008"/>
                  <a:pt x="21600" y="10398"/>
                  <a:pt x="21597" y="10812"/>
                </a:cubicBezTo>
                <a:cubicBezTo>
                  <a:pt x="21592" y="11220"/>
                  <a:pt x="21504" y="11601"/>
                  <a:pt x="21333" y="11944"/>
                </a:cubicBezTo>
                <a:cubicBezTo>
                  <a:pt x="20082" y="14327"/>
                  <a:pt x="18550" y="16163"/>
                  <a:pt x="16735" y="17451"/>
                </a:cubicBezTo>
                <a:cubicBezTo>
                  <a:pt x="14919" y="18745"/>
                  <a:pt x="12964" y="19400"/>
                  <a:pt x="10872" y="19417"/>
                </a:cubicBezTo>
                <a:lnTo>
                  <a:pt x="11902" y="17184"/>
                </a:lnTo>
                <a:cubicBezTo>
                  <a:pt x="13534" y="16950"/>
                  <a:pt x="15024" y="16272"/>
                  <a:pt x="16378" y="15148"/>
                </a:cubicBezTo>
                <a:cubicBezTo>
                  <a:pt x="17728" y="14024"/>
                  <a:pt x="18869" y="12575"/>
                  <a:pt x="19798" y="10797"/>
                </a:cubicBezTo>
                <a:cubicBezTo>
                  <a:pt x="18947" y="9204"/>
                  <a:pt x="17919" y="7878"/>
                  <a:pt x="16715" y="6819"/>
                </a:cubicBezTo>
                <a:lnTo>
                  <a:pt x="17606" y="4897"/>
                </a:lnTo>
                <a:cubicBezTo>
                  <a:pt x="18325" y="5513"/>
                  <a:pt x="18998" y="6214"/>
                  <a:pt x="19622" y="7003"/>
                </a:cubicBezTo>
                <a:cubicBezTo>
                  <a:pt x="20246" y="7790"/>
                  <a:pt x="20816" y="8670"/>
                  <a:pt x="21333" y="9644"/>
                </a:cubicBezTo>
                <a:moveTo>
                  <a:pt x="16096" y="9530"/>
                </a:moveTo>
                <a:cubicBezTo>
                  <a:pt x="16096" y="10222"/>
                  <a:pt x="16010" y="10882"/>
                  <a:pt x="15844" y="11504"/>
                </a:cubicBezTo>
                <a:cubicBezTo>
                  <a:pt x="15675" y="12129"/>
                  <a:pt x="15440" y="12695"/>
                  <a:pt x="15134" y="13212"/>
                </a:cubicBezTo>
                <a:cubicBezTo>
                  <a:pt x="14831" y="13728"/>
                  <a:pt x="14466" y="14186"/>
                  <a:pt x="14045" y="14588"/>
                </a:cubicBezTo>
                <a:cubicBezTo>
                  <a:pt x="13625" y="14990"/>
                  <a:pt x="13162" y="15310"/>
                  <a:pt x="12663" y="15544"/>
                </a:cubicBezTo>
                <a:lnTo>
                  <a:pt x="16001" y="8377"/>
                </a:lnTo>
                <a:cubicBezTo>
                  <a:pt x="16032" y="8567"/>
                  <a:pt x="16057" y="8749"/>
                  <a:pt x="16072" y="8934"/>
                </a:cubicBezTo>
                <a:cubicBezTo>
                  <a:pt x="16089" y="9116"/>
                  <a:pt x="16096" y="9315"/>
                  <a:pt x="16096" y="953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3" name="AutoShape 24"/>
          <p:cNvSpPr/>
          <p:nvPr/>
        </p:nvSpPr>
        <p:spPr bwMode="auto">
          <a:xfrm>
            <a:off x="9723018" y="4763567"/>
            <a:ext cx="727311" cy="531453"/>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21333" y="9359"/>
                </a:moveTo>
                <a:cubicBezTo>
                  <a:pt x="21511" y="9815"/>
                  <a:pt x="21599" y="10303"/>
                  <a:pt x="21597" y="10814"/>
                </a:cubicBezTo>
                <a:cubicBezTo>
                  <a:pt x="21592" y="11336"/>
                  <a:pt x="21504" y="11810"/>
                  <a:pt x="21333" y="12240"/>
                </a:cubicBezTo>
                <a:cubicBezTo>
                  <a:pt x="20706" y="13728"/>
                  <a:pt x="20002" y="15055"/>
                  <a:pt x="19216" y="16223"/>
                </a:cubicBezTo>
                <a:cubicBezTo>
                  <a:pt x="18433" y="17388"/>
                  <a:pt x="17594" y="18369"/>
                  <a:pt x="16701" y="19163"/>
                </a:cubicBezTo>
                <a:cubicBezTo>
                  <a:pt x="15805" y="19953"/>
                  <a:pt x="14863" y="20560"/>
                  <a:pt x="13869" y="20975"/>
                </a:cubicBezTo>
                <a:cubicBezTo>
                  <a:pt x="12878" y="21390"/>
                  <a:pt x="11855" y="21599"/>
                  <a:pt x="10801" y="21599"/>
                </a:cubicBezTo>
                <a:cubicBezTo>
                  <a:pt x="9763" y="21599"/>
                  <a:pt x="8748" y="21390"/>
                  <a:pt x="7754" y="20975"/>
                </a:cubicBezTo>
                <a:cubicBezTo>
                  <a:pt x="6763" y="20560"/>
                  <a:pt x="5814" y="19950"/>
                  <a:pt x="4908" y="19145"/>
                </a:cubicBezTo>
                <a:cubicBezTo>
                  <a:pt x="4003" y="18340"/>
                  <a:pt x="3156" y="17355"/>
                  <a:pt x="2373" y="16190"/>
                </a:cubicBezTo>
                <a:cubicBezTo>
                  <a:pt x="1588" y="15022"/>
                  <a:pt x="895" y="13706"/>
                  <a:pt x="293" y="12240"/>
                </a:cubicBezTo>
                <a:cubicBezTo>
                  <a:pt x="97" y="11806"/>
                  <a:pt x="0" y="11332"/>
                  <a:pt x="0" y="10814"/>
                </a:cubicBezTo>
                <a:cubicBezTo>
                  <a:pt x="0" y="10300"/>
                  <a:pt x="97" y="9815"/>
                  <a:pt x="293" y="9359"/>
                </a:cubicBezTo>
                <a:cubicBezTo>
                  <a:pt x="902" y="7889"/>
                  <a:pt x="1597" y="6577"/>
                  <a:pt x="2378" y="5416"/>
                </a:cubicBezTo>
                <a:cubicBezTo>
                  <a:pt x="3159" y="4255"/>
                  <a:pt x="4003" y="3270"/>
                  <a:pt x="4908" y="2462"/>
                </a:cubicBezTo>
                <a:cubicBezTo>
                  <a:pt x="5814" y="1653"/>
                  <a:pt x="6761" y="1039"/>
                  <a:pt x="7749" y="624"/>
                </a:cubicBezTo>
                <a:cubicBezTo>
                  <a:pt x="8738" y="205"/>
                  <a:pt x="9753" y="0"/>
                  <a:pt x="10801" y="0"/>
                </a:cubicBezTo>
                <a:cubicBezTo>
                  <a:pt x="11855" y="0"/>
                  <a:pt x="12878" y="205"/>
                  <a:pt x="13869" y="624"/>
                </a:cubicBezTo>
                <a:cubicBezTo>
                  <a:pt x="14863" y="1039"/>
                  <a:pt x="15805" y="1646"/>
                  <a:pt x="16701" y="2443"/>
                </a:cubicBezTo>
                <a:cubicBezTo>
                  <a:pt x="17594" y="3244"/>
                  <a:pt x="18433" y="4222"/>
                  <a:pt x="19216" y="5383"/>
                </a:cubicBezTo>
                <a:cubicBezTo>
                  <a:pt x="20002" y="6544"/>
                  <a:pt x="20706" y="7863"/>
                  <a:pt x="21333" y="9359"/>
                </a:cubicBezTo>
                <a:moveTo>
                  <a:pt x="10801" y="18906"/>
                </a:moveTo>
                <a:cubicBezTo>
                  <a:pt x="11731" y="18906"/>
                  <a:pt x="12624" y="18715"/>
                  <a:pt x="13478" y="18325"/>
                </a:cubicBezTo>
                <a:cubicBezTo>
                  <a:pt x="14332" y="17939"/>
                  <a:pt x="15142" y="17399"/>
                  <a:pt x="15908" y="16708"/>
                </a:cubicBezTo>
                <a:cubicBezTo>
                  <a:pt x="16674" y="16014"/>
                  <a:pt x="17383" y="15165"/>
                  <a:pt x="18039" y="14155"/>
                </a:cubicBezTo>
                <a:cubicBezTo>
                  <a:pt x="18697" y="13148"/>
                  <a:pt x="19282" y="12027"/>
                  <a:pt x="19798" y="10796"/>
                </a:cubicBezTo>
                <a:cubicBezTo>
                  <a:pt x="19172" y="9282"/>
                  <a:pt x="18440" y="7955"/>
                  <a:pt x="17601" y="6812"/>
                </a:cubicBezTo>
                <a:cubicBezTo>
                  <a:pt x="16762" y="5670"/>
                  <a:pt x="15839" y="4751"/>
                  <a:pt x="14831" y="4060"/>
                </a:cubicBezTo>
                <a:cubicBezTo>
                  <a:pt x="15230" y="4751"/>
                  <a:pt x="15538" y="5534"/>
                  <a:pt x="15761" y="6401"/>
                </a:cubicBezTo>
                <a:cubicBezTo>
                  <a:pt x="15984" y="7264"/>
                  <a:pt x="16096" y="8205"/>
                  <a:pt x="16096" y="9216"/>
                </a:cubicBezTo>
                <a:cubicBezTo>
                  <a:pt x="16096" y="10340"/>
                  <a:pt x="15957" y="11387"/>
                  <a:pt x="15680" y="12361"/>
                </a:cubicBezTo>
                <a:cubicBezTo>
                  <a:pt x="15404" y="13339"/>
                  <a:pt x="15017" y="14195"/>
                  <a:pt x="14520" y="14941"/>
                </a:cubicBezTo>
                <a:cubicBezTo>
                  <a:pt x="14023" y="15683"/>
                  <a:pt x="13448" y="16271"/>
                  <a:pt x="12793" y="16690"/>
                </a:cubicBezTo>
                <a:cubicBezTo>
                  <a:pt x="12137" y="17113"/>
                  <a:pt x="11437" y="17326"/>
                  <a:pt x="10696" y="17326"/>
                </a:cubicBezTo>
                <a:cubicBezTo>
                  <a:pt x="9944" y="17326"/>
                  <a:pt x="9247" y="17113"/>
                  <a:pt x="8598" y="16690"/>
                </a:cubicBezTo>
                <a:cubicBezTo>
                  <a:pt x="7950" y="16271"/>
                  <a:pt x="7380" y="15683"/>
                  <a:pt x="6883" y="14941"/>
                </a:cubicBezTo>
                <a:cubicBezTo>
                  <a:pt x="6386" y="14195"/>
                  <a:pt x="6000" y="13339"/>
                  <a:pt x="5723" y="12361"/>
                </a:cubicBezTo>
                <a:cubicBezTo>
                  <a:pt x="5444" y="11387"/>
                  <a:pt x="5307" y="10340"/>
                  <a:pt x="5307" y="9216"/>
                </a:cubicBezTo>
                <a:cubicBezTo>
                  <a:pt x="5307" y="8301"/>
                  <a:pt x="5405" y="7426"/>
                  <a:pt x="5606" y="6603"/>
                </a:cubicBezTo>
                <a:cubicBezTo>
                  <a:pt x="5804" y="5776"/>
                  <a:pt x="6071" y="5023"/>
                  <a:pt x="6408" y="4339"/>
                </a:cubicBezTo>
                <a:cubicBezTo>
                  <a:pt x="5496" y="5034"/>
                  <a:pt x="4644" y="5927"/>
                  <a:pt x="3861" y="7026"/>
                </a:cubicBezTo>
                <a:cubicBezTo>
                  <a:pt x="3075" y="8121"/>
                  <a:pt x="2390" y="9381"/>
                  <a:pt x="1803" y="10796"/>
                </a:cubicBezTo>
                <a:cubicBezTo>
                  <a:pt x="2319" y="12016"/>
                  <a:pt x="2902" y="13133"/>
                  <a:pt x="3555" y="14147"/>
                </a:cubicBezTo>
                <a:cubicBezTo>
                  <a:pt x="4208" y="15165"/>
                  <a:pt x="4918" y="16014"/>
                  <a:pt x="5689" y="16708"/>
                </a:cubicBezTo>
                <a:cubicBezTo>
                  <a:pt x="6457" y="17399"/>
                  <a:pt x="7270" y="17940"/>
                  <a:pt x="8124" y="18325"/>
                </a:cubicBezTo>
                <a:cubicBezTo>
                  <a:pt x="8980" y="18719"/>
                  <a:pt x="9871" y="18906"/>
                  <a:pt x="10801" y="18906"/>
                </a:cubicBezTo>
                <a:moveTo>
                  <a:pt x="10695" y="3953"/>
                </a:moveTo>
                <a:cubicBezTo>
                  <a:pt x="10218" y="3953"/>
                  <a:pt x="9763" y="4089"/>
                  <a:pt x="9330" y="4365"/>
                </a:cubicBezTo>
                <a:cubicBezTo>
                  <a:pt x="8897" y="4644"/>
                  <a:pt x="8525" y="5015"/>
                  <a:pt x="8217" y="5486"/>
                </a:cubicBezTo>
                <a:cubicBezTo>
                  <a:pt x="7908" y="5953"/>
                  <a:pt x="7661" y="6511"/>
                  <a:pt x="7475" y="7165"/>
                </a:cubicBezTo>
                <a:cubicBezTo>
                  <a:pt x="7287" y="7816"/>
                  <a:pt x="7191" y="8495"/>
                  <a:pt x="7191" y="9216"/>
                </a:cubicBezTo>
                <a:cubicBezTo>
                  <a:pt x="7191" y="9484"/>
                  <a:pt x="7257" y="9715"/>
                  <a:pt x="7385" y="9918"/>
                </a:cubicBezTo>
                <a:cubicBezTo>
                  <a:pt x="7514" y="10120"/>
                  <a:pt x="7678" y="10215"/>
                  <a:pt x="7872" y="10215"/>
                </a:cubicBezTo>
                <a:cubicBezTo>
                  <a:pt x="8067" y="10215"/>
                  <a:pt x="8226" y="10116"/>
                  <a:pt x="8351" y="9910"/>
                </a:cubicBezTo>
                <a:cubicBezTo>
                  <a:pt x="8478" y="9701"/>
                  <a:pt x="8540" y="9473"/>
                  <a:pt x="8540" y="9216"/>
                </a:cubicBezTo>
                <a:cubicBezTo>
                  <a:pt x="8540" y="8301"/>
                  <a:pt x="8750" y="7533"/>
                  <a:pt x="9166" y="6912"/>
                </a:cubicBezTo>
                <a:cubicBezTo>
                  <a:pt x="9585" y="6287"/>
                  <a:pt x="10094" y="5978"/>
                  <a:pt x="10695" y="5978"/>
                </a:cubicBezTo>
                <a:cubicBezTo>
                  <a:pt x="10891" y="5978"/>
                  <a:pt x="11053" y="5872"/>
                  <a:pt x="11182" y="5670"/>
                </a:cubicBezTo>
                <a:cubicBezTo>
                  <a:pt x="11310" y="5464"/>
                  <a:pt x="11376" y="5229"/>
                  <a:pt x="11376" y="4957"/>
                </a:cubicBezTo>
                <a:cubicBezTo>
                  <a:pt x="11376" y="4663"/>
                  <a:pt x="11310" y="4424"/>
                  <a:pt x="11182" y="4233"/>
                </a:cubicBezTo>
                <a:cubicBezTo>
                  <a:pt x="11053" y="4045"/>
                  <a:pt x="10891" y="3953"/>
                  <a:pt x="10695" y="3953"/>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4" name="AutoShape 25"/>
          <p:cNvSpPr/>
          <p:nvPr/>
        </p:nvSpPr>
        <p:spPr bwMode="auto">
          <a:xfrm>
            <a:off x="10987982" y="4763567"/>
            <a:ext cx="632920"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5" name="AutoShape 26"/>
          <p:cNvSpPr/>
          <p:nvPr/>
        </p:nvSpPr>
        <p:spPr bwMode="auto">
          <a:xfrm>
            <a:off x="16500412" y="4779092"/>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3" y="161"/>
                  <a:pt x="21205" y="478"/>
                </a:cubicBezTo>
                <a:cubicBezTo>
                  <a:pt x="21467" y="798"/>
                  <a:pt x="21599" y="1177"/>
                  <a:pt x="21599" y="1618"/>
                </a:cubicBezTo>
                <a:lnTo>
                  <a:pt x="21599" y="19981"/>
                </a:lnTo>
                <a:cubicBezTo>
                  <a:pt x="21599"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4"/>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6" name="AutoShape 27"/>
          <p:cNvSpPr/>
          <p:nvPr/>
        </p:nvSpPr>
        <p:spPr bwMode="auto">
          <a:xfrm>
            <a:off x="17565528" y="4781033"/>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23" y="0"/>
                </a:moveTo>
                <a:cubicBezTo>
                  <a:pt x="20825" y="0"/>
                  <a:pt x="21081" y="103"/>
                  <a:pt x="21289" y="308"/>
                </a:cubicBezTo>
                <a:cubicBezTo>
                  <a:pt x="21493" y="518"/>
                  <a:pt x="21599" y="774"/>
                  <a:pt x="21599" y="1076"/>
                </a:cubicBezTo>
                <a:cubicBezTo>
                  <a:pt x="21599" y="1379"/>
                  <a:pt x="21493" y="1629"/>
                  <a:pt x="21280" y="1834"/>
                </a:cubicBezTo>
                <a:lnTo>
                  <a:pt x="13494" y="9622"/>
                </a:lnTo>
                <a:lnTo>
                  <a:pt x="13494" y="20523"/>
                </a:lnTo>
                <a:cubicBezTo>
                  <a:pt x="13494" y="20825"/>
                  <a:pt x="13388" y="21081"/>
                  <a:pt x="13184" y="21289"/>
                </a:cubicBezTo>
                <a:cubicBezTo>
                  <a:pt x="12976" y="21496"/>
                  <a:pt x="12723" y="21599"/>
                  <a:pt x="12418" y="21599"/>
                </a:cubicBezTo>
                <a:cubicBezTo>
                  <a:pt x="12115" y="21599"/>
                  <a:pt x="11862" y="21493"/>
                  <a:pt x="11660" y="21283"/>
                </a:cubicBezTo>
                <a:lnTo>
                  <a:pt x="8407" y="18044"/>
                </a:lnTo>
                <a:cubicBezTo>
                  <a:pt x="8197" y="17831"/>
                  <a:pt x="8096" y="17574"/>
                  <a:pt x="8105" y="17272"/>
                </a:cubicBezTo>
                <a:lnTo>
                  <a:pt x="8105" y="9622"/>
                </a:lnTo>
                <a:lnTo>
                  <a:pt x="316" y="1834"/>
                </a:lnTo>
                <a:cubicBezTo>
                  <a:pt x="106" y="1620"/>
                  <a:pt x="0" y="1370"/>
                  <a:pt x="0" y="1076"/>
                </a:cubicBezTo>
                <a:cubicBezTo>
                  <a:pt x="0" y="774"/>
                  <a:pt x="103" y="518"/>
                  <a:pt x="308" y="308"/>
                </a:cubicBezTo>
                <a:cubicBezTo>
                  <a:pt x="515" y="103"/>
                  <a:pt x="771" y="0"/>
                  <a:pt x="1073" y="0"/>
                </a:cubicBezTo>
                <a:lnTo>
                  <a:pt x="20523" y="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7" name="AutoShape 28"/>
          <p:cNvSpPr/>
          <p:nvPr/>
        </p:nvSpPr>
        <p:spPr bwMode="auto">
          <a:xfrm>
            <a:off x="1492617" y="5601788"/>
            <a:ext cx="497454" cy="483139"/>
          </a:xfrm>
          <a:custGeom>
            <a:avLst/>
            <a:gdLst>
              <a:gd name="T0" fmla="*/ 10800 w 21600"/>
              <a:gd name="T1" fmla="+- 0 10821 42"/>
              <a:gd name="T2" fmla="*/ 10821 h 21558"/>
              <a:gd name="T3" fmla="*/ 10800 w 21600"/>
              <a:gd name="T4" fmla="+- 0 10821 42"/>
              <a:gd name="T5" fmla="*/ 10821 h 21558"/>
              <a:gd name="T6" fmla="*/ 10800 w 21600"/>
              <a:gd name="T7" fmla="+- 0 10821 42"/>
              <a:gd name="T8" fmla="*/ 10821 h 21558"/>
              <a:gd name="T9" fmla="*/ 10800 w 21600"/>
              <a:gd name="T10" fmla="+- 0 10821 42"/>
              <a:gd name="T11" fmla="*/ 10821 h 21558"/>
            </a:gdLst>
            <a:ahLst/>
            <a:cxnLst>
              <a:cxn ang="0">
                <a:pos x="T0" y="T2"/>
              </a:cxn>
              <a:cxn ang="0">
                <a:pos x="T3" y="T5"/>
              </a:cxn>
              <a:cxn ang="0">
                <a:pos x="T6" y="T8"/>
              </a:cxn>
              <a:cxn ang="0">
                <a:pos x="T9" y="T11"/>
              </a:cxn>
            </a:cxnLst>
            <a:rect l="0" t="0" r="r" b="b"/>
            <a:pathLst>
              <a:path w="21600" h="21558">
                <a:moveTo>
                  <a:pt x="18076" y="8547"/>
                </a:moveTo>
                <a:cubicBezTo>
                  <a:pt x="19181" y="9499"/>
                  <a:pt x="20046" y="10569"/>
                  <a:pt x="20670" y="11749"/>
                </a:cubicBezTo>
                <a:cubicBezTo>
                  <a:pt x="21291" y="12932"/>
                  <a:pt x="21599" y="14075"/>
                  <a:pt x="21599" y="15179"/>
                </a:cubicBezTo>
                <a:cubicBezTo>
                  <a:pt x="21599" y="16159"/>
                  <a:pt x="21344" y="17040"/>
                  <a:pt x="20832" y="17815"/>
                </a:cubicBezTo>
                <a:cubicBezTo>
                  <a:pt x="20320" y="18592"/>
                  <a:pt x="19593" y="19260"/>
                  <a:pt x="18660" y="19812"/>
                </a:cubicBezTo>
                <a:cubicBezTo>
                  <a:pt x="17724" y="20363"/>
                  <a:pt x="16585" y="20794"/>
                  <a:pt x="15252" y="21098"/>
                </a:cubicBezTo>
                <a:cubicBezTo>
                  <a:pt x="13917" y="21403"/>
                  <a:pt x="12435" y="21558"/>
                  <a:pt x="10800" y="21558"/>
                </a:cubicBezTo>
                <a:cubicBezTo>
                  <a:pt x="9168" y="21558"/>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3"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8" name="AutoShape 29"/>
          <p:cNvSpPr/>
          <p:nvPr/>
        </p:nvSpPr>
        <p:spPr bwMode="auto">
          <a:xfrm>
            <a:off x="2648704" y="5615369"/>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98" y="2167"/>
                </a:moveTo>
                <a:cubicBezTo>
                  <a:pt x="3598" y="2549"/>
                  <a:pt x="3517" y="2902"/>
                  <a:pt x="3358" y="3213"/>
                </a:cubicBezTo>
                <a:cubicBezTo>
                  <a:pt x="3197" y="3525"/>
                  <a:pt x="2981" y="3792"/>
                  <a:pt x="2707" y="4006"/>
                </a:cubicBezTo>
                <a:lnTo>
                  <a:pt x="2707" y="21050"/>
                </a:lnTo>
                <a:cubicBezTo>
                  <a:pt x="2707" y="21203"/>
                  <a:pt x="2663" y="21329"/>
                  <a:pt x="2580" y="21438"/>
                </a:cubicBezTo>
                <a:cubicBezTo>
                  <a:pt x="2492" y="21547"/>
                  <a:pt x="2386" y="21599"/>
                  <a:pt x="2262" y="21599"/>
                </a:cubicBezTo>
                <a:lnTo>
                  <a:pt x="1348" y="21599"/>
                </a:lnTo>
                <a:cubicBezTo>
                  <a:pt x="1221" y="21599"/>
                  <a:pt x="1118" y="21544"/>
                  <a:pt x="1038" y="21438"/>
                </a:cubicBezTo>
                <a:cubicBezTo>
                  <a:pt x="954" y="21329"/>
                  <a:pt x="913" y="21203"/>
                  <a:pt x="913" y="21050"/>
                </a:cubicBezTo>
                <a:lnTo>
                  <a:pt x="913" y="4006"/>
                </a:lnTo>
                <a:cubicBezTo>
                  <a:pt x="641" y="3792"/>
                  <a:pt x="421" y="3525"/>
                  <a:pt x="252" y="3213"/>
                </a:cubicBezTo>
                <a:cubicBezTo>
                  <a:pt x="83" y="2902"/>
                  <a:pt x="0" y="2549"/>
                  <a:pt x="0" y="2167"/>
                </a:cubicBezTo>
                <a:cubicBezTo>
                  <a:pt x="0" y="1574"/>
                  <a:pt x="176" y="1069"/>
                  <a:pt x="528" y="640"/>
                </a:cubicBezTo>
                <a:cubicBezTo>
                  <a:pt x="878" y="211"/>
                  <a:pt x="1304" y="0"/>
                  <a:pt x="1804" y="0"/>
                </a:cubicBezTo>
                <a:cubicBezTo>
                  <a:pt x="2296" y="0"/>
                  <a:pt x="2719" y="211"/>
                  <a:pt x="3069" y="640"/>
                </a:cubicBezTo>
                <a:cubicBezTo>
                  <a:pt x="3422" y="1069"/>
                  <a:pt x="3598" y="1571"/>
                  <a:pt x="3598" y="2167"/>
                </a:cubicBezTo>
                <a:moveTo>
                  <a:pt x="20838" y="2476"/>
                </a:moveTo>
                <a:cubicBezTo>
                  <a:pt x="21063" y="2323"/>
                  <a:pt x="21247" y="2297"/>
                  <a:pt x="21389" y="2391"/>
                </a:cubicBezTo>
                <a:cubicBezTo>
                  <a:pt x="21529" y="2485"/>
                  <a:pt x="21599" y="2684"/>
                  <a:pt x="21599" y="2996"/>
                </a:cubicBezTo>
                <a:lnTo>
                  <a:pt x="21599" y="13515"/>
                </a:lnTo>
                <a:cubicBezTo>
                  <a:pt x="21599" y="13803"/>
                  <a:pt x="21526" y="14106"/>
                  <a:pt x="21382" y="14420"/>
                </a:cubicBezTo>
                <a:cubicBezTo>
                  <a:pt x="21237" y="14737"/>
                  <a:pt x="21056" y="14966"/>
                  <a:pt x="20838" y="15119"/>
                </a:cubicBezTo>
                <a:cubicBezTo>
                  <a:pt x="19954" y="15757"/>
                  <a:pt x="19146" y="16165"/>
                  <a:pt x="18412" y="16350"/>
                </a:cubicBezTo>
                <a:cubicBezTo>
                  <a:pt x="17678" y="16529"/>
                  <a:pt x="17036" y="16606"/>
                  <a:pt x="16490" y="16567"/>
                </a:cubicBezTo>
                <a:cubicBezTo>
                  <a:pt x="15849" y="16526"/>
                  <a:pt x="15281" y="16371"/>
                  <a:pt x="14791" y="16103"/>
                </a:cubicBezTo>
                <a:cubicBezTo>
                  <a:pt x="14392" y="15851"/>
                  <a:pt x="14003" y="15607"/>
                  <a:pt x="13623" y="15378"/>
                </a:cubicBezTo>
                <a:cubicBezTo>
                  <a:pt x="13244" y="15146"/>
                  <a:pt x="12857" y="14946"/>
                  <a:pt x="12458" y="14773"/>
                </a:cubicBezTo>
                <a:cubicBezTo>
                  <a:pt x="12059" y="14599"/>
                  <a:pt x="11640" y="14461"/>
                  <a:pt x="11197" y="14358"/>
                </a:cubicBezTo>
                <a:cubicBezTo>
                  <a:pt x="10757" y="14256"/>
                  <a:pt x="10269" y="14203"/>
                  <a:pt x="9738" y="14203"/>
                </a:cubicBezTo>
                <a:cubicBezTo>
                  <a:pt x="9310" y="14220"/>
                  <a:pt x="8825" y="14306"/>
                  <a:pt x="8286" y="14455"/>
                </a:cubicBezTo>
                <a:cubicBezTo>
                  <a:pt x="7824" y="14588"/>
                  <a:pt x="7266" y="14799"/>
                  <a:pt x="6605" y="15090"/>
                </a:cubicBezTo>
                <a:cubicBezTo>
                  <a:pt x="5944" y="15381"/>
                  <a:pt x="5207" y="15792"/>
                  <a:pt x="4394" y="16327"/>
                </a:cubicBezTo>
                <a:cubicBezTo>
                  <a:pt x="4169" y="16476"/>
                  <a:pt x="3978" y="16494"/>
                  <a:pt x="3826" y="16382"/>
                </a:cubicBezTo>
                <a:cubicBezTo>
                  <a:pt x="3674" y="16268"/>
                  <a:pt x="3598" y="16059"/>
                  <a:pt x="3598" y="15751"/>
                </a:cubicBezTo>
                <a:lnTo>
                  <a:pt x="3598" y="5273"/>
                </a:lnTo>
                <a:cubicBezTo>
                  <a:pt x="3598" y="4964"/>
                  <a:pt x="3674" y="4653"/>
                  <a:pt x="3826" y="4347"/>
                </a:cubicBezTo>
                <a:cubicBezTo>
                  <a:pt x="3978" y="4036"/>
                  <a:pt x="4169" y="3807"/>
                  <a:pt x="4394" y="3654"/>
                </a:cubicBezTo>
                <a:cubicBezTo>
                  <a:pt x="5207" y="3143"/>
                  <a:pt x="5941" y="2737"/>
                  <a:pt x="6597" y="2447"/>
                </a:cubicBezTo>
                <a:cubicBezTo>
                  <a:pt x="7253" y="2156"/>
                  <a:pt x="7816" y="1944"/>
                  <a:pt x="8286" y="1812"/>
                </a:cubicBezTo>
                <a:cubicBezTo>
                  <a:pt x="8832" y="1665"/>
                  <a:pt x="9317" y="1580"/>
                  <a:pt x="9738" y="1559"/>
                </a:cubicBezTo>
                <a:cubicBezTo>
                  <a:pt x="10269" y="1559"/>
                  <a:pt x="10757" y="1612"/>
                  <a:pt x="11197" y="1715"/>
                </a:cubicBezTo>
                <a:cubicBezTo>
                  <a:pt x="11640" y="1818"/>
                  <a:pt x="12059" y="1956"/>
                  <a:pt x="12458" y="2135"/>
                </a:cubicBezTo>
                <a:cubicBezTo>
                  <a:pt x="12857" y="2306"/>
                  <a:pt x="13242" y="2508"/>
                  <a:pt x="13619" y="2737"/>
                </a:cubicBezTo>
                <a:cubicBezTo>
                  <a:pt x="13993" y="2967"/>
                  <a:pt x="14385" y="3207"/>
                  <a:pt x="14791" y="3463"/>
                </a:cubicBezTo>
                <a:cubicBezTo>
                  <a:pt x="15281" y="3736"/>
                  <a:pt x="15849" y="3889"/>
                  <a:pt x="16490" y="3924"/>
                </a:cubicBezTo>
                <a:cubicBezTo>
                  <a:pt x="17036" y="3965"/>
                  <a:pt x="17678" y="3889"/>
                  <a:pt x="18412" y="3707"/>
                </a:cubicBezTo>
                <a:cubicBezTo>
                  <a:pt x="19146" y="3522"/>
                  <a:pt x="19957" y="3113"/>
                  <a:pt x="20838" y="247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9" name="AutoShape 30"/>
          <p:cNvSpPr/>
          <p:nvPr/>
        </p:nvSpPr>
        <p:spPr bwMode="auto">
          <a:xfrm>
            <a:off x="3868465" y="5601788"/>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19"/>
                </a:moveTo>
                <a:cubicBezTo>
                  <a:pt x="20630" y="3219"/>
                  <a:pt x="20943" y="3384"/>
                  <a:pt x="21205" y="3713"/>
                </a:cubicBezTo>
                <a:cubicBezTo>
                  <a:pt x="21467" y="4039"/>
                  <a:pt x="21599" y="4424"/>
                  <a:pt x="21599" y="4867"/>
                </a:cubicBezTo>
                <a:lnTo>
                  <a:pt x="21599" y="19981"/>
                </a:lnTo>
                <a:cubicBezTo>
                  <a:pt x="21599" y="20422"/>
                  <a:pt x="21467" y="20800"/>
                  <a:pt x="21205" y="21124"/>
                </a:cubicBezTo>
                <a:cubicBezTo>
                  <a:pt x="20943" y="21441"/>
                  <a:pt x="20630" y="21599"/>
                  <a:pt x="20263" y="21599"/>
                </a:cubicBezTo>
                <a:lnTo>
                  <a:pt x="1346" y="21599"/>
                </a:lnTo>
                <a:cubicBezTo>
                  <a:pt x="981" y="21599"/>
                  <a:pt x="663" y="21441"/>
                  <a:pt x="399" y="21124"/>
                </a:cubicBezTo>
                <a:cubicBezTo>
                  <a:pt x="132" y="20801"/>
                  <a:pt x="0" y="20422"/>
                  <a:pt x="0" y="19981"/>
                </a:cubicBezTo>
                <a:lnTo>
                  <a:pt x="0" y="1615"/>
                </a:lnTo>
                <a:cubicBezTo>
                  <a:pt x="0" y="1177"/>
                  <a:pt x="132" y="796"/>
                  <a:pt x="399" y="475"/>
                </a:cubicBezTo>
                <a:cubicBezTo>
                  <a:pt x="663" y="158"/>
                  <a:pt x="981" y="0"/>
                  <a:pt x="1346" y="0"/>
                </a:cubicBezTo>
                <a:lnTo>
                  <a:pt x="9457" y="0"/>
                </a:lnTo>
                <a:cubicBezTo>
                  <a:pt x="9824" y="0"/>
                  <a:pt x="10140" y="158"/>
                  <a:pt x="10407" y="475"/>
                </a:cubicBezTo>
                <a:cubicBezTo>
                  <a:pt x="10673" y="796"/>
                  <a:pt x="10806" y="1177"/>
                  <a:pt x="10806" y="1615"/>
                </a:cubicBezTo>
                <a:cubicBezTo>
                  <a:pt x="10806" y="2056"/>
                  <a:pt x="10935" y="2435"/>
                  <a:pt x="11197" y="2749"/>
                </a:cubicBezTo>
                <a:cubicBezTo>
                  <a:pt x="11459" y="3060"/>
                  <a:pt x="11773" y="3219"/>
                  <a:pt x="12142" y="3219"/>
                </a:cubicBezTo>
                <a:lnTo>
                  <a:pt x="20263" y="321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0" name="AutoShape 31"/>
          <p:cNvSpPr/>
          <p:nvPr/>
        </p:nvSpPr>
        <p:spPr bwMode="auto">
          <a:xfrm>
            <a:off x="5065339" y="5601788"/>
            <a:ext cx="54720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1" name="AutoShape 32"/>
          <p:cNvSpPr/>
          <p:nvPr/>
        </p:nvSpPr>
        <p:spPr bwMode="auto">
          <a:xfrm>
            <a:off x="18667948" y="5619249"/>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1" y="7569"/>
                </a:moveTo>
                <a:cubicBezTo>
                  <a:pt x="21273" y="7569"/>
                  <a:pt x="21379" y="7618"/>
                  <a:pt x="21468" y="7727"/>
                </a:cubicBezTo>
                <a:cubicBezTo>
                  <a:pt x="21554" y="7834"/>
                  <a:pt x="21599" y="7958"/>
                  <a:pt x="21599" y="8105"/>
                </a:cubicBezTo>
                <a:lnTo>
                  <a:pt x="21599" y="13494"/>
                </a:lnTo>
                <a:cubicBezTo>
                  <a:pt x="21599" y="13641"/>
                  <a:pt x="21556" y="13768"/>
                  <a:pt x="21472" y="13872"/>
                </a:cubicBezTo>
                <a:cubicBezTo>
                  <a:pt x="21388" y="13978"/>
                  <a:pt x="21280" y="14033"/>
                  <a:pt x="21151" y="14033"/>
                </a:cubicBezTo>
                <a:lnTo>
                  <a:pt x="19807" y="14033"/>
                </a:lnTo>
                <a:lnTo>
                  <a:pt x="19807" y="19984"/>
                </a:lnTo>
                <a:cubicBezTo>
                  <a:pt x="19807" y="20419"/>
                  <a:pt x="19675" y="20796"/>
                  <a:pt x="19411" y="21116"/>
                </a:cubicBezTo>
                <a:cubicBezTo>
                  <a:pt x="19144" y="21438"/>
                  <a:pt x="18825" y="21599"/>
                  <a:pt x="18451" y="21599"/>
                </a:cubicBezTo>
                <a:lnTo>
                  <a:pt x="3146" y="21599"/>
                </a:lnTo>
                <a:cubicBezTo>
                  <a:pt x="2772" y="21599"/>
                  <a:pt x="2455" y="21438"/>
                  <a:pt x="2198" y="21116"/>
                </a:cubicBezTo>
                <a:cubicBezTo>
                  <a:pt x="1941" y="20796"/>
                  <a:pt x="1814" y="20419"/>
                  <a:pt x="1814" y="19984"/>
                </a:cubicBezTo>
                <a:lnTo>
                  <a:pt x="1814" y="14033"/>
                </a:lnTo>
                <a:lnTo>
                  <a:pt x="446" y="14033"/>
                </a:lnTo>
                <a:cubicBezTo>
                  <a:pt x="324" y="14033"/>
                  <a:pt x="218" y="13981"/>
                  <a:pt x="132" y="13880"/>
                </a:cubicBezTo>
                <a:cubicBezTo>
                  <a:pt x="43" y="13780"/>
                  <a:pt x="0" y="13650"/>
                  <a:pt x="0" y="13494"/>
                </a:cubicBezTo>
                <a:lnTo>
                  <a:pt x="0" y="8105"/>
                </a:lnTo>
                <a:cubicBezTo>
                  <a:pt x="0" y="7958"/>
                  <a:pt x="43" y="7834"/>
                  <a:pt x="132" y="7727"/>
                </a:cubicBezTo>
                <a:cubicBezTo>
                  <a:pt x="218" y="7618"/>
                  <a:pt x="324" y="7569"/>
                  <a:pt x="446" y="7569"/>
                </a:cubicBezTo>
                <a:lnTo>
                  <a:pt x="6638" y="7569"/>
                </a:lnTo>
                <a:cubicBezTo>
                  <a:pt x="6203" y="7569"/>
                  <a:pt x="5791" y="7468"/>
                  <a:pt x="5404" y="7270"/>
                </a:cubicBezTo>
                <a:cubicBezTo>
                  <a:pt x="5018" y="7074"/>
                  <a:pt x="4682" y="6803"/>
                  <a:pt x="4399" y="6466"/>
                </a:cubicBezTo>
                <a:cubicBezTo>
                  <a:pt x="4116" y="6126"/>
                  <a:pt x="3892" y="5723"/>
                  <a:pt x="3727" y="5266"/>
                </a:cubicBezTo>
                <a:cubicBezTo>
                  <a:pt x="3561" y="4808"/>
                  <a:pt x="3480" y="4316"/>
                  <a:pt x="3480" y="3789"/>
                </a:cubicBezTo>
                <a:cubicBezTo>
                  <a:pt x="3480" y="3267"/>
                  <a:pt x="3561" y="2775"/>
                  <a:pt x="3727" y="2312"/>
                </a:cubicBezTo>
                <a:cubicBezTo>
                  <a:pt x="3892" y="1845"/>
                  <a:pt x="4116" y="1445"/>
                  <a:pt x="4399" y="1102"/>
                </a:cubicBezTo>
                <a:cubicBezTo>
                  <a:pt x="4682" y="765"/>
                  <a:pt x="5016" y="495"/>
                  <a:pt x="5399" y="296"/>
                </a:cubicBezTo>
                <a:cubicBezTo>
                  <a:pt x="5781" y="100"/>
                  <a:pt x="6194" y="0"/>
                  <a:pt x="6638" y="0"/>
                </a:cubicBezTo>
                <a:cubicBezTo>
                  <a:pt x="7106" y="0"/>
                  <a:pt x="7550" y="112"/>
                  <a:pt x="7967" y="336"/>
                </a:cubicBezTo>
                <a:cubicBezTo>
                  <a:pt x="8385" y="561"/>
                  <a:pt x="8723" y="883"/>
                  <a:pt x="8985" y="1295"/>
                </a:cubicBezTo>
                <a:lnTo>
                  <a:pt x="10799" y="4094"/>
                </a:lnTo>
                <a:lnTo>
                  <a:pt x="12614" y="1295"/>
                </a:lnTo>
                <a:cubicBezTo>
                  <a:pt x="12883" y="883"/>
                  <a:pt x="13224" y="561"/>
                  <a:pt x="13636" y="336"/>
                </a:cubicBezTo>
                <a:cubicBezTo>
                  <a:pt x="14049" y="112"/>
                  <a:pt x="14493" y="0"/>
                  <a:pt x="14971" y="0"/>
                </a:cubicBezTo>
                <a:cubicBezTo>
                  <a:pt x="15405" y="0"/>
                  <a:pt x="15815" y="100"/>
                  <a:pt x="16199" y="296"/>
                </a:cubicBezTo>
                <a:cubicBezTo>
                  <a:pt x="16581" y="495"/>
                  <a:pt x="16915" y="765"/>
                  <a:pt x="17198" y="1102"/>
                </a:cubicBezTo>
                <a:cubicBezTo>
                  <a:pt x="17481" y="1445"/>
                  <a:pt x="17704" y="1845"/>
                  <a:pt x="17870" y="2303"/>
                </a:cubicBezTo>
                <a:cubicBezTo>
                  <a:pt x="18036" y="2761"/>
                  <a:pt x="18117" y="3259"/>
                  <a:pt x="18117" y="3789"/>
                </a:cubicBezTo>
                <a:cubicBezTo>
                  <a:pt x="18117" y="4315"/>
                  <a:pt x="18036" y="4808"/>
                  <a:pt x="17870" y="5266"/>
                </a:cubicBezTo>
                <a:cubicBezTo>
                  <a:pt x="17704" y="5723"/>
                  <a:pt x="17481" y="6126"/>
                  <a:pt x="17198" y="6466"/>
                </a:cubicBezTo>
                <a:cubicBezTo>
                  <a:pt x="16915" y="6803"/>
                  <a:pt x="16581" y="7074"/>
                  <a:pt x="16199" y="7269"/>
                </a:cubicBezTo>
                <a:cubicBezTo>
                  <a:pt x="15815" y="7468"/>
                  <a:pt x="15405" y="7569"/>
                  <a:pt x="14971" y="7569"/>
                </a:cubicBezTo>
                <a:lnTo>
                  <a:pt x="21151" y="7569"/>
                </a:lnTo>
                <a:close/>
                <a:moveTo>
                  <a:pt x="5294" y="3789"/>
                </a:moveTo>
                <a:cubicBezTo>
                  <a:pt x="5294" y="4243"/>
                  <a:pt x="5424" y="4621"/>
                  <a:pt x="5680" y="4929"/>
                </a:cubicBezTo>
                <a:cubicBezTo>
                  <a:pt x="5937" y="5234"/>
                  <a:pt x="6256" y="5389"/>
                  <a:pt x="6638" y="5389"/>
                </a:cubicBezTo>
                <a:lnTo>
                  <a:pt x="9362" y="5389"/>
                </a:lnTo>
                <a:lnTo>
                  <a:pt x="7629" y="2689"/>
                </a:lnTo>
                <a:cubicBezTo>
                  <a:pt x="7550" y="2597"/>
                  <a:pt x="7430" y="2484"/>
                  <a:pt x="7260" y="2349"/>
                </a:cubicBezTo>
                <a:cubicBezTo>
                  <a:pt x="7092" y="2217"/>
                  <a:pt x="6885" y="2150"/>
                  <a:pt x="6638" y="2150"/>
                </a:cubicBezTo>
                <a:cubicBezTo>
                  <a:pt x="6264" y="2150"/>
                  <a:pt x="5947" y="2312"/>
                  <a:pt x="5685" y="2634"/>
                </a:cubicBezTo>
                <a:cubicBezTo>
                  <a:pt x="5426" y="2954"/>
                  <a:pt x="5294" y="3342"/>
                  <a:pt x="5294" y="3789"/>
                </a:cubicBezTo>
                <a:moveTo>
                  <a:pt x="13063" y="7569"/>
                </a:moveTo>
                <a:lnTo>
                  <a:pt x="8534" y="7569"/>
                </a:lnTo>
                <a:lnTo>
                  <a:pt x="8534" y="18553"/>
                </a:lnTo>
                <a:cubicBezTo>
                  <a:pt x="8534" y="18856"/>
                  <a:pt x="8628" y="19118"/>
                  <a:pt x="8810" y="19334"/>
                </a:cubicBezTo>
                <a:cubicBezTo>
                  <a:pt x="8995" y="19547"/>
                  <a:pt x="9208" y="19656"/>
                  <a:pt x="9456" y="19656"/>
                </a:cubicBezTo>
                <a:lnTo>
                  <a:pt x="12144" y="19656"/>
                </a:lnTo>
                <a:cubicBezTo>
                  <a:pt x="12396" y="19656"/>
                  <a:pt x="12612" y="19547"/>
                  <a:pt x="12792" y="19334"/>
                </a:cubicBezTo>
                <a:cubicBezTo>
                  <a:pt x="12972" y="19118"/>
                  <a:pt x="13063" y="18856"/>
                  <a:pt x="13063" y="18553"/>
                </a:cubicBezTo>
                <a:lnTo>
                  <a:pt x="13063" y="7569"/>
                </a:lnTo>
                <a:close/>
                <a:moveTo>
                  <a:pt x="12235" y="5389"/>
                </a:moveTo>
                <a:lnTo>
                  <a:pt x="14971" y="5389"/>
                </a:lnTo>
                <a:cubicBezTo>
                  <a:pt x="15345" y="5389"/>
                  <a:pt x="15660" y="5234"/>
                  <a:pt x="15916" y="4929"/>
                </a:cubicBezTo>
                <a:cubicBezTo>
                  <a:pt x="16173" y="4621"/>
                  <a:pt x="16303" y="4243"/>
                  <a:pt x="16303" y="3789"/>
                </a:cubicBezTo>
                <a:cubicBezTo>
                  <a:pt x="16303" y="3339"/>
                  <a:pt x="16173" y="2954"/>
                  <a:pt x="15916" y="2634"/>
                </a:cubicBezTo>
                <a:cubicBezTo>
                  <a:pt x="15660" y="2312"/>
                  <a:pt x="15345" y="2150"/>
                  <a:pt x="14971" y="2150"/>
                </a:cubicBezTo>
                <a:cubicBezTo>
                  <a:pt x="14716" y="2150"/>
                  <a:pt x="14507" y="2217"/>
                  <a:pt x="14342" y="2349"/>
                </a:cubicBezTo>
                <a:cubicBezTo>
                  <a:pt x="14179" y="2484"/>
                  <a:pt x="14059" y="2597"/>
                  <a:pt x="13982" y="2689"/>
                </a:cubicBezTo>
                <a:lnTo>
                  <a:pt x="12235" y="538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2" name="AutoShape 33"/>
          <p:cNvSpPr/>
          <p:nvPr/>
        </p:nvSpPr>
        <p:spPr bwMode="auto">
          <a:xfrm>
            <a:off x="19863832" y="5619249"/>
            <a:ext cx="495467" cy="485080"/>
          </a:xfrm>
          <a:custGeom>
            <a:avLst/>
            <a:gdLst>
              <a:gd name="T0" fmla="+- 0 10800 88"/>
              <a:gd name="T1" fmla="*/ T0 w 21424"/>
              <a:gd name="T2" fmla="*/ 10800 h 21600"/>
              <a:gd name="T3" fmla="+- 0 10800 88"/>
              <a:gd name="T4" fmla="*/ T3 w 21424"/>
              <a:gd name="T5" fmla="*/ 10800 h 21600"/>
              <a:gd name="T6" fmla="+- 0 10800 88"/>
              <a:gd name="T7" fmla="*/ T6 w 21424"/>
              <a:gd name="T8" fmla="*/ 10800 h 21600"/>
              <a:gd name="T9" fmla="+- 0 10800 88"/>
              <a:gd name="T10" fmla="*/ T9 w 21424"/>
              <a:gd name="T11" fmla="*/ 10800 h 21600"/>
            </a:gdLst>
            <a:ahLst/>
            <a:cxnLst>
              <a:cxn ang="0">
                <a:pos x="T1" y="T2"/>
              </a:cxn>
              <a:cxn ang="0">
                <a:pos x="T4" y="T5"/>
              </a:cxn>
              <a:cxn ang="0">
                <a:pos x="T7" y="T8"/>
              </a:cxn>
              <a:cxn ang="0">
                <a:pos x="T10" y="T11"/>
              </a:cxn>
            </a:cxnLst>
            <a:rect l="0" t="0" r="r" b="b"/>
            <a:pathLst>
              <a:path w="21424" h="21600">
                <a:moveTo>
                  <a:pt x="12593" y="10421"/>
                </a:moveTo>
                <a:lnTo>
                  <a:pt x="12593" y="19432"/>
                </a:lnTo>
                <a:lnTo>
                  <a:pt x="16047" y="19432"/>
                </a:lnTo>
                <a:cubicBezTo>
                  <a:pt x="16352" y="19432"/>
                  <a:pt x="16611" y="19538"/>
                  <a:pt x="16821" y="19749"/>
                </a:cubicBezTo>
                <a:cubicBezTo>
                  <a:pt x="17027" y="19961"/>
                  <a:pt x="17135" y="20210"/>
                  <a:pt x="17135" y="20504"/>
                </a:cubicBezTo>
                <a:cubicBezTo>
                  <a:pt x="17135" y="20809"/>
                  <a:pt x="17027" y="21071"/>
                  <a:pt x="16821" y="21282"/>
                </a:cubicBezTo>
                <a:cubicBezTo>
                  <a:pt x="16611" y="21494"/>
                  <a:pt x="16352" y="21599"/>
                  <a:pt x="16047" y="21599"/>
                </a:cubicBezTo>
                <a:lnTo>
                  <a:pt x="5350" y="21599"/>
                </a:lnTo>
                <a:cubicBezTo>
                  <a:pt x="5062" y="21599"/>
                  <a:pt x="4812" y="21494"/>
                  <a:pt x="4602" y="21282"/>
                </a:cubicBezTo>
                <a:cubicBezTo>
                  <a:pt x="4396" y="21071"/>
                  <a:pt x="4288" y="20809"/>
                  <a:pt x="4288" y="20504"/>
                </a:cubicBezTo>
                <a:cubicBezTo>
                  <a:pt x="4288" y="20210"/>
                  <a:pt x="4396" y="19961"/>
                  <a:pt x="4602" y="19749"/>
                </a:cubicBezTo>
                <a:cubicBezTo>
                  <a:pt x="4812" y="19538"/>
                  <a:pt x="5062" y="19432"/>
                  <a:pt x="5350" y="19432"/>
                </a:cubicBezTo>
                <a:lnTo>
                  <a:pt x="8833" y="19432"/>
                </a:lnTo>
                <a:lnTo>
                  <a:pt x="8833" y="10421"/>
                </a:lnTo>
                <a:lnTo>
                  <a:pt x="333" y="1841"/>
                </a:lnTo>
                <a:cubicBezTo>
                  <a:pt x="-10" y="1497"/>
                  <a:pt x="-88" y="1101"/>
                  <a:pt x="98" y="660"/>
                </a:cubicBezTo>
                <a:cubicBezTo>
                  <a:pt x="284" y="220"/>
                  <a:pt x="607" y="0"/>
                  <a:pt x="1073" y="0"/>
                </a:cubicBezTo>
                <a:lnTo>
                  <a:pt x="20324" y="0"/>
                </a:lnTo>
                <a:cubicBezTo>
                  <a:pt x="20799" y="0"/>
                  <a:pt x="21133" y="220"/>
                  <a:pt x="21325" y="660"/>
                </a:cubicBezTo>
                <a:cubicBezTo>
                  <a:pt x="21512" y="1101"/>
                  <a:pt x="21433" y="1497"/>
                  <a:pt x="21090" y="1841"/>
                </a:cubicBezTo>
                <a:lnTo>
                  <a:pt x="12593" y="1042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3" name="AutoShape 34"/>
          <p:cNvSpPr/>
          <p:nvPr/>
        </p:nvSpPr>
        <p:spPr bwMode="auto">
          <a:xfrm>
            <a:off x="21083593" y="5619249"/>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4" name="AutoShape 35"/>
          <p:cNvSpPr/>
          <p:nvPr/>
        </p:nvSpPr>
        <p:spPr bwMode="auto">
          <a:xfrm>
            <a:off x="20964641" y="6502092"/>
            <a:ext cx="72541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951" y="0"/>
                  <a:pt x="21159" y="105"/>
                  <a:pt x="21335" y="317"/>
                </a:cubicBezTo>
                <a:cubicBezTo>
                  <a:pt x="21511" y="528"/>
                  <a:pt x="21599" y="778"/>
                  <a:pt x="21599" y="1069"/>
                </a:cubicBezTo>
                <a:lnTo>
                  <a:pt x="21599" y="20501"/>
                </a:lnTo>
                <a:cubicBezTo>
                  <a:pt x="21599" y="20812"/>
                  <a:pt x="21511" y="21074"/>
                  <a:pt x="21335" y="21282"/>
                </a:cubicBezTo>
                <a:cubicBezTo>
                  <a:pt x="21159" y="21494"/>
                  <a:pt x="20951" y="21599"/>
                  <a:pt x="20708" y="21599"/>
                </a:cubicBezTo>
                <a:lnTo>
                  <a:pt x="913" y="21599"/>
                </a:lnTo>
                <a:cubicBezTo>
                  <a:pt x="656" y="21599"/>
                  <a:pt x="440" y="21494"/>
                  <a:pt x="261" y="21282"/>
                </a:cubicBezTo>
                <a:cubicBezTo>
                  <a:pt x="85" y="21074"/>
                  <a:pt x="0" y="20812"/>
                  <a:pt x="0" y="20501"/>
                </a:cubicBezTo>
                <a:lnTo>
                  <a:pt x="0" y="1069"/>
                </a:lnTo>
                <a:cubicBezTo>
                  <a:pt x="0" y="778"/>
                  <a:pt x="85" y="528"/>
                  <a:pt x="261" y="317"/>
                </a:cubicBezTo>
                <a:cubicBezTo>
                  <a:pt x="438" y="105"/>
                  <a:pt x="653" y="0"/>
                  <a:pt x="913" y="0"/>
                </a:cubicBezTo>
                <a:lnTo>
                  <a:pt x="20708" y="0"/>
                </a:lnTo>
                <a:close/>
                <a:moveTo>
                  <a:pt x="19805" y="6483"/>
                </a:moveTo>
                <a:cubicBezTo>
                  <a:pt x="19313" y="6483"/>
                  <a:pt x="18845" y="6368"/>
                  <a:pt x="18400" y="6139"/>
                </a:cubicBezTo>
                <a:cubicBezTo>
                  <a:pt x="17954" y="5910"/>
                  <a:pt x="17572" y="5601"/>
                  <a:pt x="17257" y="5217"/>
                </a:cubicBezTo>
                <a:cubicBezTo>
                  <a:pt x="16941" y="4832"/>
                  <a:pt x="16686" y="4376"/>
                  <a:pt x="16490" y="3845"/>
                </a:cubicBezTo>
                <a:cubicBezTo>
                  <a:pt x="16297" y="3316"/>
                  <a:pt x="16196" y="2755"/>
                  <a:pt x="16196" y="2164"/>
                </a:cubicBezTo>
                <a:lnTo>
                  <a:pt x="5405" y="2164"/>
                </a:lnTo>
                <a:cubicBezTo>
                  <a:pt x="5405" y="2755"/>
                  <a:pt x="5310" y="3316"/>
                  <a:pt x="5116" y="3845"/>
                </a:cubicBezTo>
                <a:cubicBezTo>
                  <a:pt x="4925" y="4376"/>
                  <a:pt x="4668" y="4832"/>
                  <a:pt x="4350" y="5217"/>
                </a:cubicBezTo>
                <a:cubicBezTo>
                  <a:pt x="4029" y="5601"/>
                  <a:pt x="3650" y="5910"/>
                  <a:pt x="3207" y="6139"/>
                </a:cubicBezTo>
                <a:cubicBezTo>
                  <a:pt x="2766" y="6368"/>
                  <a:pt x="2298" y="6483"/>
                  <a:pt x="1811" y="6483"/>
                </a:cubicBezTo>
                <a:lnTo>
                  <a:pt x="1811" y="15116"/>
                </a:lnTo>
                <a:cubicBezTo>
                  <a:pt x="2298" y="15116"/>
                  <a:pt x="2768" y="15231"/>
                  <a:pt x="3207" y="15463"/>
                </a:cubicBezTo>
                <a:cubicBezTo>
                  <a:pt x="3650" y="15692"/>
                  <a:pt x="4029" y="15998"/>
                  <a:pt x="4350" y="16382"/>
                </a:cubicBezTo>
                <a:cubicBezTo>
                  <a:pt x="4671" y="16767"/>
                  <a:pt x="4925" y="17223"/>
                  <a:pt x="5116" y="17754"/>
                </a:cubicBezTo>
                <a:cubicBezTo>
                  <a:pt x="5310" y="18283"/>
                  <a:pt x="5405" y="18844"/>
                  <a:pt x="5405" y="19434"/>
                </a:cubicBezTo>
                <a:lnTo>
                  <a:pt x="16196" y="19434"/>
                </a:lnTo>
                <a:cubicBezTo>
                  <a:pt x="16196" y="18844"/>
                  <a:pt x="16297" y="18283"/>
                  <a:pt x="16490" y="17754"/>
                </a:cubicBezTo>
                <a:cubicBezTo>
                  <a:pt x="16686" y="17223"/>
                  <a:pt x="16943" y="16767"/>
                  <a:pt x="17257" y="16382"/>
                </a:cubicBezTo>
                <a:cubicBezTo>
                  <a:pt x="17570" y="15998"/>
                  <a:pt x="17952" y="15692"/>
                  <a:pt x="18395" y="15463"/>
                </a:cubicBezTo>
                <a:cubicBezTo>
                  <a:pt x="18836" y="15231"/>
                  <a:pt x="19306" y="15116"/>
                  <a:pt x="19805" y="15116"/>
                </a:cubicBezTo>
                <a:lnTo>
                  <a:pt x="19805" y="6483"/>
                </a:lnTo>
                <a:close/>
                <a:moveTo>
                  <a:pt x="10803" y="3768"/>
                </a:moveTo>
                <a:cubicBezTo>
                  <a:pt x="11430" y="3768"/>
                  <a:pt x="12013" y="3951"/>
                  <a:pt x="12556" y="4318"/>
                </a:cubicBezTo>
                <a:cubicBezTo>
                  <a:pt x="13100" y="4682"/>
                  <a:pt x="13574" y="5181"/>
                  <a:pt x="13981" y="5813"/>
                </a:cubicBezTo>
                <a:cubicBezTo>
                  <a:pt x="14387" y="6447"/>
                  <a:pt x="14710" y="7194"/>
                  <a:pt x="14953" y="8051"/>
                </a:cubicBezTo>
                <a:cubicBezTo>
                  <a:pt x="15195" y="8909"/>
                  <a:pt x="15315" y="9826"/>
                  <a:pt x="15315" y="10801"/>
                </a:cubicBezTo>
                <a:cubicBezTo>
                  <a:pt x="15315" y="11776"/>
                  <a:pt x="15193" y="12690"/>
                  <a:pt x="14953" y="13548"/>
                </a:cubicBezTo>
                <a:cubicBezTo>
                  <a:pt x="14708" y="14405"/>
                  <a:pt x="14387" y="15152"/>
                  <a:pt x="13981" y="15786"/>
                </a:cubicBezTo>
                <a:cubicBezTo>
                  <a:pt x="13574" y="16418"/>
                  <a:pt x="13100" y="16917"/>
                  <a:pt x="12551" y="17284"/>
                </a:cubicBezTo>
                <a:cubicBezTo>
                  <a:pt x="12005" y="17648"/>
                  <a:pt x="11423" y="17831"/>
                  <a:pt x="10803" y="17831"/>
                </a:cubicBezTo>
                <a:cubicBezTo>
                  <a:pt x="10179" y="17831"/>
                  <a:pt x="9594" y="17648"/>
                  <a:pt x="9045" y="17284"/>
                </a:cubicBezTo>
                <a:cubicBezTo>
                  <a:pt x="8497" y="16917"/>
                  <a:pt x="8022" y="16418"/>
                  <a:pt x="7616" y="15786"/>
                </a:cubicBezTo>
                <a:cubicBezTo>
                  <a:pt x="7209" y="15152"/>
                  <a:pt x="6891" y="14405"/>
                  <a:pt x="6661" y="13548"/>
                </a:cubicBezTo>
                <a:cubicBezTo>
                  <a:pt x="6428" y="12690"/>
                  <a:pt x="6313" y="11776"/>
                  <a:pt x="6313" y="10801"/>
                </a:cubicBezTo>
                <a:cubicBezTo>
                  <a:pt x="6313" y="9826"/>
                  <a:pt x="6428" y="8909"/>
                  <a:pt x="6661" y="8051"/>
                </a:cubicBezTo>
                <a:cubicBezTo>
                  <a:pt x="6891" y="7194"/>
                  <a:pt x="7209" y="6447"/>
                  <a:pt x="7616" y="5813"/>
                </a:cubicBezTo>
                <a:cubicBezTo>
                  <a:pt x="8022" y="5181"/>
                  <a:pt x="8497" y="4682"/>
                  <a:pt x="9045" y="4318"/>
                </a:cubicBezTo>
                <a:cubicBezTo>
                  <a:pt x="9594" y="3951"/>
                  <a:pt x="10179" y="3768"/>
                  <a:pt x="10803" y="3768"/>
                </a:cubicBezTo>
                <a:moveTo>
                  <a:pt x="13489" y="13078"/>
                </a:moveTo>
                <a:lnTo>
                  <a:pt x="11836" y="13078"/>
                </a:lnTo>
                <a:lnTo>
                  <a:pt x="11836" y="5640"/>
                </a:lnTo>
                <a:lnTo>
                  <a:pt x="10196" y="5640"/>
                </a:lnTo>
                <a:lnTo>
                  <a:pt x="8108" y="7972"/>
                </a:lnTo>
                <a:lnTo>
                  <a:pt x="9209" y="9365"/>
                </a:lnTo>
                <a:lnTo>
                  <a:pt x="9667" y="8871"/>
                </a:lnTo>
                <a:cubicBezTo>
                  <a:pt x="9728" y="8815"/>
                  <a:pt x="9775" y="8753"/>
                  <a:pt x="9802" y="8683"/>
                </a:cubicBezTo>
                <a:cubicBezTo>
                  <a:pt x="9831" y="8612"/>
                  <a:pt x="9858" y="8560"/>
                  <a:pt x="9890" y="8521"/>
                </a:cubicBezTo>
                <a:cubicBezTo>
                  <a:pt x="9922" y="8501"/>
                  <a:pt x="9951" y="8460"/>
                  <a:pt x="9983" y="8380"/>
                </a:cubicBezTo>
                <a:lnTo>
                  <a:pt x="10008" y="8380"/>
                </a:lnTo>
                <a:lnTo>
                  <a:pt x="10008" y="8607"/>
                </a:lnTo>
                <a:cubicBezTo>
                  <a:pt x="10008" y="8680"/>
                  <a:pt x="10003" y="8756"/>
                  <a:pt x="9995" y="8839"/>
                </a:cubicBezTo>
                <a:cubicBezTo>
                  <a:pt x="9988" y="8918"/>
                  <a:pt x="9983" y="9003"/>
                  <a:pt x="9983" y="9100"/>
                </a:cubicBezTo>
                <a:lnTo>
                  <a:pt x="9983" y="13078"/>
                </a:lnTo>
                <a:lnTo>
                  <a:pt x="8355" y="13078"/>
                </a:lnTo>
                <a:lnTo>
                  <a:pt x="8355" y="14890"/>
                </a:lnTo>
                <a:lnTo>
                  <a:pt x="13489" y="14890"/>
                </a:lnTo>
                <a:lnTo>
                  <a:pt x="13489" y="1307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5" name="AutoShape 36"/>
          <p:cNvSpPr/>
          <p:nvPr/>
        </p:nvSpPr>
        <p:spPr bwMode="auto">
          <a:xfrm>
            <a:off x="22229733" y="5547625"/>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0218"/>
                </a:moveTo>
                <a:cubicBezTo>
                  <a:pt x="21518" y="10382"/>
                  <a:pt x="21599" y="10574"/>
                  <a:pt x="21599" y="10800"/>
                </a:cubicBezTo>
                <a:cubicBezTo>
                  <a:pt x="21599" y="11023"/>
                  <a:pt x="21518" y="11217"/>
                  <a:pt x="21357" y="11381"/>
                </a:cubicBezTo>
                <a:lnTo>
                  <a:pt x="17895" y="14840"/>
                </a:lnTo>
                <a:cubicBezTo>
                  <a:pt x="17649" y="15086"/>
                  <a:pt x="17448" y="15173"/>
                  <a:pt x="17285" y="15103"/>
                </a:cubicBezTo>
                <a:cubicBezTo>
                  <a:pt x="17121" y="15038"/>
                  <a:pt x="17042" y="14829"/>
                  <a:pt x="17042" y="14476"/>
                </a:cubicBezTo>
                <a:lnTo>
                  <a:pt x="17042" y="12096"/>
                </a:lnTo>
                <a:lnTo>
                  <a:pt x="12159" y="12096"/>
                </a:lnTo>
                <a:lnTo>
                  <a:pt x="12159" y="17031"/>
                </a:lnTo>
                <a:lnTo>
                  <a:pt x="14483" y="17031"/>
                </a:lnTo>
                <a:cubicBezTo>
                  <a:pt x="14836" y="17031"/>
                  <a:pt x="15048" y="17113"/>
                  <a:pt x="15121" y="17280"/>
                </a:cubicBezTo>
                <a:cubicBezTo>
                  <a:pt x="15192" y="17449"/>
                  <a:pt x="15102" y="17647"/>
                  <a:pt x="14850" y="17884"/>
                </a:cubicBezTo>
                <a:lnTo>
                  <a:pt x="11388" y="21340"/>
                </a:lnTo>
                <a:cubicBezTo>
                  <a:pt x="11225" y="21504"/>
                  <a:pt x="11032" y="21588"/>
                  <a:pt x="10807" y="21599"/>
                </a:cubicBezTo>
                <a:cubicBezTo>
                  <a:pt x="10581" y="21599"/>
                  <a:pt x="10389" y="21512"/>
                  <a:pt x="10225" y="21340"/>
                </a:cubicBezTo>
                <a:lnTo>
                  <a:pt x="6763" y="17884"/>
                </a:lnTo>
                <a:cubicBezTo>
                  <a:pt x="6520" y="17638"/>
                  <a:pt x="6430" y="17438"/>
                  <a:pt x="6492" y="17274"/>
                </a:cubicBezTo>
                <a:cubicBezTo>
                  <a:pt x="6554" y="17110"/>
                  <a:pt x="6763" y="17031"/>
                  <a:pt x="7116" y="17031"/>
                </a:cubicBezTo>
                <a:lnTo>
                  <a:pt x="9440" y="17031"/>
                </a:lnTo>
                <a:lnTo>
                  <a:pt x="9440" y="12096"/>
                </a:lnTo>
                <a:lnTo>
                  <a:pt x="4571" y="12096"/>
                </a:lnTo>
                <a:lnTo>
                  <a:pt x="4571" y="14476"/>
                </a:lnTo>
                <a:cubicBezTo>
                  <a:pt x="4571" y="14829"/>
                  <a:pt x="4489" y="15038"/>
                  <a:pt x="4320" y="15103"/>
                </a:cubicBezTo>
                <a:cubicBezTo>
                  <a:pt x="4153" y="15173"/>
                  <a:pt x="3950" y="15086"/>
                  <a:pt x="3704" y="14840"/>
                </a:cubicBezTo>
                <a:lnTo>
                  <a:pt x="242" y="11381"/>
                </a:lnTo>
                <a:cubicBezTo>
                  <a:pt x="81" y="11217"/>
                  <a:pt x="0" y="11023"/>
                  <a:pt x="0" y="10800"/>
                </a:cubicBezTo>
                <a:cubicBezTo>
                  <a:pt x="0" y="10574"/>
                  <a:pt x="81" y="10382"/>
                  <a:pt x="242" y="10218"/>
                </a:cubicBezTo>
                <a:lnTo>
                  <a:pt x="3704" y="6756"/>
                </a:lnTo>
                <a:cubicBezTo>
                  <a:pt x="3950" y="6513"/>
                  <a:pt x="4153" y="6426"/>
                  <a:pt x="4320" y="6494"/>
                </a:cubicBezTo>
                <a:cubicBezTo>
                  <a:pt x="4489" y="6561"/>
                  <a:pt x="4571" y="6770"/>
                  <a:pt x="4571" y="7120"/>
                </a:cubicBezTo>
                <a:lnTo>
                  <a:pt x="4571" y="9422"/>
                </a:lnTo>
                <a:lnTo>
                  <a:pt x="9440" y="9422"/>
                </a:lnTo>
                <a:lnTo>
                  <a:pt x="9440" y="4568"/>
                </a:lnTo>
                <a:lnTo>
                  <a:pt x="7116" y="4568"/>
                </a:lnTo>
                <a:cubicBezTo>
                  <a:pt x="6783" y="4568"/>
                  <a:pt x="6582" y="4486"/>
                  <a:pt x="6506" y="4317"/>
                </a:cubicBezTo>
                <a:cubicBezTo>
                  <a:pt x="6435" y="4153"/>
                  <a:pt x="6520" y="3950"/>
                  <a:pt x="6763" y="3715"/>
                </a:cubicBezTo>
                <a:lnTo>
                  <a:pt x="10225" y="256"/>
                </a:lnTo>
                <a:cubicBezTo>
                  <a:pt x="10389" y="93"/>
                  <a:pt x="10581" y="8"/>
                  <a:pt x="10807" y="0"/>
                </a:cubicBezTo>
                <a:cubicBezTo>
                  <a:pt x="11032" y="0"/>
                  <a:pt x="11225" y="84"/>
                  <a:pt x="11388" y="256"/>
                </a:cubicBezTo>
                <a:lnTo>
                  <a:pt x="14850" y="3715"/>
                </a:lnTo>
                <a:cubicBezTo>
                  <a:pt x="15093" y="3958"/>
                  <a:pt x="15181" y="4161"/>
                  <a:pt x="15113" y="4325"/>
                </a:cubicBezTo>
                <a:cubicBezTo>
                  <a:pt x="15048" y="4486"/>
                  <a:pt x="14836" y="4568"/>
                  <a:pt x="14483" y="4568"/>
                </a:cubicBezTo>
                <a:lnTo>
                  <a:pt x="12159" y="4568"/>
                </a:lnTo>
                <a:lnTo>
                  <a:pt x="12159" y="9422"/>
                </a:lnTo>
                <a:lnTo>
                  <a:pt x="17042" y="9422"/>
                </a:lnTo>
                <a:lnTo>
                  <a:pt x="17042" y="7120"/>
                </a:lnTo>
                <a:cubicBezTo>
                  <a:pt x="17042" y="6770"/>
                  <a:pt x="17121" y="6561"/>
                  <a:pt x="17285" y="6494"/>
                </a:cubicBezTo>
                <a:cubicBezTo>
                  <a:pt x="17448" y="6426"/>
                  <a:pt x="17649" y="6513"/>
                  <a:pt x="17895" y="6756"/>
                </a:cubicBezTo>
                <a:lnTo>
                  <a:pt x="21357" y="1021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6" name="AutoShape 37"/>
          <p:cNvSpPr/>
          <p:nvPr/>
        </p:nvSpPr>
        <p:spPr bwMode="auto">
          <a:xfrm>
            <a:off x="17588501" y="8533481"/>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12" y="0"/>
                </a:moveTo>
                <a:cubicBezTo>
                  <a:pt x="20751" y="0"/>
                  <a:pt x="21033" y="104"/>
                  <a:pt x="21260" y="316"/>
                </a:cubicBezTo>
                <a:cubicBezTo>
                  <a:pt x="21487" y="530"/>
                  <a:pt x="21599" y="790"/>
                  <a:pt x="21599" y="1109"/>
                </a:cubicBezTo>
                <a:lnTo>
                  <a:pt x="21599" y="15003"/>
                </a:lnTo>
                <a:cubicBezTo>
                  <a:pt x="21599" y="15537"/>
                  <a:pt x="21466" y="16008"/>
                  <a:pt x="21203" y="16415"/>
                </a:cubicBezTo>
                <a:cubicBezTo>
                  <a:pt x="20936" y="16827"/>
                  <a:pt x="20582" y="17169"/>
                  <a:pt x="20143" y="17446"/>
                </a:cubicBezTo>
                <a:cubicBezTo>
                  <a:pt x="19700" y="17719"/>
                  <a:pt x="19219" y="17931"/>
                  <a:pt x="18701" y="18078"/>
                </a:cubicBezTo>
                <a:cubicBezTo>
                  <a:pt x="18177" y="18228"/>
                  <a:pt x="17668" y="18301"/>
                  <a:pt x="17174" y="18301"/>
                </a:cubicBezTo>
                <a:cubicBezTo>
                  <a:pt x="16686" y="18301"/>
                  <a:pt x="16172" y="18228"/>
                  <a:pt x="15644" y="18078"/>
                </a:cubicBezTo>
                <a:cubicBezTo>
                  <a:pt x="15117" y="17931"/>
                  <a:pt x="14642" y="17719"/>
                  <a:pt x="14215" y="17446"/>
                </a:cubicBezTo>
                <a:cubicBezTo>
                  <a:pt x="13788" y="17169"/>
                  <a:pt x="13445" y="16830"/>
                  <a:pt x="13179" y="16423"/>
                </a:cubicBezTo>
                <a:cubicBezTo>
                  <a:pt x="12912" y="16019"/>
                  <a:pt x="12779" y="15545"/>
                  <a:pt x="12779" y="15003"/>
                </a:cubicBezTo>
                <a:cubicBezTo>
                  <a:pt x="12779" y="14492"/>
                  <a:pt x="12912" y="14029"/>
                  <a:pt x="13179" y="13611"/>
                </a:cubicBezTo>
                <a:cubicBezTo>
                  <a:pt x="13445" y="13198"/>
                  <a:pt x="13788" y="12851"/>
                  <a:pt x="14215" y="12572"/>
                </a:cubicBezTo>
                <a:cubicBezTo>
                  <a:pt x="14642" y="12295"/>
                  <a:pt x="15117" y="12080"/>
                  <a:pt x="15644" y="11936"/>
                </a:cubicBezTo>
                <a:cubicBezTo>
                  <a:pt x="16172" y="11792"/>
                  <a:pt x="16686" y="11719"/>
                  <a:pt x="17174" y="11719"/>
                </a:cubicBezTo>
                <a:cubicBezTo>
                  <a:pt x="17441" y="11719"/>
                  <a:pt x="17692" y="11736"/>
                  <a:pt x="17940" y="11775"/>
                </a:cubicBezTo>
                <a:cubicBezTo>
                  <a:pt x="18183" y="11812"/>
                  <a:pt x="18422" y="11854"/>
                  <a:pt x="18652" y="11908"/>
                </a:cubicBezTo>
                <a:lnTo>
                  <a:pt x="18652" y="4648"/>
                </a:lnTo>
                <a:lnTo>
                  <a:pt x="8823" y="7285"/>
                </a:lnTo>
                <a:lnTo>
                  <a:pt x="8823" y="18301"/>
                </a:lnTo>
                <a:cubicBezTo>
                  <a:pt x="8823" y="18835"/>
                  <a:pt x="8690" y="19307"/>
                  <a:pt x="8423" y="19716"/>
                </a:cubicBezTo>
                <a:cubicBezTo>
                  <a:pt x="8157" y="20125"/>
                  <a:pt x="7811" y="20467"/>
                  <a:pt x="7384" y="20744"/>
                </a:cubicBezTo>
                <a:cubicBezTo>
                  <a:pt x="6960" y="21018"/>
                  <a:pt x="6485" y="21230"/>
                  <a:pt x="5955" y="21376"/>
                </a:cubicBezTo>
                <a:cubicBezTo>
                  <a:pt x="5428" y="21526"/>
                  <a:pt x="4919" y="21599"/>
                  <a:pt x="4425" y="21599"/>
                </a:cubicBezTo>
                <a:cubicBezTo>
                  <a:pt x="3913" y="21599"/>
                  <a:pt x="3398" y="21526"/>
                  <a:pt x="2880" y="21376"/>
                </a:cubicBezTo>
                <a:cubicBezTo>
                  <a:pt x="2362" y="21230"/>
                  <a:pt x="1887" y="21018"/>
                  <a:pt x="1450" y="20744"/>
                </a:cubicBezTo>
                <a:cubicBezTo>
                  <a:pt x="1014" y="20467"/>
                  <a:pt x="666" y="20125"/>
                  <a:pt x="399" y="19716"/>
                </a:cubicBezTo>
                <a:cubicBezTo>
                  <a:pt x="133" y="19307"/>
                  <a:pt x="0" y="18835"/>
                  <a:pt x="0" y="18301"/>
                </a:cubicBezTo>
                <a:cubicBezTo>
                  <a:pt x="0" y="17790"/>
                  <a:pt x="133" y="17327"/>
                  <a:pt x="399" y="16909"/>
                </a:cubicBezTo>
                <a:cubicBezTo>
                  <a:pt x="666" y="16497"/>
                  <a:pt x="1014" y="16149"/>
                  <a:pt x="1450" y="15870"/>
                </a:cubicBezTo>
                <a:cubicBezTo>
                  <a:pt x="1887" y="15590"/>
                  <a:pt x="2362" y="15376"/>
                  <a:pt x="2880" y="15229"/>
                </a:cubicBezTo>
                <a:cubicBezTo>
                  <a:pt x="3398" y="15079"/>
                  <a:pt x="3913" y="15003"/>
                  <a:pt x="4425" y="15003"/>
                </a:cubicBezTo>
                <a:cubicBezTo>
                  <a:pt x="4667" y="15003"/>
                  <a:pt x="4913" y="15023"/>
                  <a:pt x="5158" y="15059"/>
                </a:cubicBezTo>
                <a:cubicBezTo>
                  <a:pt x="5403" y="15096"/>
                  <a:pt x="5649" y="15144"/>
                  <a:pt x="5888" y="15209"/>
                </a:cubicBezTo>
                <a:lnTo>
                  <a:pt x="5888" y="4676"/>
                </a:lnTo>
                <a:cubicBezTo>
                  <a:pt x="5888" y="4433"/>
                  <a:pt x="5967" y="4216"/>
                  <a:pt x="6121" y="4029"/>
                </a:cubicBezTo>
                <a:cubicBezTo>
                  <a:pt x="6276" y="3837"/>
                  <a:pt x="6482" y="3707"/>
                  <a:pt x="6745" y="3634"/>
                </a:cubicBezTo>
                <a:cubicBezTo>
                  <a:pt x="6966" y="3583"/>
                  <a:pt x="7445" y="3453"/>
                  <a:pt x="8187" y="3241"/>
                </a:cubicBezTo>
                <a:cubicBezTo>
                  <a:pt x="8926" y="3035"/>
                  <a:pt x="9786" y="2798"/>
                  <a:pt x="10771" y="2533"/>
                </a:cubicBezTo>
                <a:cubicBezTo>
                  <a:pt x="11755" y="2267"/>
                  <a:pt x="12791" y="1985"/>
                  <a:pt x="13888" y="1688"/>
                </a:cubicBezTo>
                <a:cubicBezTo>
                  <a:pt x="14984" y="1392"/>
                  <a:pt x="16005" y="1118"/>
                  <a:pt x="16947" y="872"/>
                </a:cubicBezTo>
                <a:cubicBezTo>
                  <a:pt x="17892" y="624"/>
                  <a:pt x="18683" y="415"/>
                  <a:pt x="19328" y="248"/>
                </a:cubicBezTo>
                <a:cubicBezTo>
                  <a:pt x="19976" y="81"/>
                  <a:pt x="20336" y="0"/>
                  <a:pt x="20412"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7" name="AutoShape 38"/>
          <p:cNvSpPr/>
          <p:nvPr/>
        </p:nvSpPr>
        <p:spPr bwMode="auto">
          <a:xfrm>
            <a:off x="12156073" y="6511793"/>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2" y="2850"/>
                </a:moveTo>
                <a:cubicBezTo>
                  <a:pt x="18363" y="3806"/>
                  <a:pt x="19524" y="5033"/>
                  <a:pt x="20354" y="6530"/>
                </a:cubicBezTo>
                <a:cubicBezTo>
                  <a:pt x="21184" y="8031"/>
                  <a:pt x="21599" y="9635"/>
                  <a:pt x="21599" y="11342"/>
                </a:cubicBezTo>
                <a:cubicBezTo>
                  <a:pt x="21599" y="12759"/>
                  <a:pt x="21318" y="14087"/>
                  <a:pt x="20754" y="15328"/>
                </a:cubicBezTo>
                <a:cubicBezTo>
                  <a:pt x="20184" y="16569"/>
                  <a:pt x="19415" y="17654"/>
                  <a:pt x="18433" y="18587"/>
                </a:cubicBezTo>
                <a:cubicBezTo>
                  <a:pt x="17451" y="19520"/>
                  <a:pt x="16300" y="20255"/>
                  <a:pt x="14984" y="20793"/>
                </a:cubicBezTo>
                <a:cubicBezTo>
                  <a:pt x="13669" y="21332"/>
                  <a:pt x="12269" y="21599"/>
                  <a:pt x="10775" y="21599"/>
                </a:cubicBezTo>
                <a:cubicBezTo>
                  <a:pt x="9287" y="21599"/>
                  <a:pt x="7890" y="21332"/>
                  <a:pt x="6584" y="20793"/>
                </a:cubicBezTo>
                <a:cubicBezTo>
                  <a:pt x="5278" y="20255"/>
                  <a:pt x="4136" y="19520"/>
                  <a:pt x="3160" y="18587"/>
                </a:cubicBezTo>
                <a:cubicBezTo>
                  <a:pt x="2184" y="17654"/>
                  <a:pt x="1412" y="16569"/>
                  <a:pt x="845" y="15328"/>
                </a:cubicBezTo>
                <a:cubicBezTo>
                  <a:pt x="278" y="14087"/>
                  <a:pt x="0" y="12759"/>
                  <a:pt x="0" y="11342"/>
                </a:cubicBezTo>
                <a:cubicBezTo>
                  <a:pt x="0" y="9635"/>
                  <a:pt x="415" y="8031"/>
                  <a:pt x="1245" y="6530"/>
                </a:cubicBezTo>
                <a:cubicBezTo>
                  <a:pt x="2075" y="5033"/>
                  <a:pt x="3236" y="3806"/>
                  <a:pt x="4724" y="2850"/>
                </a:cubicBezTo>
                <a:cubicBezTo>
                  <a:pt x="4839" y="2761"/>
                  <a:pt x="4975" y="2732"/>
                  <a:pt x="5130" y="2770"/>
                </a:cubicBezTo>
                <a:cubicBezTo>
                  <a:pt x="5306" y="2804"/>
                  <a:pt x="5430" y="2879"/>
                  <a:pt x="5493" y="2989"/>
                </a:cubicBezTo>
                <a:lnTo>
                  <a:pt x="6800" y="4797"/>
                </a:lnTo>
                <a:cubicBezTo>
                  <a:pt x="6896" y="4906"/>
                  <a:pt x="6927" y="5033"/>
                  <a:pt x="6887" y="5174"/>
                </a:cubicBezTo>
                <a:cubicBezTo>
                  <a:pt x="6848" y="5318"/>
                  <a:pt x="6769" y="5436"/>
                  <a:pt x="6654" y="5525"/>
                </a:cubicBezTo>
                <a:cubicBezTo>
                  <a:pt x="5630" y="6185"/>
                  <a:pt x="4833" y="7026"/>
                  <a:pt x="4269" y="8042"/>
                </a:cubicBezTo>
                <a:cubicBezTo>
                  <a:pt x="3703" y="9056"/>
                  <a:pt x="3421" y="10156"/>
                  <a:pt x="3421" y="11342"/>
                </a:cubicBezTo>
                <a:cubicBezTo>
                  <a:pt x="3421" y="12298"/>
                  <a:pt x="3612" y="13208"/>
                  <a:pt x="3993" y="14066"/>
                </a:cubicBezTo>
                <a:cubicBezTo>
                  <a:pt x="4375" y="14925"/>
                  <a:pt x="4900" y="15667"/>
                  <a:pt x="5569" y="16298"/>
                </a:cubicBezTo>
                <a:cubicBezTo>
                  <a:pt x="6236" y="16929"/>
                  <a:pt x="7021" y="17430"/>
                  <a:pt x="7918" y="17796"/>
                </a:cubicBezTo>
                <a:cubicBezTo>
                  <a:pt x="8815" y="18161"/>
                  <a:pt x="9769" y="18346"/>
                  <a:pt x="10772" y="18346"/>
                </a:cubicBezTo>
                <a:cubicBezTo>
                  <a:pt x="11778" y="18346"/>
                  <a:pt x="12733" y="18161"/>
                  <a:pt x="13639" y="17796"/>
                </a:cubicBezTo>
                <a:cubicBezTo>
                  <a:pt x="14542" y="17430"/>
                  <a:pt x="15333" y="16929"/>
                  <a:pt x="16009" y="16298"/>
                </a:cubicBezTo>
                <a:cubicBezTo>
                  <a:pt x="16684" y="15668"/>
                  <a:pt x="17215" y="14927"/>
                  <a:pt x="17596" y="14075"/>
                </a:cubicBezTo>
                <a:cubicBezTo>
                  <a:pt x="17978" y="13220"/>
                  <a:pt x="18169" y="12307"/>
                  <a:pt x="18169" y="11342"/>
                </a:cubicBezTo>
                <a:cubicBezTo>
                  <a:pt x="18169" y="10156"/>
                  <a:pt x="17881" y="9056"/>
                  <a:pt x="17312" y="8042"/>
                </a:cubicBezTo>
                <a:cubicBezTo>
                  <a:pt x="16742" y="7023"/>
                  <a:pt x="15951" y="6185"/>
                  <a:pt x="14933" y="5525"/>
                </a:cubicBezTo>
                <a:cubicBezTo>
                  <a:pt x="14800" y="5436"/>
                  <a:pt x="14721" y="5324"/>
                  <a:pt x="14703" y="5197"/>
                </a:cubicBezTo>
                <a:cubicBezTo>
                  <a:pt x="14663" y="5050"/>
                  <a:pt x="14693" y="4915"/>
                  <a:pt x="14787" y="4797"/>
                </a:cubicBezTo>
                <a:lnTo>
                  <a:pt x="16066" y="2989"/>
                </a:lnTo>
                <a:cubicBezTo>
                  <a:pt x="16160" y="2879"/>
                  <a:pt x="16284" y="2810"/>
                  <a:pt x="16436" y="2784"/>
                </a:cubicBezTo>
                <a:cubicBezTo>
                  <a:pt x="16593" y="2755"/>
                  <a:pt x="16739" y="2778"/>
                  <a:pt x="16872" y="2850"/>
                </a:cubicBezTo>
                <a:moveTo>
                  <a:pt x="9663" y="10778"/>
                </a:moveTo>
                <a:cubicBezTo>
                  <a:pt x="9509" y="10778"/>
                  <a:pt x="9375" y="10726"/>
                  <a:pt x="9263" y="10625"/>
                </a:cubicBezTo>
                <a:cubicBezTo>
                  <a:pt x="9154" y="10524"/>
                  <a:pt x="9096" y="10398"/>
                  <a:pt x="9096" y="10239"/>
                </a:cubicBezTo>
                <a:lnTo>
                  <a:pt x="9096" y="535"/>
                </a:lnTo>
                <a:cubicBezTo>
                  <a:pt x="9096" y="388"/>
                  <a:pt x="9151" y="264"/>
                  <a:pt x="9257" y="158"/>
                </a:cubicBezTo>
                <a:cubicBezTo>
                  <a:pt x="9363" y="48"/>
                  <a:pt x="9496" y="0"/>
                  <a:pt x="9663" y="0"/>
                </a:cubicBezTo>
                <a:lnTo>
                  <a:pt x="11942" y="0"/>
                </a:lnTo>
                <a:cubicBezTo>
                  <a:pt x="12096" y="0"/>
                  <a:pt x="12230" y="48"/>
                  <a:pt x="12339" y="158"/>
                </a:cubicBezTo>
                <a:cubicBezTo>
                  <a:pt x="12451" y="264"/>
                  <a:pt x="12509" y="388"/>
                  <a:pt x="12509" y="535"/>
                </a:cubicBezTo>
                <a:lnTo>
                  <a:pt x="12509" y="10239"/>
                </a:lnTo>
                <a:cubicBezTo>
                  <a:pt x="12509" y="10386"/>
                  <a:pt x="12454" y="10513"/>
                  <a:pt x="12348" y="10620"/>
                </a:cubicBezTo>
                <a:cubicBezTo>
                  <a:pt x="12242" y="10723"/>
                  <a:pt x="12106" y="10778"/>
                  <a:pt x="11942" y="10778"/>
                </a:cubicBezTo>
                <a:lnTo>
                  <a:pt x="9663" y="1077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8" name="AutoShape 39"/>
          <p:cNvSpPr/>
          <p:nvPr/>
        </p:nvSpPr>
        <p:spPr bwMode="auto">
          <a:xfrm>
            <a:off x="13290269" y="6500153"/>
            <a:ext cx="495467" cy="483139"/>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9" name="AutoShape 40"/>
          <p:cNvSpPr/>
          <p:nvPr/>
        </p:nvSpPr>
        <p:spPr bwMode="auto">
          <a:xfrm>
            <a:off x="14508041" y="6500153"/>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6"/>
                  <a:pt x="20201" y="5279"/>
                  <a:pt x="20760" y="6590"/>
                </a:cubicBezTo>
                <a:cubicBezTo>
                  <a:pt x="21317" y="7903"/>
                  <a:pt x="21599" y="9306"/>
                  <a:pt x="21599" y="10800"/>
                </a:cubicBezTo>
                <a:cubicBezTo>
                  <a:pt x="21599" y="12296"/>
                  <a:pt x="21317" y="13699"/>
                  <a:pt x="20760" y="15009"/>
                </a:cubicBezTo>
                <a:cubicBezTo>
                  <a:pt x="20201" y="16322"/>
                  <a:pt x="19430" y="17466"/>
                  <a:pt x="18449" y="18443"/>
                </a:cubicBezTo>
                <a:cubicBezTo>
                  <a:pt x="17463" y="19423"/>
                  <a:pt x="16319" y="20191"/>
                  <a:pt x="15011" y="20752"/>
                </a:cubicBezTo>
                <a:cubicBezTo>
                  <a:pt x="13705" y="21320"/>
                  <a:pt x="12301" y="21599"/>
                  <a:pt x="10807" y="21599"/>
                </a:cubicBezTo>
                <a:cubicBezTo>
                  <a:pt x="9309" y="21599"/>
                  <a:pt x="7905" y="21320"/>
                  <a:pt x="6594" y="20752"/>
                </a:cubicBezTo>
                <a:cubicBezTo>
                  <a:pt x="5280" y="20191"/>
                  <a:pt x="4136" y="19423"/>
                  <a:pt x="3158" y="18443"/>
                </a:cubicBezTo>
                <a:cubicBezTo>
                  <a:pt x="2178" y="17466"/>
                  <a:pt x="1409" y="16322"/>
                  <a:pt x="847" y="15009"/>
                </a:cubicBezTo>
                <a:cubicBezTo>
                  <a:pt x="282" y="13699"/>
                  <a:pt x="0" y="12296"/>
                  <a:pt x="0" y="10800"/>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0807" y="18355"/>
                </a:moveTo>
                <a:cubicBezTo>
                  <a:pt x="11860" y="18355"/>
                  <a:pt x="12844" y="18158"/>
                  <a:pt x="13756" y="17762"/>
                </a:cubicBezTo>
                <a:cubicBezTo>
                  <a:pt x="14666" y="17364"/>
                  <a:pt x="15463" y="16825"/>
                  <a:pt x="16147" y="16139"/>
                </a:cubicBezTo>
                <a:cubicBezTo>
                  <a:pt x="16836" y="15453"/>
                  <a:pt x="17378" y="14656"/>
                  <a:pt x="17774" y="13747"/>
                </a:cubicBezTo>
                <a:cubicBezTo>
                  <a:pt x="18169" y="12838"/>
                  <a:pt x="18367" y="11853"/>
                  <a:pt x="18367" y="10799"/>
                </a:cubicBezTo>
                <a:cubicBezTo>
                  <a:pt x="18367" y="9746"/>
                  <a:pt x="18169" y="8764"/>
                  <a:pt x="17774" y="7852"/>
                </a:cubicBezTo>
                <a:cubicBezTo>
                  <a:pt x="17376" y="6942"/>
                  <a:pt x="16836" y="6146"/>
                  <a:pt x="16147" y="5460"/>
                </a:cubicBezTo>
                <a:cubicBezTo>
                  <a:pt x="15466" y="4774"/>
                  <a:pt x="14666" y="4235"/>
                  <a:pt x="13748" y="3839"/>
                </a:cubicBezTo>
                <a:cubicBezTo>
                  <a:pt x="12832" y="3444"/>
                  <a:pt x="11852" y="3244"/>
                  <a:pt x="10807" y="3244"/>
                </a:cubicBezTo>
                <a:cubicBezTo>
                  <a:pt x="9753" y="3244"/>
                  <a:pt x="8764" y="3444"/>
                  <a:pt x="7851" y="3839"/>
                </a:cubicBezTo>
                <a:cubicBezTo>
                  <a:pt x="6936" y="4235"/>
                  <a:pt x="6139" y="4774"/>
                  <a:pt x="5455" y="5460"/>
                </a:cubicBezTo>
                <a:cubicBezTo>
                  <a:pt x="4772" y="6146"/>
                  <a:pt x="4235" y="6942"/>
                  <a:pt x="3839" y="7852"/>
                </a:cubicBezTo>
                <a:cubicBezTo>
                  <a:pt x="3444" y="8764"/>
                  <a:pt x="3246" y="9746"/>
                  <a:pt x="3246" y="10799"/>
                </a:cubicBezTo>
                <a:cubicBezTo>
                  <a:pt x="3246" y="11853"/>
                  <a:pt x="3444" y="12838"/>
                  <a:pt x="3839" y="13747"/>
                </a:cubicBezTo>
                <a:cubicBezTo>
                  <a:pt x="4238" y="14656"/>
                  <a:pt x="4774" y="15453"/>
                  <a:pt x="5455" y="16139"/>
                </a:cubicBezTo>
                <a:cubicBezTo>
                  <a:pt x="6136" y="16825"/>
                  <a:pt x="6933" y="17364"/>
                  <a:pt x="7851" y="17762"/>
                </a:cubicBezTo>
                <a:cubicBezTo>
                  <a:pt x="8764" y="18160"/>
                  <a:pt x="9753" y="18355"/>
                  <a:pt x="10807" y="18355"/>
                </a:cubicBezTo>
                <a:moveTo>
                  <a:pt x="14674" y="7397"/>
                </a:moveTo>
                <a:cubicBezTo>
                  <a:pt x="14765" y="7307"/>
                  <a:pt x="14889" y="7262"/>
                  <a:pt x="15047" y="7262"/>
                </a:cubicBezTo>
                <a:cubicBezTo>
                  <a:pt x="15206" y="7262"/>
                  <a:pt x="15333" y="7307"/>
                  <a:pt x="15432" y="7397"/>
                </a:cubicBezTo>
                <a:lnTo>
                  <a:pt x="16972" y="8950"/>
                </a:lnTo>
                <a:cubicBezTo>
                  <a:pt x="17065" y="9040"/>
                  <a:pt x="17113" y="9165"/>
                  <a:pt x="17118" y="9323"/>
                </a:cubicBezTo>
                <a:cubicBezTo>
                  <a:pt x="17121" y="9478"/>
                  <a:pt x="17073" y="9605"/>
                  <a:pt x="16972" y="9693"/>
                </a:cubicBezTo>
                <a:lnTo>
                  <a:pt x="11442" y="15235"/>
                </a:lnTo>
                <a:cubicBezTo>
                  <a:pt x="11335" y="15343"/>
                  <a:pt x="11188" y="15436"/>
                  <a:pt x="11004" y="15506"/>
                </a:cubicBezTo>
                <a:cubicBezTo>
                  <a:pt x="10821" y="15577"/>
                  <a:pt x="10651" y="15614"/>
                  <a:pt x="10496" y="15614"/>
                </a:cubicBezTo>
                <a:lnTo>
                  <a:pt x="8953" y="15614"/>
                </a:lnTo>
                <a:cubicBezTo>
                  <a:pt x="8809" y="15614"/>
                  <a:pt x="8645" y="15577"/>
                  <a:pt x="8453" y="15506"/>
                </a:cubicBezTo>
                <a:cubicBezTo>
                  <a:pt x="8261" y="15436"/>
                  <a:pt x="8114" y="15343"/>
                  <a:pt x="8007" y="15235"/>
                </a:cubicBezTo>
                <a:lnTo>
                  <a:pt x="4627" y="11855"/>
                </a:lnTo>
                <a:cubicBezTo>
                  <a:pt x="4537" y="11768"/>
                  <a:pt x="4492" y="11644"/>
                  <a:pt x="4492" y="11486"/>
                </a:cubicBezTo>
                <a:cubicBezTo>
                  <a:pt x="4492" y="11327"/>
                  <a:pt x="4537" y="11206"/>
                  <a:pt x="4627" y="11113"/>
                </a:cubicBezTo>
                <a:lnTo>
                  <a:pt x="6181" y="9560"/>
                </a:lnTo>
                <a:cubicBezTo>
                  <a:pt x="6272" y="9467"/>
                  <a:pt x="6396" y="9424"/>
                  <a:pt x="6554" y="9424"/>
                </a:cubicBezTo>
                <a:cubicBezTo>
                  <a:pt x="6713" y="9424"/>
                  <a:pt x="6837" y="9467"/>
                  <a:pt x="6927" y="9560"/>
                </a:cubicBezTo>
                <a:lnTo>
                  <a:pt x="9337" y="11994"/>
                </a:lnTo>
                <a:cubicBezTo>
                  <a:pt x="9597" y="12217"/>
                  <a:pt x="9860" y="12217"/>
                  <a:pt x="10120" y="11994"/>
                </a:cubicBezTo>
                <a:lnTo>
                  <a:pt x="14674" y="739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0" name="AutoShape 41"/>
          <p:cNvSpPr/>
          <p:nvPr/>
        </p:nvSpPr>
        <p:spPr bwMode="auto">
          <a:xfrm>
            <a:off x="15558638" y="6500153"/>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1" name="AutoShape 42"/>
          <p:cNvSpPr/>
          <p:nvPr/>
        </p:nvSpPr>
        <p:spPr bwMode="auto">
          <a:xfrm>
            <a:off x="6266137" y="6488412"/>
            <a:ext cx="497454"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5" y="7482"/>
                </a:moveTo>
                <a:lnTo>
                  <a:pt x="5879" y="19672"/>
                </a:lnTo>
                <a:lnTo>
                  <a:pt x="0" y="21599"/>
                </a:lnTo>
                <a:lnTo>
                  <a:pt x="1929" y="15721"/>
                </a:lnTo>
                <a:lnTo>
                  <a:pt x="14117" y="3542"/>
                </a:lnTo>
                <a:lnTo>
                  <a:pt x="18055" y="7482"/>
                </a:lnTo>
                <a:close/>
                <a:moveTo>
                  <a:pt x="14484" y="6483"/>
                </a:moveTo>
                <a:cubicBezTo>
                  <a:pt x="14672" y="6295"/>
                  <a:pt x="14672" y="6092"/>
                  <a:pt x="14484" y="5878"/>
                </a:cubicBezTo>
                <a:cubicBezTo>
                  <a:pt x="14393" y="5784"/>
                  <a:pt x="14287" y="5737"/>
                  <a:pt x="14169" y="5737"/>
                </a:cubicBezTo>
                <a:cubicBezTo>
                  <a:pt x="14052" y="5737"/>
                  <a:pt x="13958" y="5784"/>
                  <a:pt x="13882" y="5878"/>
                </a:cubicBezTo>
                <a:lnTo>
                  <a:pt x="4179" y="15554"/>
                </a:lnTo>
                <a:cubicBezTo>
                  <a:pt x="4085" y="15648"/>
                  <a:pt x="4035" y="15751"/>
                  <a:pt x="4035" y="15868"/>
                </a:cubicBezTo>
                <a:cubicBezTo>
                  <a:pt x="4035" y="15986"/>
                  <a:pt x="4085" y="16092"/>
                  <a:pt x="4179" y="16186"/>
                </a:cubicBezTo>
                <a:cubicBezTo>
                  <a:pt x="4252" y="16262"/>
                  <a:pt x="4358" y="16297"/>
                  <a:pt x="4487" y="16297"/>
                </a:cubicBezTo>
                <a:cubicBezTo>
                  <a:pt x="4598" y="16297"/>
                  <a:pt x="4695" y="16262"/>
                  <a:pt x="4784" y="16186"/>
                </a:cubicBezTo>
                <a:lnTo>
                  <a:pt x="14484" y="6483"/>
                </a:lnTo>
                <a:close/>
                <a:moveTo>
                  <a:pt x="21106" y="2068"/>
                </a:moveTo>
                <a:cubicBezTo>
                  <a:pt x="21435" y="2394"/>
                  <a:pt x="21599" y="2790"/>
                  <a:pt x="21599" y="3254"/>
                </a:cubicBezTo>
                <a:cubicBezTo>
                  <a:pt x="21599" y="3721"/>
                  <a:pt x="21435" y="4109"/>
                  <a:pt x="21106" y="4429"/>
                </a:cubicBezTo>
                <a:lnTo>
                  <a:pt x="19435" y="6101"/>
                </a:lnTo>
                <a:lnTo>
                  <a:pt x="15497" y="2165"/>
                </a:lnTo>
                <a:lnTo>
                  <a:pt x="17171" y="490"/>
                </a:lnTo>
                <a:cubicBezTo>
                  <a:pt x="17494" y="164"/>
                  <a:pt x="17890" y="0"/>
                  <a:pt x="18348" y="0"/>
                </a:cubicBezTo>
                <a:cubicBezTo>
                  <a:pt x="18807" y="0"/>
                  <a:pt x="19203" y="164"/>
                  <a:pt x="19529" y="490"/>
                </a:cubicBezTo>
                <a:lnTo>
                  <a:pt x="20331" y="1266"/>
                </a:lnTo>
                <a:lnTo>
                  <a:pt x="21106" y="206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2" name="AutoShape 43"/>
          <p:cNvSpPr/>
          <p:nvPr/>
        </p:nvSpPr>
        <p:spPr bwMode="auto">
          <a:xfrm>
            <a:off x="7339894" y="6486570"/>
            <a:ext cx="662113"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8"/>
                </a:cubicBezTo>
                <a:cubicBezTo>
                  <a:pt x="21470" y="798"/>
                  <a:pt x="21599" y="1177"/>
                  <a:pt x="21599" y="1615"/>
                </a:cubicBezTo>
                <a:lnTo>
                  <a:pt x="21599" y="19984"/>
                </a:lnTo>
                <a:cubicBezTo>
                  <a:pt x="21599" y="20422"/>
                  <a:pt x="21470" y="20803"/>
                  <a:pt x="21208" y="21124"/>
                </a:cubicBezTo>
                <a:cubicBezTo>
                  <a:pt x="20948" y="21441"/>
                  <a:pt x="20632" y="21599"/>
                  <a:pt x="20263" y="21599"/>
                </a:cubicBezTo>
                <a:lnTo>
                  <a:pt x="1346" y="21599"/>
                </a:lnTo>
                <a:cubicBezTo>
                  <a:pt x="981" y="21599"/>
                  <a:pt x="663" y="21441"/>
                  <a:pt x="396" y="21124"/>
                </a:cubicBezTo>
                <a:cubicBezTo>
                  <a:pt x="132" y="20803"/>
                  <a:pt x="0" y="20422"/>
                  <a:pt x="0" y="19984"/>
                </a:cubicBezTo>
                <a:lnTo>
                  <a:pt x="0" y="1615"/>
                </a:lnTo>
                <a:cubicBezTo>
                  <a:pt x="0" y="1177"/>
                  <a:pt x="132" y="798"/>
                  <a:pt x="396" y="478"/>
                </a:cubicBezTo>
                <a:cubicBezTo>
                  <a:pt x="661" y="158"/>
                  <a:pt x="979" y="0"/>
                  <a:pt x="1346" y="0"/>
                </a:cubicBezTo>
                <a:lnTo>
                  <a:pt x="20263" y="0"/>
                </a:lnTo>
                <a:close/>
                <a:moveTo>
                  <a:pt x="19805" y="2170"/>
                </a:moveTo>
                <a:lnTo>
                  <a:pt x="1801" y="2170"/>
                </a:lnTo>
                <a:lnTo>
                  <a:pt x="1801" y="19440"/>
                </a:lnTo>
                <a:lnTo>
                  <a:pt x="19805" y="19440"/>
                </a:lnTo>
                <a:lnTo>
                  <a:pt x="19805" y="2170"/>
                </a:lnTo>
                <a:close/>
                <a:moveTo>
                  <a:pt x="5425" y="8662"/>
                </a:moveTo>
                <a:cubicBezTo>
                  <a:pt x="4910" y="8662"/>
                  <a:pt x="4475" y="8454"/>
                  <a:pt x="4125" y="8034"/>
                </a:cubicBezTo>
                <a:cubicBezTo>
                  <a:pt x="3770" y="7611"/>
                  <a:pt x="3598" y="7103"/>
                  <a:pt x="3598" y="6512"/>
                </a:cubicBezTo>
                <a:cubicBezTo>
                  <a:pt x="3598" y="5895"/>
                  <a:pt x="3770" y="5372"/>
                  <a:pt x="4125" y="4952"/>
                </a:cubicBezTo>
                <a:cubicBezTo>
                  <a:pt x="4477" y="4526"/>
                  <a:pt x="4910" y="4321"/>
                  <a:pt x="5425" y="4321"/>
                </a:cubicBezTo>
                <a:cubicBezTo>
                  <a:pt x="5914" y="4321"/>
                  <a:pt x="6340" y="4529"/>
                  <a:pt x="6693" y="4952"/>
                </a:cubicBezTo>
                <a:cubicBezTo>
                  <a:pt x="7045" y="5372"/>
                  <a:pt x="7219" y="5895"/>
                  <a:pt x="7219" y="6512"/>
                </a:cubicBezTo>
                <a:cubicBezTo>
                  <a:pt x="7219" y="7103"/>
                  <a:pt x="7045" y="7611"/>
                  <a:pt x="6693" y="8034"/>
                </a:cubicBezTo>
                <a:cubicBezTo>
                  <a:pt x="6340" y="8454"/>
                  <a:pt x="5914" y="8662"/>
                  <a:pt x="5425" y="8662"/>
                </a:cubicBezTo>
                <a:moveTo>
                  <a:pt x="18001" y="17287"/>
                </a:moveTo>
                <a:lnTo>
                  <a:pt x="3598" y="17287"/>
                </a:lnTo>
                <a:lnTo>
                  <a:pt x="3598" y="15810"/>
                </a:lnTo>
                <a:lnTo>
                  <a:pt x="6845" y="10745"/>
                </a:lnTo>
                <a:lnTo>
                  <a:pt x="9045" y="12942"/>
                </a:lnTo>
                <a:lnTo>
                  <a:pt x="13193" y="5387"/>
                </a:lnTo>
                <a:lnTo>
                  <a:pt x="17998" y="11350"/>
                </a:lnTo>
                <a:lnTo>
                  <a:pt x="17998" y="1728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3" name="AutoShape 44"/>
          <p:cNvSpPr/>
          <p:nvPr/>
        </p:nvSpPr>
        <p:spPr bwMode="auto">
          <a:xfrm>
            <a:off x="8624072" y="6488412"/>
            <a:ext cx="495467"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4" name="AutoShape 45"/>
          <p:cNvSpPr/>
          <p:nvPr/>
        </p:nvSpPr>
        <p:spPr bwMode="auto">
          <a:xfrm>
            <a:off x="9798070" y="6486570"/>
            <a:ext cx="49546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8" y="8467"/>
                </a:moveTo>
                <a:cubicBezTo>
                  <a:pt x="20642" y="8467"/>
                  <a:pt x="20953" y="8597"/>
                  <a:pt x="21212" y="8852"/>
                </a:cubicBezTo>
                <a:cubicBezTo>
                  <a:pt x="21470" y="9111"/>
                  <a:pt x="21599" y="9422"/>
                  <a:pt x="21599" y="9786"/>
                </a:cubicBezTo>
                <a:lnTo>
                  <a:pt x="21599" y="11813"/>
                </a:lnTo>
                <a:cubicBezTo>
                  <a:pt x="21599" y="12180"/>
                  <a:pt x="21470" y="12489"/>
                  <a:pt x="21212" y="12747"/>
                </a:cubicBezTo>
                <a:cubicBezTo>
                  <a:pt x="20953" y="13005"/>
                  <a:pt x="20642" y="13135"/>
                  <a:pt x="20278" y="13135"/>
                </a:cubicBezTo>
                <a:lnTo>
                  <a:pt x="13133" y="13135"/>
                </a:lnTo>
                <a:lnTo>
                  <a:pt x="13133" y="20251"/>
                </a:lnTo>
                <a:cubicBezTo>
                  <a:pt x="13133" y="20636"/>
                  <a:pt x="13004" y="20956"/>
                  <a:pt x="12746" y="21212"/>
                </a:cubicBezTo>
                <a:cubicBezTo>
                  <a:pt x="12487" y="21470"/>
                  <a:pt x="12176" y="21599"/>
                  <a:pt x="11811" y="21599"/>
                </a:cubicBezTo>
                <a:lnTo>
                  <a:pt x="9787" y="21599"/>
                </a:lnTo>
                <a:cubicBezTo>
                  <a:pt x="9423" y="21599"/>
                  <a:pt x="9112" y="21470"/>
                  <a:pt x="8853" y="21212"/>
                </a:cubicBezTo>
                <a:cubicBezTo>
                  <a:pt x="8592" y="20956"/>
                  <a:pt x="8466" y="20645"/>
                  <a:pt x="8466" y="20278"/>
                </a:cubicBezTo>
                <a:lnTo>
                  <a:pt x="8466" y="13135"/>
                </a:lnTo>
                <a:lnTo>
                  <a:pt x="1351" y="13135"/>
                </a:lnTo>
                <a:cubicBezTo>
                  <a:pt x="966" y="13135"/>
                  <a:pt x="646" y="13011"/>
                  <a:pt x="387" y="12762"/>
                </a:cubicBezTo>
                <a:cubicBezTo>
                  <a:pt x="129" y="12515"/>
                  <a:pt x="0" y="12198"/>
                  <a:pt x="0" y="11813"/>
                </a:cubicBezTo>
                <a:lnTo>
                  <a:pt x="0" y="9786"/>
                </a:lnTo>
                <a:cubicBezTo>
                  <a:pt x="0" y="9422"/>
                  <a:pt x="129" y="9114"/>
                  <a:pt x="387" y="8852"/>
                </a:cubicBezTo>
                <a:cubicBezTo>
                  <a:pt x="646" y="8597"/>
                  <a:pt x="954" y="8467"/>
                  <a:pt x="1321" y="8467"/>
                </a:cubicBezTo>
                <a:lnTo>
                  <a:pt x="8466" y="8467"/>
                </a:lnTo>
                <a:lnTo>
                  <a:pt x="8466" y="1351"/>
                </a:lnTo>
                <a:cubicBezTo>
                  <a:pt x="8466" y="966"/>
                  <a:pt x="8589" y="646"/>
                  <a:pt x="8839" y="387"/>
                </a:cubicBezTo>
                <a:cubicBezTo>
                  <a:pt x="9088" y="132"/>
                  <a:pt x="9403" y="0"/>
                  <a:pt x="9787" y="0"/>
                </a:cubicBezTo>
                <a:lnTo>
                  <a:pt x="11811" y="0"/>
                </a:lnTo>
                <a:cubicBezTo>
                  <a:pt x="12176" y="0"/>
                  <a:pt x="12487" y="132"/>
                  <a:pt x="12746" y="387"/>
                </a:cubicBezTo>
                <a:cubicBezTo>
                  <a:pt x="13004" y="646"/>
                  <a:pt x="13133" y="957"/>
                  <a:pt x="13133" y="1321"/>
                </a:cubicBezTo>
                <a:lnTo>
                  <a:pt x="13133" y="8467"/>
                </a:lnTo>
                <a:lnTo>
                  <a:pt x="20278" y="846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5" name="AutoShape 46"/>
          <p:cNvSpPr/>
          <p:nvPr/>
        </p:nvSpPr>
        <p:spPr bwMode="auto">
          <a:xfrm>
            <a:off x="10997931" y="6486570"/>
            <a:ext cx="49546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79"/>
                  <a:pt x="15011" y="847"/>
                </a:cubicBezTo>
                <a:cubicBezTo>
                  <a:pt x="16319" y="1408"/>
                  <a:pt x="17463" y="2176"/>
                  <a:pt x="18449" y="3156"/>
                </a:cubicBezTo>
                <a:cubicBezTo>
                  <a:pt x="19432" y="4136"/>
                  <a:pt x="20201" y="5279"/>
                  <a:pt x="20760" y="6590"/>
                </a:cubicBezTo>
                <a:cubicBezTo>
                  <a:pt x="21317" y="7903"/>
                  <a:pt x="21599" y="9306"/>
                  <a:pt x="21599" y="10799"/>
                </a:cubicBezTo>
                <a:cubicBezTo>
                  <a:pt x="21599" y="12296"/>
                  <a:pt x="21317" y="13699"/>
                  <a:pt x="20760" y="15009"/>
                </a:cubicBezTo>
                <a:cubicBezTo>
                  <a:pt x="20201" y="16322"/>
                  <a:pt x="19430" y="17466"/>
                  <a:pt x="18449" y="18443"/>
                </a:cubicBezTo>
                <a:cubicBezTo>
                  <a:pt x="17463" y="19422"/>
                  <a:pt x="16319" y="20191"/>
                  <a:pt x="15011" y="20755"/>
                </a:cubicBezTo>
                <a:cubicBezTo>
                  <a:pt x="13705" y="21320"/>
                  <a:pt x="12301" y="21599"/>
                  <a:pt x="10807" y="21599"/>
                </a:cubicBezTo>
                <a:cubicBezTo>
                  <a:pt x="9309" y="21599"/>
                  <a:pt x="7905" y="21320"/>
                  <a:pt x="6594" y="20755"/>
                </a:cubicBezTo>
                <a:cubicBezTo>
                  <a:pt x="5280" y="20191"/>
                  <a:pt x="4136" y="19423"/>
                  <a:pt x="3158" y="18443"/>
                </a:cubicBezTo>
                <a:cubicBezTo>
                  <a:pt x="2178" y="17466"/>
                  <a:pt x="1409" y="16322"/>
                  <a:pt x="847" y="15009"/>
                </a:cubicBezTo>
                <a:cubicBezTo>
                  <a:pt x="282" y="13699"/>
                  <a:pt x="0" y="12296"/>
                  <a:pt x="0" y="10799"/>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7042" y="9749"/>
                </a:moveTo>
                <a:cubicBezTo>
                  <a:pt x="17042" y="9622"/>
                  <a:pt x="16994" y="9518"/>
                  <a:pt x="16898" y="9433"/>
                </a:cubicBezTo>
                <a:cubicBezTo>
                  <a:pt x="16805" y="9345"/>
                  <a:pt x="16703" y="9303"/>
                  <a:pt x="16596" y="9303"/>
                </a:cubicBezTo>
                <a:lnTo>
                  <a:pt x="12349" y="9303"/>
                </a:lnTo>
                <a:lnTo>
                  <a:pt x="12349" y="4627"/>
                </a:lnTo>
                <a:cubicBezTo>
                  <a:pt x="12349" y="4328"/>
                  <a:pt x="12202" y="4184"/>
                  <a:pt x="11917" y="4192"/>
                </a:cubicBezTo>
                <a:lnTo>
                  <a:pt x="9699" y="4192"/>
                </a:lnTo>
                <a:cubicBezTo>
                  <a:pt x="9402" y="4192"/>
                  <a:pt x="9253" y="4336"/>
                  <a:pt x="9253" y="4627"/>
                </a:cubicBezTo>
                <a:lnTo>
                  <a:pt x="9253" y="9303"/>
                </a:lnTo>
                <a:lnTo>
                  <a:pt x="5020" y="9303"/>
                </a:lnTo>
                <a:cubicBezTo>
                  <a:pt x="4724" y="9303"/>
                  <a:pt x="4574" y="9453"/>
                  <a:pt x="4574" y="9749"/>
                </a:cubicBezTo>
                <a:lnTo>
                  <a:pt x="4574" y="11884"/>
                </a:lnTo>
                <a:cubicBezTo>
                  <a:pt x="4574" y="12180"/>
                  <a:pt x="4724" y="12330"/>
                  <a:pt x="5020" y="12330"/>
                </a:cubicBezTo>
                <a:lnTo>
                  <a:pt x="9253" y="12330"/>
                </a:lnTo>
                <a:lnTo>
                  <a:pt x="9253" y="16980"/>
                </a:lnTo>
                <a:cubicBezTo>
                  <a:pt x="9253" y="17277"/>
                  <a:pt x="9402" y="17424"/>
                  <a:pt x="9699" y="17412"/>
                </a:cubicBezTo>
                <a:lnTo>
                  <a:pt x="11917" y="17412"/>
                </a:lnTo>
                <a:cubicBezTo>
                  <a:pt x="12214" y="17412"/>
                  <a:pt x="12358" y="17268"/>
                  <a:pt x="12349" y="16980"/>
                </a:cubicBezTo>
                <a:lnTo>
                  <a:pt x="12349" y="12330"/>
                </a:lnTo>
                <a:lnTo>
                  <a:pt x="16596" y="12330"/>
                </a:lnTo>
                <a:cubicBezTo>
                  <a:pt x="16703" y="12330"/>
                  <a:pt x="16805" y="12287"/>
                  <a:pt x="16898" y="12200"/>
                </a:cubicBezTo>
                <a:cubicBezTo>
                  <a:pt x="16994" y="12118"/>
                  <a:pt x="17042" y="12011"/>
                  <a:pt x="17042" y="11884"/>
                </a:cubicBezTo>
                <a:lnTo>
                  <a:pt x="17042" y="974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6" name="AutoShape 47"/>
          <p:cNvSpPr/>
          <p:nvPr/>
        </p:nvSpPr>
        <p:spPr bwMode="auto">
          <a:xfrm>
            <a:off x="16496433" y="6502092"/>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916" y="12964"/>
                </a:moveTo>
                <a:cubicBezTo>
                  <a:pt x="19281" y="12964"/>
                  <a:pt x="19631" y="13046"/>
                  <a:pt x="19959" y="13217"/>
                </a:cubicBezTo>
                <a:cubicBezTo>
                  <a:pt x="20287" y="13387"/>
                  <a:pt x="20571" y="13616"/>
                  <a:pt x="20806" y="13904"/>
                </a:cubicBezTo>
                <a:cubicBezTo>
                  <a:pt x="21049" y="14198"/>
                  <a:pt x="21240" y="14539"/>
                  <a:pt x="21384" y="14932"/>
                </a:cubicBezTo>
                <a:cubicBezTo>
                  <a:pt x="21529" y="15329"/>
                  <a:pt x="21599" y="15743"/>
                  <a:pt x="21599" y="16183"/>
                </a:cubicBezTo>
                <a:lnTo>
                  <a:pt x="21599" y="21050"/>
                </a:lnTo>
                <a:cubicBezTo>
                  <a:pt x="21599" y="21414"/>
                  <a:pt x="21448" y="21599"/>
                  <a:pt x="21142" y="21599"/>
                </a:cubicBezTo>
                <a:lnTo>
                  <a:pt x="457" y="21599"/>
                </a:lnTo>
                <a:cubicBezTo>
                  <a:pt x="151" y="21599"/>
                  <a:pt x="0" y="21414"/>
                  <a:pt x="0" y="21050"/>
                </a:cubicBezTo>
                <a:lnTo>
                  <a:pt x="0" y="16183"/>
                </a:lnTo>
                <a:cubicBezTo>
                  <a:pt x="0" y="15743"/>
                  <a:pt x="70" y="15329"/>
                  <a:pt x="215" y="14932"/>
                </a:cubicBezTo>
                <a:cubicBezTo>
                  <a:pt x="362" y="14539"/>
                  <a:pt x="558" y="14198"/>
                  <a:pt x="800" y="13904"/>
                </a:cubicBezTo>
                <a:cubicBezTo>
                  <a:pt x="1047" y="13616"/>
                  <a:pt x="1336" y="13387"/>
                  <a:pt x="1664" y="13217"/>
                </a:cubicBezTo>
                <a:cubicBezTo>
                  <a:pt x="1992" y="13046"/>
                  <a:pt x="2337" y="12964"/>
                  <a:pt x="2707" y="12964"/>
                </a:cubicBezTo>
                <a:lnTo>
                  <a:pt x="18916" y="12964"/>
                </a:lnTo>
                <a:close/>
                <a:moveTo>
                  <a:pt x="18459" y="18348"/>
                </a:moveTo>
                <a:cubicBezTo>
                  <a:pt x="18459" y="18198"/>
                  <a:pt x="18412" y="18069"/>
                  <a:pt x="18321" y="17963"/>
                </a:cubicBezTo>
                <a:cubicBezTo>
                  <a:pt x="18233" y="17855"/>
                  <a:pt x="18126" y="17802"/>
                  <a:pt x="17998" y="17802"/>
                </a:cubicBezTo>
                <a:lnTo>
                  <a:pt x="3596" y="17802"/>
                </a:lnTo>
                <a:cubicBezTo>
                  <a:pt x="3468" y="17802"/>
                  <a:pt x="3358" y="17852"/>
                  <a:pt x="3273" y="17954"/>
                </a:cubicBezTo>
                <a:cubicBezTo>
                  <a:pt x="3182" y="18057"/>
                  <a:pt x="3136" y="18189"/>
                  <a:pt x="3136" y="18348"/>
                </a:cubicBezTo>
                <a:lnTo>
                  <a:pt x="3136" y="18886"/>
                </a:lnTo>
                <a:cubicBezTo>
                  <a:pt x="3136" y="19032"/>
                  <a:pt x="3182" y="19156"/>
                  <a:pt x="3273" y="19259"/>
                </a:cubicBezTo>
                <a:cubicBezTo>
                  <a:pt x="3358" y="19356"/>
                  <a:pt x="3468" y="19403"/>
                  <a:pt x="3596" y="19403"/>
                </a:cubicBezTo>
                <a:lnTo>
                  <a:pt x="18001" y="19403"/>
                </a:lnTo>
                <a:cubicBezTo>
                  <a:pt x="18128" y="19403"/>
                  <a:pt x="18236" y="19358"/>
                  <a:pt x="18324" y="19265"/>
                </a:cubicBezTo>
                <a:cubicBezTo>
                  <a:pt x="18414" y="19168"/>
                  <a:pt x="18461" y="19041"/>
                  <a:pt x="18461" y="18886"/>
                </a:cubicBezTo>
                <a:lnTo>
                  <a:pt x="18461" y="18348"/>
                </a:lnTo>
                <a:close/>
                <a:moveTo>
                  <a:pt x="18001" y="11346"/>
                </a:moveTo>
                <a:lnTo>
                  <a:pt x="3598" y="11346"/>
                </a:lnTo>
                <a:lnTo>
                  <a:pt x="3598" y="1069"/>
                </a:lnTo>
                <a:cubicBezTo>
                  <a:pt x="3598" y="781"/>
                  <a:pt x="3684" y="528"/>
                  <a:pt x="3860" y="314"/>
                </a:cubicBezTo>
                <a:cubicBezTo>
                  <a:pt x="4034" y="105"/>
                  <a:pt x="4252" y="0"/>
                  <a:pt x="4511" y="0"/>
                </a:cubicBezTo>
                <a:lnTo>
                  <a:pt x="12140" y="0"/>
                </a:lnTo>
                <a:lnTo>
                  <a:pt x="12140" y="5386"/>
                </a:lnTo>
                <a:cubicBezTo>
                  <a:pt x="12140" y="5845"/>
                  <a:pt x="12274" y="6235"/>
                  <a:pt x="12539" y="6550"/>
                </a:cubicBezTo>
                <a:cubicBezTo>
                  <a:pt x="12803" y="6873"/>
                  <a:pt x="13119" y="7031"/>
                  <a:pt x="13489" y="7031"/>
                </a:cubicBezTo>
                <a:lnTo>
                  <a:pt x="18001" y="7031"/>
                </a:lnTo>
                <a:lnTo>
                  <a:pt x="18001" y="11346"/>
                </a:lnTo>
                <a:close/>
                <a:moveTo>
                  <a:pt x="18001" y="5386"/>
                </a:moveTo>
                <a:lnTo>
                  <a:pt x="13489" y="5386"/>
                </a:lnTo>
                <a:lnTo>
                  <a:pt x="13489" y="0"/>
                </a:lnTo>
                <a:lnTo>
                  <a:pt x="18001" y="538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7" name="AutoShape 48"/>
          <p:cNvSpPr/>
          <p:nvPr/>
        </p:nvSpPr>
        <p:spPr bwMode="auto">
          <a:xfrm>
            <a:off x="17567518" y="6502092"/>
            <a:ext cx="497454" cy="485080"/>
          </a:xfrm>
          <a:custGeom>
            <a:avLst/>
            <a:gdLst>
              <a:gd name="T0" fmla="+- 0 10794 37"/>
              <a:gd name="T1" fmla="*/ T0 w 21514"/>
              <a:gd name="T2" fmla="+- 0 10805 11"/>
              <a:gd name="T3" fmla="*/ 10805 h 21589"/>
              <a:gd name="T4" fmla="+- 0 10794 37"/>
              <a:gd name="T5" fmla="*/ T4 w 21514"/>
              <a:gd name="T6" fmla="+- 0 10805 11"/>
              <a:gd name="T7" fmla="*/ 10805 h 21589"/>
              <a:gd name="T8" fmla="+- 0 10794 37"/>
              <a:gd name="T9" fmla="*/ T8 w 21514"/>
              <a:gd name="T10" fmla="+- 0 10805 11"/>
              <a:gd name="T11" fmla="*/ 10805 h 21589"/>
              <a:gd name="T12" fmla="+- 0 10794 37"/>
              <a:gd name="T13" fmla="*/ T12 w 21514"/>
              <a:gd name="T14" fmla="+- 0 10805 11"/>
              <a:gd name="T15" fmla="*/ 10805 h 21589"/>
            </a:gdLst>
            <a:ahLst/>
            <a:cxnLst>
              <a:cxn ang="0">
                <a:pos x="T1" y="T3"/>
              </a:cxn>
              <a:cxn ang="0">
                <a:pos x="T5" y="T7"/>
              </a:cxn>
              <a:cxn ang="0">
                <a:pos x="T9" y="T11"/>
              </a:cxn>
              <a:cxn ang="0">
                <a:pos x="T13" y="T15"/>
              </a:cxn>
            </a:cxnLst>
            <a:rect l="0" t="0" r="r" b="b"/>
            <a:pathLst>
              <a:path w="21514" h="21589">
                <a:moveTo>
                  <a:pt x="21361" y="20641"/>
                </a:moveTo>
                <a:cubicBezTo>
                  <a:pt x="21548" y="20866"/>
                  <a:pt x="21562" y="21109"/>
                  <a:pt x="21408" y="21357"/>
                </a:cubicBezTo>
                <a:cubicBezTo>
                  <a:pt x="21319" y="21501"/>
                  <a:pt x="21195" y="21577"/>
                  <a:pt x="21038" y="21589"/>
                </a:cubicBezTo>
                <a:cubicBezTo>
                  <a:pt x="20963" y="21589"/>
                  <a:pt x="20895" y="21560"/>
                  <a:pt x="20836" y="21507"/>
                </a:cubicBezTo>
                <a:lnTo>
                  <a:pt x="15037" y="17552"/>
                </a:lnTo>
                <a:cubicBezTo>
                  <a:pt x="14487" y="18272"/>
                  <a:pt x="13903" y="18878"/>
                  <a:pt x="13294" y="19374"/>
                </a:cubicBezTo>
                <a:cubicBezTo>
                  <a:pt x="12685" y="19871"/>
                  <a:pt x="12081" y="20235"/>
                  <a:pt x="11482" y="20460"/>
                </a:cubicBezTo>
                <a:cubicBezTo>
                  <a:pt x="10887" y="20692"/>
                  <a:pt x="10320" y="20779"/>
                  <a:pt x="9786" y="20725"/>
                </a:cubicBezTo>
                <a:cubicBezTo>
                  <a:pt x="9249" y="20669"/>
                  <a:pt x="8774" y="20460"/>
                  <a:pt x="8355" y="20091"/>
                </a:cubicBezTo>
                <a:cubicBezTo>
                  <a:pt x="7788" y="19594"/>
                  <a:pt x="7432" y="18884"/>
                  <a:pt x="7291" y="17947"/>
                </a:cubicBezTo>
                <a:cubicBezTo>
                  <a:pt x="7148" y="17016"/>
                  <a:pt x="7181" y="15992"/>
                  <a:pt x="7392" y="14861"/>
                </a:cubicBezTo>
                <a:lnTo>
                  <a:pt x="3996" y="11855"/>
                </a:lnTo>
                <a:cubicBezTo>
                  <a:pt x="3427" y="12151"/>
                  <a:pt x="2883" y="12295"/>
                  <a:pt x="2366" y="12283"/>
                </a:cubicBezTo>
                <a:cubicBezTo>
                  <a:pt x="1843" y="12278"/>
                  <a:pt x="1387" y="12097"/>
                  <a:pt x="991" y="11745"/>
                </a:cubicBezTo>
                <a:cubicBezTo>
                  <a:pt x="609" y="11392"/>
                  <a:pt x="340" y="10924"/>
                  <a:pt x="178" y="10334"/>
                </a:cubicBezTo>
                <a:cubicBezTo>
                  <a:pt x="16" y="9745"/>
                  <a:pt x="-37" y="9085"/>
                  <a:pt x="26" y="8346"/>
                </a:cubicBezTo>
                <a:cubicBezTo>
                  <a:pt x="87" y="7607"/>
                  <a:pt x="253" y="6831"/>
                  <a:pt x="532" y="6022"/>
                </a:cubicBezTo>
                <a:cubicBezTo>
                  <a:pt x="808" y="5212"/>
                  <a:pt x="1180" y="4417"/>
                  <a:pt x="1654" y="3647"/>
                </a:cubicBezTo>
                <a:cubicBezTo>
                  <a:pt x="2124" y="2868"/>
                  <a:pt x="2644" y="2208"/>
                  <a:pt x="3214" y="1653"/>
                </a:cubicBezTo>
                <a:cubicBezTo>
                  <a:pt x="3780" y="1100"/>
                  <a:pt x="4347" y="682"/>
                  <a:pt x="4919" y="400"/>
                </a:cubicBezTo>
                <a:cubicBezTo>
                  <a:pt x="5485" y="127"/>
                  <a:pt x="6031" y="-11"/>
                  <a:pt x="6549" y="0"/>
                </a:cubicBezTo>
                <a:cubicBezTo>
                  <a:pt x="7069" y="5"/>
                  <a:pt x="7523" y="186"/>
                  <a:pt x="7912" y="539"/>
                </a:cubicBezTo>
                <a:cubicBezTo>
                  <a:pt x="8308" y="908"/>
                  <a:pt x="8582" y="1393"/>
                  <a:pt x="8736" y="1988"/>
                </a:cubicBezTo>
                <a:cubicBezTo>
                  <a:pt x="8889" y="2589"/>
                  <a:pt x="8936" y="3255"/>
                  <a:pt x="8877" y="3994"/>
                </a:cubicBezTo>
                <a:lnTo>
                  <a:pt x="12252" y="7034"/>
                </a:lnTo>
                <a:cubicBezTo>
                  <a:pt x="13081" y="6467"/>
                  <a:pt x="13885" y="6137"/>
                  <a:pt x="14662" y="6047"/>
                </a:cubicBezTo>
                <a:cubicBezTo>
                  <a:pt x="15440" y="5960"/>
                  <a:pt x="16112" y="6168"/>
                  <a:pt x="16679" y="6682"/>
                </a:cubicBezTo>
                <a:cubicBezTo>
                  <a:pt x="17091" y="7051"/>
                  <a:pt x="17391" y="7542"/>
                  <a:pt x="17583" y="8148"/>
                </a:cubicBezTo>
                <a:cubicBezTo>
                  <a:pt x="17773" y="8752"/>
                  <a:pt x="17859" y="9432"/>
                  <a:pt x="17845" y="10179"/>
                </a:cubicBezTo>
                <a:cubicBezTo>
                  <a:pt x="17829" y="10929"/>
                  <a:pt x="17717" y="11722"/>
                  <a:pt x="17503" y="12571"/>
                </a:cubicBezTo>
                <a:cubicBezTo>
                  <a:pt x="17290" y="13414"/>
                  <a:pt x="16979" y="14263"/>
                  <a:pt x="16569" y="15110"/>
                </a:cubicBezTo>
                <a:lnTo>
                  <a:pt x="21361" y="20641"/>
                </a:lnTo>
                <a:close/>
                <a:moveTo>
                  <a:pt x="2087" y="9948"/>
                </a:moveTo>
                <a:cubicBezTo>
                  <a:pt x="2244" y="10075"/>
                  <a:pt x="2431" y="10143"/>
                  <a:pt x="2649" y="10143"/>
                </a:cubicBezTo>
                <a:cubicBezTo>
                  <a:pt x="2881" y="10143"/>
                  <a:pt x="3125" y="10058"/>
                  <a:pt x="3382" y="9906"/>
                </a:cubicBezTo>
                <a:cubicBezTo>
                  <a:pt x="3637" y="9745"/>
                  <a:pt x="3907" y="9536"/>
                  <a:pt x="4183" y="9282"/>
                </a:cubicBezTo>
                <a:cubicBezTo>
                  <a:pt x="4460" y="9023"/>
                  <a:pt x="4731" y="8727"/>
                  <a:pt x="4998" y="8385"/>
                </a:cubicBezTo>
                <a:cubicBezTo>
                  <a:pt x="5263" y="8041"/>
                  <a:pt x="5511" y="7683"/>
                  <a:pt x="5743" y="7316"/>
                </a:cubicBezTo>
                <a:cubicBezTo>
                  <a:pt x="5813" y="7189"/>
                  <a:pt x="5844" y="7051"/>
                  <a:pt x="5820" y="6902"/>
                </a:cubicBezTo>
                <a:cubicBezTo>
                  <a:pt x="5797" y="6758"/>
                  <a:pt x="5743" y="6637"/>
                  <a:pt x="5652" y="6549"/>
                </a:cubicBezTo>
                <a:cubicBezTo>
                  <a:pt x="5549" y="6456"/>
                  <a:pt x="5434" y="6417"/>
                  <a:pt x="5310" y="6434"/>
                </a:cubicBezTo>
                <a:cubicBezTo>
                  <a:pt x="5186" y="6445"/>
                  <a:pt x="5083" y="6521"/>
                  <a:pt x="5001" y="6654"/>
                </a:cubicBezTo>
                <a:cubicBezTo>
                  <a:pt x="4417" y="7590"/>
                  <a:pt x="3902" y="8236"/>
                  <a:pt x="3455" y="8588"/>
                </a:cubicBezTo>
                <a:cubicBezTo>
                  <a:pt x="3005" y="8935"/>
                  <a:pt x="2736" y="9093"/>
                  <a:pt x="2647" y="9057"/>
                </a:cubicBezTo>
                <a:cubicBezTo>
                  <a:pt x="2541" y="8969"/>
                  <a:pt x="2424" y="8935"/>
                  <a:pt x="2298" y="8964"/>
                </a:cubicBezTo>
                <a:cubicBezTo>
                  <a:pt x="2171" y="8989"/>
                  <a:pt x="2070" y="9057"/>
                  <a:pt x="1996" y="9167"/>
                </a:cubicBezTo>
                <a:cubicBezTo>
                  <a:pt x="1923" y="9294"/>
                  <a:pt x="1895" y="9432"/>
                  <a:pt x="1918" y="9578"/>
                </a:cubicBezTo>
                <a:cubicBezTo>
                  <a:pt x="1942" y="9728"/>
                  <a:pt x="1998" y="9849"/>
                  <a:pt x="2087" y="9948"/>
                </a:cubicBezTo>
                <a:moveTo>
                  <a:pt x="9299" y="14647"/>
                </a:moveTo>
                <a:cubicBezTo>
                  <a:pt x="9357" y="14720"/>
                  <a:pt x="9444" y="14757"/>
                  <a:pt x="9554" y="14757"/>
                </a:cubicBezTo>
                <a:cubicBezTo>
                  <a:pt x="9704" y="14757"/>
                  <a:pt x="9828" y="14681"/>
                  <a:pt x="9924" y="14526"/>
                </a:cubicBezTo>
                <a:cubicBezTo>
                  <a:pt x="9999" y="14399"/>
                  <a:pt x="10029" y="14266"/>
                  <a:pt x="10011" y="14131"/>
                </a:cubicBezTo>
                <a:cubicBezTo>
                  <a:pt x="9999" y="13993"/>
                  <a:pt x="9940" y="13877"/>
                  <a:pt x="9835" y="13784"/>
                </a:cubicBezTo>
                <a:lnTo>
                  <a:pt x="5945" y="10301"/>
                </a:lnTo>
                <a:cubicBezTo>
                  <a:pt x="5825" y="10428"/>
                  <a:pt x="5701" y="10549"/>
                  <a:pt x="5579" y="10670"/>
                </a:cubicBezTo>
                <a:cubicBezTo>
                  <a:pt x="5457" y="10791"/>
                  <a:pt x="5333" y="10901"/>
                  <a:pt x="5216" y="10989"/>
                </a:cubicBezTo>
                <a:lnTo>
                  <a:pt x="9299" y="14647"/>
                </a:lnTo>
                <a:close/>
                <a:moveTo>
                  <a:pt x="14353" y="15028"/>
                </a:moveTo>
                <a:cubicBezTo>
                  <a:pt x="14428" y="14918"/>
                  <a:pt x="14459" y="14791"/>
                  <a:pt x="14444" y="14641"/>
                </a:cubicBezTo>
                <a:cubicBezTo>
                  <a:pt x="14428" y="14495"/>
                  <a:pt x="14370" y="14373"/>
                  <a:pt x="14264" y="14283"/>
                </a:cubicBezTo>
                <a:cubicBezTo>
                  <a:pt x="14175" y="14196"/>
                  <a:pt x="14067" y="14156"/>
                  <a:pt x="13943" y="14173"/>
                </a:cubicBezTo>
                <a:cubicBezTo>
                  <a:pt x="13821" y="14196"/>
                  <a:pt x="13718" y="14266"/>
                  <a:pt x="13648" y="14393"/>
                </a:cubicBezTo>
                <a:cubicBezTo>
                  <a:pt x="13266" y="15005"/>
                  <a:pt x="12882" y="15530"/>
                  <a:pt x="12498" y="15959"/>
                </a:cubicBezTo>
                <a:cubicBezTo>
                  <a:pt x="12114" y="16387"/>
                  <a:pt x="11758" y="16731"/>
                  <a:pt x="11428" y="16977"/>
                </a:cubicBezTo>
                <a:cubicBezTo>
                  <a:pt x="11097" y="17225"/>
                  <a:pt x="10807" y="17386"/>
                  <a:pt x="10554" y="17462"/>
                </a:cubicBezTo>
                <a:cubicBezTo>
                  <a:pt x="10299" y="17541"/>
                  <a:pt x="10118" y="17518"/>
                  <a:pt x="10013" y="17403"/>
                </a:cubicBezTo>
                <a:cubicBezTo>
                  <a:pt x="9910" y="17315"/>
                  <a:pt x="9800" y="17281"/>
                  <a:pt x="9685" y="17310"/>
                </a:cubicBezTo>
                <a:cubicBezTo>
                  <a:pt x="9568" y="17335"/>
                  <a:pt x="9472" y="17420"/>
                  <a:pt x="9399" y="17552"/>
                </a:cubicBezTo>
                <a:cubicBezTo>
                  <a:pt x="9324" y="17662"/>
                  <a:pt x="9292" y="17789"/>
                  <a:pt x="9303" y="17936"/>
                </a:cubicBezTo>
                <a:cubicBezTo>
                  <a:pt x="9315" y="18085"/>
                  <a:pt x="9376" y="18207"/>
                  <a:pt x="9488" y="18294"/>
                </a:cubicBezTo>
                <a:cubicBezTo>
                  <a:pt x="9706" y="18503"/>
                  <a:pt x="9961" y="18604"/>
                  <a:pt x="10261" y="18604"/>
                </a:cubicBezTo>
                <a:cubicBezTo>
                  <a:pt x="10568" y="18604"/>
                  <a:pt x="10898" y="18508"/>
                  <a:pt x="11254" y="18317"/>
                </a:cubicBezTo>
                <a:cubicBezTo>
                  <a:pt x="11610" y="18125"/>
                  <a:pt x="11964" y="17865"/>
                  <a:pt x="12325" y="17541"/>
                </a:cubicBezTo>
                <a:cubicBezTo>
                  <a:pt x="12683" y="17214"/>
                  <a:pt x="13034" y="16836"/>
                  <a:pt x="13379" y="16399"/>
                </a:cubicBezTo>
                <a:cubicBezTo>
                  <a:pt x="13721" y="15959"/>
                  <a:pt x="14046" y="15502"/>
                  <a:pt x="14353" y="15028"/>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8" name="AutoShape 49"/>
          <p:cNvSpPr/>
          <p:nvPr/>
        </p:nvSpPr>
        <p:spPr bwMode="auto">
          <a:xfrm>
            <a:off x="16496433" y="2983540"/>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43" y="21047"/>
                </a:moveTo>
                <a:cubicBezTo>
                  <a:pt x="3143" y="21200"/>
                  <a:pt x="3101" y="21329"/>
                  <a:pt x="3025" y="21435"/>
                </a:cubicBezTo>
                <a:cubicBezTo>
                  <a:pt x="2947" y="21544"/>
                  <a:pt x="2841" y="21599"/>
                  <a:pt x="2707" y="21599"/>
                </a:cubicBezTo>
                <a:lnTo>
                  <a:pt x="457" y="21599"/>
                </a:lnTo>
                <a:cubicBezTo>
                  <a:pt x="154" y="21599"/>
                  <a:pt x="0" y="21414"/>
                  <a:pt x="0" y="21047"/>
                </a:cubicBezTo>
                <a:lnTo>
                  <a:pt x="0" y="17393"/>
                </a:lnTo>
                <a:cubicBezTo>
                  <a:pt x="0" y="17244"/>
                  <a:pt x="46" y="17114"/>
                  <a:pt x="134" y="17006"/>
                </a:cubicBezTo>
                <a:cubicBezTo>
                  <a:pt x="225" y="16900"/>
                  <a:pt x="332" y="16844"/>
                  <a:pt x="457" y="16844"/>
                </a:cubicBezTo>
                <a:lnTo>
                  <a:pt x="2707" y="16844"/>
                </a:lnTo>
                <a:cubicBezTo>
                  <a:pt x="2834" y="16844"/>
                  <a:pt x="2937" y="16900"/>
                  <a:pt x="3018" y="17006"/>
                </a:cubicBezTo>
                <a:cubicBezTo>
                  <a:pt x="3101" y="17114"/>
                  <a:pt x="3143" y="17244"/>
                  <a:pt x="3143" y="17393"/>
                </a:cubicBezTo>
                <a:lnTo>
                  <a:pt x="3143" y="21047"/>
                </a:lnTo>
                <a:close/>
                <a:moveTo>
                  <a:pt x="7757" y="21047"/>
                </a:moveTo>
                <a:cubicBezTo>
                  <a:pt x="7757" y="21200"/>
                  <a:pt x="7715" y="21329"/>
                  <a:pt x="7634" y="21435"/>
                </a:cubicBezTo>
                <a:cubicBezTo>
                  <a:pt x="7551" y="21544"/>
                  <a:pt x="7448" y="21599"/>
                  <a:pt x="7324" y="21599"/>
                </a:cubicBezTo>
                <a:lnTo>
                  <a:pt x="5062" y="21599"/>
                </a:lnTo>
                <a:cubicBezTo>
                  <a:pt x="4934" y="21599"/>
                  <a:pt x="4829" y="21544"/>
                  <a:pt x="4739" y="21435"/>
                </a:cubicBezTo>
                <a:cubicBezTo>
                  <a:pt x="4648" y="21329"/>
                  <a:pt x="4604" y="21200"/>
                  <a:pt x="4604" y="21047"/>
                </a:cubicBezTo>
                <a:lnTo>
                  <a:pt x="4604" y="14947"/>
                </a:lnTo>
                <a:cubicBezTo>
                  <a:pt x="4604" y="14797"/>
                  <a:pt x="4648" y="14668"/>
                  <a:pt x="4739" y="14559"/>
                </a:cubicBezTo>
                <a:cubicBezTo>
                  <a:pt x="4829" y="14453"/>
                  <a:pt x="4934" y="14398"/>
                  <a:pt x="5062" y="14398"/>
                </a:cubicBezTo>
                <a:lnTo>
                  <a:pt x="7324" y="14398"/>
                </a:lnTo>
                <a:cubicBezTo>
                  <a:pt x="7448" y="14398"/>
                  <a:pt x="7551" y="14453"/>
                  <a:pt x="7634" y="14559"/>
                </a:cubicBezTo>
                <a:cubicBezTo>
                  <a:pt x="7715" y="14668"/>
                  <a:pt x="7757" y="14797"/>
                  <a:pt x="7757" y="14947"/>
                </a:cubicBezTo>
                <a:lnTo>
                  <a:pt x="7757" y="21047"/>
                </a:lnTo>
                <a:close/>
                <a:moveTo>
                  <a:pt x="12388" y="21047"/>
                </a:moveTo>
                <a:cubicBezTo>
                  <a:pt x="12388" y="21200"/>
                  <a:pt x="12342" y="21329"/>
                  <a:pt x="12251" y="21435"/>
                </a:cubicBezTo>
                <a:cubicBezTo>
                  <a:pt x="12165" y="21544"/>
                  <a:pt x="12055" y="21599"/>
                  <a:pt x="11928" y="21599"/>
                </a:cubicBezTo>
                <a:lnTo>
                  <a:pt x="9666" y="21599"/>
                </a:lnTo>
                <a:cubicBezTo>
                  <a:pt x="9541" y="21599"/>
                  <a:pt x="9434" y="21544"/>
                  <a:pt x="9343" y="21435"/>
                </a:cubicBezTo>
                <a:cubicBezTo>
                  <a:pt x="9255" y="21329"/>
                  <a:pt x="9208" y="21200"/>
                  <a:pt x="9208" y="21047"/>
                </a:cubicBezTo>
                <a:lnTo>
                  <a:pt x="9208" y="11546"/>
                </a:lnTo>
                <a:cubicBezTo>
                  <a:pt x="9208" y="11393"/>
                  <a:pt x="9255" y="11264"/>
                  <a:pt x="9343" y="11158"/>
                </a:cubicBezTo>
                <a:cubicBezTo>
                  <a:pt x="9434" y="11049"/>
                  <a:pt x="9541" y="10996"/>
                  <a:pt x="9666" y="10996"/>
                </a:cubicBezTo>
                <a:lnTo>
                  <a:pt x="11928" y="10996"/>
                </a:lnTo>
                <a:cubicBezTo>
                  <a:pt x="12055" y="10996"/>
                  <a:pt x="12165" y="11049"/>
                  <a:pt x="12251" y="11158"/>
                </a:cubicBezTo>
                <a:cubicBezTo>
                  <a:pt x="12342" y="11264"/>
                  <a:pt x="12388" y="11393"/>
                  <a:pt x="12388" y="11546"/>
                </a:cubicBezTo>
                <a:lnTo>
                  <a:pt x="12388" y="21047"/>
                </a:lnTo>
                <a:close/>
                <a:moveTo>
                  <a:pt x="16993" y="21047"/>
                </a:moveTo>
                <a:cubicBezTo>
                  <a:pt x="16993" y="21200"/>
                  <a:pt x="16946" y="21329"/>
                  <a:pt x="16856" y="21435"/>
                </a:cubicBezTo>
                <a:cubicBezTo>
                  <a:pt x="16767" y="21544"/>
                  <a:pt x="16660" y="21599"/>
                  <a:pt x="16535" y="21599"/>
                </a:cubicBezTo>
                <a:lnTo>
                  <a:pt x="14285" y="21599"/>
                </a:lnTo>
                <a:cubicBezTo>
                  <a:pt x="14158" y="21599"/>
                  <a:pt x="14055" y="21544"/>
                  <a:pt x="13974" y="21435"/>
                </a:cubicBezTo>
                <a:cubicBezTo>
                  <a:pt x="13894" y="21329"/>
                  <a:pt x="13850" y="21200"/>
                  <a:pt x="13850" y="21047"/>
                </a:cubicBezTo>
                <a:lnTo>
                  <a:pt x="13850" y="7058"/>
                </a:lnTo>
                <a:cubicBezTo>
                  <a:pt x="13850" y="6908"/>
                  <a:pt x="13891" y="6781"/>
                  <a:pt x="13967" y="6670"/>
                </a:cubicBezTo>
                <a:cubicBezTo>
                  <a:pt x="14045" y="6564"/>
                  <a:pt x="14151" y="6511"/>
                  <a:pt x="14285" y="6511"/>
                </a:cubicBezTo>
                <a:lnTo>
                  <a:pt x="16535" y="6511"/>
                </a:lnTo>
                <a:cubicBezTo>
                  <a:pt x="16660" y="6511"/>
                  <a:pt x="16767" y="6561"/>
                  <a:pt x="16855" y="6664"/>
                </a:cubicBezTo>
                <a:cubicBezTo>
                  <a:pt x="16946" y="6767"/>
                  <a:pt x="16993" y="6899"/>
                  <a:pt x="16993" y="7058"/>
                </a:cubicBezTo>
                <a:lnTo>
                  <a:pt x="16993" y="21047"/>
                </a:lnTo>
                <a:close/>
                <a:moveTo>
                  <a:pt x="21599" y="21047"/>
                </a:moveTo>
                <a:cubicBezTo>
                  <a:pt x="21599" y="21414"/>
                  <a:pt x="21448" y="21599"/>
                  <a:pt x="21139" y="21599"/>
                </a:cubicBezTo>
                <a:lnTo>
                  <a:pt x="18914" y="21599"/>
                </a:lnTo>
                <a:cubicBezTo>
                  <a:pt x="18611" y="21599"/>
                  <a:pt x="18456" y="21414"/>
                  <a:pt x="18456" y="21047"/>
                </a:cubicBezTo>
                <a:lnTo>
                  <a:pt x="18456" y="549"/>
                </a:lnTo>
                <a:cubicBezTo>
                  <a:pt x="18456" y="182"/>
                  <a:pt x="18608" y="0"/>
                  <a:pt x="18914" y="0"/>
                </a:cubicBezTo>
                <a:lnTo>
                  <a:pt x="21139" y="0"/>
                </a:lnTo>
                <a:cubicBezTo>
                  <a:pt x="21445" y="0"/>
                  <a:pt x="21599" y="182"/>
                  <a:pt x="21599" y="549"/>
                </a:cubicBezTo>
                <a:lnTo>
                  <a:pt x="21599" y="2104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9" name="AutoShape 50"/>
          <p:cNvSpPr/>
          <p:nvPr/>
        </p:nvSpPr>
        <p:spPr bwMode="auto">
          <a:xfrm>
            <a:off x="17565528" y="2983540"/>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65" y="10197"/>
                </a:moveTo>
                <a:cubicBezTo>
                  <a:pt x="15001" y="10365"/>
                  <a:pt x="15071" y="10573"/>
                  <a:pt x="15076" y="10817"/>
                </a:cubicBezTo>
                <a:cubicBezTo>
                  <a:pt x="15079" y="11061"/>
                  <a:pt x="15009" y="11255"/>
                  <a:pt x="14865" y="11407"/>
                </a:cubicBezTo>
                <a:lnTo>
                  <a:pt x="7797" y="19179"/>
                </a:lnTo>
                <a:cubicBezTo>
                  <a:pt x="7642" y="19350"/>
                  <a:pt x="7460" y="19435"/>
                  <a:pt x="7247" y="19435"/>
                </a:cubicBezTo>
                <a:cubicBezTo>
                  <a:pt x="7180" y="19435"/>
                  <a:pt x="7078" y="19414"/>
                  <a:pt x="6940" y="19379"/>
                </a:cubicBezTo>
                <a:cubicBezTo>
                  <a:pt x="6625" y="19229"/>
                  <a:pt x="6467" y="18962"/>
                  <a:pt x="6467" y="18577"/>
                </a:cubicBezTo>
                <a:lnTo>
                  <a:pt x="6467" y="14486"/>
                </a:lnTo>
                <a:lnTo>
                  <a:pt x="996" y="14486"/>
                </a:lnTo>
                <a:cubicBezTo>
                  <a:pt x="715" y="14486"/>
                  <a:pt x="477" y="14380"/>
                  <a:pt x="285" y="14168"/>
                </a:cubicBezTo>
                <a:cubicBezTo>
                  <a:pt x="93" y="13957"/>
                  <a:pt x="0" y="13698"/>
                  <a:pt x="0" y="13390"/>
                </a:cubicBezTo>
                <a:lnTo>
                  <a:pt x="0" y="8215"/>
                </a:lnTo>
                <a:cubicBezTo>
                  <a:pt x="0" y="7903"/>
                  <a:pt x="93" y="7651"/>
                  <a:pt x="285" y="7448"/>
                </a:cubicBezTo>
                <a:cubicBezTo>
                  <a:pt x="475" y="7245"/>
                  <a:pt x="712" y="7146"/>
                  <a:pt x="996" y="7146"/>
                </a:cubicBezTo>
                <a:lnTo>
                  <a:pt x="6467" y="7146"/>
                </a:lnTo>
                <a:lnTo>
                  <a:pt x="6467" y="3025"/>
                </a:lnTo>
                <a:cubicBezTo>
                  <a:pt x="6467" y="2640"/>
                  <a:pt x="6624" y="2376"/>
                  <a:pt x="6940" y="2223"/>
                </a:cubicBezTo>
                <a:cubicBezTo>
                  <a:pt x="7273" y="2094"/>
                  <a:pt x="7556" y="2158"/>
                  <a:pt x="7797" y="2420"/>
                </a:cubicBezTo>
                <a:lnTo>
                  <a:pt x="14865" y="10197"/>
                </a:lnTo>
                <a:close/>
                <a:moveTo>
                  <a:pt x="17663" y="0"/>
                </a:moveTo>
                <a:cubicBezTo>
                  <a:pt x="18200" y="0"/>
                  <a:pt x="18708" y="114"/>
                  <a:pt x="19178" y="343"/>
                </a:cubicBezTo>
                <a:cubicBezTo>
                  <a:pt x="19653" y="572"/>
                  <a:pt x="20067" y="884"/>
                  <a:pt x="20425" y="1265"/>
                </a:cubicBezTo>
                <a:cubicBezTo>
                  <a:pt x="20782" y="1647"/>
                  <a:pt x="21068" y="2105"/>
                  <a:pt x="21282" y="2634"/>
                </a:cubicBezTo>
                <a:cubicBezTo>
                  <a:pt x="21493" y="3166"/>
                  <a:pt x="21599" y="3727"/>
                  <a:pt x="21599" y="4317"/>
                </a:cubicBezTo>
                <a:lnTo>
                  <a:pt x="21599" y="17282"/>
                </a:lnTo>
                <a:cubicBezTo>
                  <a:pt x="21599" y="17869"/>
                  <a:pt x="21493" y="18424"/>
                  <a:pt x="21282" y="18947"/>
                </a:cubicBezTo>
                <a:cubicBezTo>
                  <a:pt x="21068" y="19467"/>
                  <a:pt x="20780" y="19922"/>
                  <a:pt x="20425" y="20319"/>
                </a:cubicBezTo>
                <a:cubicBezTo>
                  <a:pt x="20067" y="20712"/>
                  <a:pt x="19653" y="21021"/>
                  <a:pt x="19186" y="21253"/>
                </a:cubicBezTo>
                <a:cubicBezTo>
                  <a:pt x="18716" y="21482"/>
                  <a:pt x="18208" y="21599"/>
                  <a:pt x="17663" y="21599"/>
                </a:cubicBezTo>
                <a:lnTo>
                  <a:pt x="11784" y="21599"/>
                </a:lnTo>
                <a:lnTo>
                  <a:pt x="11784" y="18886"/>
                </a:lnTo>
                <a:lnTo>
                  <a:pt x="17663" y="18886"/>
                </a:lnTo>
                <a:cubicBezTo>
                  <a:pt x="18064" y="18886"/>
                  <a:pt x="18409" y="18727"/>
                  <a:pt x="18700" y="18413"/>
                </a:cubicBezTo>
                <a:cubicBezTo>
                  <a:pt x="18991" y="18098"/>
                  <a:pt x="19135" y="17720"/>
                  <a:pt x="19135" y="17282"/>
                </a:cubicBezTo>
                <a:lnTo>
                  <a:pt x="19135" y="4317"/>
                </a:lnTo>
                <a:cubicBezTo>
                  <a:pt x="19135" y="3874"/>
                  <a:pt x="18991" y="3498"/>
                  <a:pt x="18708" y="3183"/>
                </a:cubicBezTo>
                <a:cubicBezTo>
                  <a:pt x="18422" y="2872"/>
                  <a:pt x="18075" y="2713"/>
                  <a:pt x="17663" y="2713"/>
                </a:cubicBezTo>
                <a:lnTo>
                  <a:pt x="11784" y="2713"/>
                </a:lnTo>
                <a:lnTo>
                  <a:pt x="11784" y="0"/>
                </a:lnTo>
                <a:lnTo>
                  <a:pt x="17663" y="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0" name="AutoShape 51"/>
          <p:cNvSpPr/>
          <p:nvPr/>
        </p:nvSpPr>
        <p:spPr bwMode="auto">
          <a:xfrm>
            <a:off x="1490627" y="3897431"/>
            <a:ext cx="497454" cy="483139"/>
          </a:xfrm>
          <a:custGeom>
            <a:avLst/>
            <a:gdLst>
              <a:gd name="T0" fmla="*/ 10798 w 21597"/>
              <a:gd name="T1" fmla="*/ 10800 h 21600"/>
              <a:gd name="T2" fmla="*/ 10798 w 21597"/>
              <a:gd name="T3" fmla="*/ 10800 h 21600"/>
              <a:gd name="T4" fmla="*/ 10798 w 21597"/>
              <a:gd name="T5" fmla="*/ 10800 h 21600"/>
              <a:gd name="T6" fmla="*/ 10798 w 21597"/>
              <a:gd name="T7" fmla="*/ 10800 h 21600"/>
            </a:gdLst>
            <a:ahLst/>
            <a:cxnLst>
              <a:cxn ang="0">
                <a:pos x="T0" y="T1"/>
              </a:cxn>
              <a:cxn ang="0">
                <a:pos x="T2" y="T3"/>
              </a:cxn>
              <a:cxn ang="0">
                <a:pos x="T4" y="T5"/>
              </a:cxn>
              <a:cxn ang="0">
                <a:pos x="T6" y="T7"/>
              </a:cxn>
            </a:cxnLst>
            <a:rect l="0" t="0" r="r" b="b"/>
            <a:pathLst>
              <a:path w="21597" h="21600">
                <a:moveTo>
                  <a:pt x="3919" y="21599"/>
                </a:moveTo>
                <a:cubicBezTo>
                  <a:pt x="3385" y="21599"/>
                  <a:pt x="2878" y="21485"/>
                  <a:pt x="2408" y="21256"/>
                </a:cubicBezTo>
                <a:cubicBezTo>
                  <a:pt x="1933" y="21027"/>
                  <a:pt x="1519" y="20715"/>
                  <a:pt x="1164" y="20319"/>
                </a:cubicBezTo>
                <a:cubicBezTo>
                  <a:pt x="801" y="19928"/>
                  <a:pt x="520" y="19470"/>
                  <a:pt x="312" y="18947"/>
                </a:cubicBezTo>
                <a:cubicBezTo>
                  <a:pt x="101" y="18430"/>
                  <a:pt x="0" y="17872"/>
                  <a:pt x="0" y="17281"/>
                </a:cubicBezTo>
                <a:lnTo>
                  <a:pt x="0" y="4318"/>
                </a:lnTo>
                <a:cubicBezTo>
                  <a:pt x="0" y="3727"/>
                  <a:pt x="101" y="3169"/>
                  <a:pt x="312" y="2652"/>
                </a:cubicBezTo>
                <a:cubicBezTo>
                  <a:pt x="520" y="2129"/>
                  <a:pt x="803" y="1674"/>
                  <a:pt x="1164" y="1280"/>
                </a:cubicBezTo>
                <a:cubicBezTo>
                  <a:pt x="1519" y="887"/>
                  <a:pt x="1933" y="575"/>
                  <a:pt x="2408" y="343"/>
                </a:cubicBezTo>
                <a:cubicBezTo>
                  <a:pt x="2881" y="114"/>
                  <a:pt x="3385" y="0"/>
                  <a:pt x="3919" y="0"/>
                </a:cubicBezTo>
                <a:lnTo>
                  <a:pt x="9813" y="0"/>
                </a:lnTo>
                <a:lnTo>
                  <a:pt x="9813" y="2714"/>
                </a:lnTo>
                <a:lnTo>
                  <a:pt x="3919" y="2714"/>
                </a:lnTo>
                <a:cubicBezTo>
                  <a:pt x="3522" y="2714"/>
                  <a:pt x="3177" y="2872"/>
                  <a:pt x="2891" y="3184"/>
                </a:cubicBezTo>
                <a:cubicBezTo>
                  <a:pt x="2608" y="3501"/>
                  <a:pt x="2464" y="3877"/>
                  <a:pt x="2464" y="4318"/>
                </a:cubicBezTo>
                <a:lnTo>
                  <a:pt x="2464" y="17281"/>
                </a:lnTo>
                <a:cubicBezTo>
                  <a:pt x="2464" y="17725"/>
                  <a:pt x="2608" y="18101"/>
                  <a:pt x="2891" y="18415"/>
                </a:cubicBezTo>
                <a:cubicBezTo>
                  <a:pt x="3174" y="18729"/>
                  <a:pt x="3519" y="18885"/>
                  <a:pt x="3919" y="18885"/>
                </a:cubicBezTo>
                <a:lnTo>
                  <a:pt x="9813" y="18885"/>
                </a:lnTo>
                <a:lnTo>
                  <a:pt x="9813" y="21599"/>
                </a:lnTo>
                <a:lnTo>
                  <a:pt x="3919" y="21599"/>
                </a:lnTo>
                <a:close/>
                <a:moveTo>
                  <a:pt x="21359" y="10199"/>
                </a:moveTo>
                <a:cubicBezTo>
                  <a:pt x="21514" y="10369"/>
                  <a:pt x="21591" y="10572"/>
                  <a:pt x="21597" y="10819"/>
                </a:cubicBezTo>
                <a:cubicBezTo>
                  <a:pt x="21600" y="11059"/>
                  <a:pt x="21522" y="11256"/>
                  <a:pt x="21359" y="11406"/>
                </a:cubicBezTo>
                <a:lnTo>
                  <a:pt x="14294" y="19185"/>
                </a:lnTo>
                <a:cubicBezTo>
                  <a:pt x="14136" y="19352"/>
                  <a:pt x="13954" y="19437"/>
                  <a:pt x="13741" y="19437"/>
                </a:cubicBezTo>
                <a:cubicBezTo>
                  <a:pt x="13658" y="19437"/>
                  <a:pt x="13565" y="19420"/>
                  <a:pt x="13460" y="19382"/>
                </a:cubicBezTo>
                <a:cubicBezTo>
                  <a:pt x="13129" y="19232"/>
                  <a:pt x="12961" y="18964"/>
                  <a:pt x="12961" y="18583"/>
                </a:cubicBezTo>
                <a:lnTo>
                  <a:pt x="12961" y="14488"/>
                </a:lnTo>
                <a:lnTo>
                  <a:pt x="7490" y="14488"/>
                </a:lnTo>
                <a:cubicBezTo>
                  <a:pt x="7209" y="14488"/>
                  <a:pt x="6974" y="14382"/>
                  <a:pt x="6779" y="14173"/>
                </a:cubicBezTo>
                <a:cubicBezTo>
                  <a:pt x="6590" y="13959"/>
                  <a:pt x="6494" y="13697"/>
                  <a:pt x="6494" y="13389"/>
                </a:cubicBezTo>
                <a:lnTo>
                  <a:pt x="6494" y="8216"/>
                </a:lnTo>
                <a:cubicBezTo>
                  <a:pt x="6494" y="7910"/>
                  <a:pt x="6590" y="7655"/>
                  <a:pt x="6779" y="7446"/>
                </a:cubicBezTo>
                <a:cubicBezTo>
                  <a:pt x="6972" y="7246"/>
                  <a:pt x="7207" y="7147"/>
                  <a:pt x="7490" y="7147"/>
                </a:cubicBezTo>
                <a:lnTo>
                  <a:pt x="12961" y="7147"/>
                </a:lnTo>
                <a:lnTo>
                  <a:pt x="12961" y="3028"/>
                </a:lnTo>
                <a:cubicBezTo>
                  <a:pt x="12961" y="2643"/>
                  <a:pt x="13127" y="2376"/>
                  <a:pt x="13460" y="2223"/>
                </a:cubicBezTo>
                <a:cubicBezTo>
                  <a:pt x="13794" y="2091"/>
                  <a:pt x="14072" y="2162"/>
                  <a:pt x="14294" y="2423"/>
                </a:cubicBezTo>
                <a:lnTo>
                  <a:pt x="21359" y="1019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1" name="AutoShape 52"/>
          <p:cNvSpPr/>
          <p:nvPr/>
        </p:nvSpPr>
        <p:spPr bwMode="auto">
          <a:xfrm>
            <a:off x="2648704" y="3883847"/>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2" name="AutoShape 53"/>
          <p:cNvSpPr/>
          <p:nvPr/>
        </p:nvSpPr>
        <p:spPr bwMode="auto">
          <a:xfrm>
            <a:off x="3864482" y="3897431"/>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2" y="9366"/>
                </a:moveTo>
                <a:cubicBezTo>
                  <a:pt x="969" y="9366"/>
                  <a:pt x="657" y="9262"/>
                  <a:pt x="392" y="9056"/>
                </a:cubicBezTo>
                <a:cubicBezTo>
                  <a:pt x="132" y="8850"/>
                  <a:pt x="0" y="8601"/>
                  <a:pt x="0" y="8310"/>
                </a:cubicBezTo>
                <a:cubicBezTo>
                  <a:pt x="0" y="8014"/>
                  <a:pt x="135" y="7762"/>
                  <a:pt x="403" y="7556"/>
                </a:cubicBezTo>
                <a:lnTo>
                  <a:pt x="9819" y="307"/>
                </a:lnTo>
                <a:cubicBezTo>
                  <a:pt x="10087" y="101"/>
                  <a:pt x="10410" y="0"/>
                  <a:pt x="10788" y="0"/>
                </a:cubicBezTo>
                <a:cubicBezTo>
                  <a:pt x="11174" y="0"/>
                  <a:pt x="11501" y="101"/>
                  <a:pt x="11772" y="307"/>
                </a:cubicBezTo>
                <a:lnTo>
                  <a:pt x="21192" y="7556"/>
                </a:lnTo>
                <a:cubicBezTo>
                  <a:pt x="21460" y="7762"/>
                  <a:pt x="21596" y="8014"/>
                  <a:pt x="21596" y="8310"/>
                </a:cubicBezTo>
                <a:cubicBezTo>
                  <a:pt x="21596" y="8593"/>
                  <a:pt x="21464" y="8838"/>
                  <a:pt x="21199" y="9047"/>
                </a:cubicBezTo>
                <a:cubicBezTo>
                  <a:pt x="20939" y="9259"/>
                  <a:pt x="20612" y="9366"/>
                  <a:pt x="20223" y="9366"/>
                </a:cubicBezTo>
                <a:lnTo>
                  <a:pt x="1332" y="9366"/>
                </a:lnTo>
                <a:close/>
                <a:moveTo>
                  <a:pt x="20227" y="12233"/>
                </a:moveTo>
                <a:cubicBezTo>
                  <a:pt x="20612" y="12233"/>
                  <a:pt x="20939" y="12337"/>
                  <a:pt x="21203" y="12543"/>
                </a:cubicBezTo>
                <a:cubicBezTo>
                  <a:pt x="21467" y="12752"/>
                  <a:pt x="21599" y="12998"/>
                  <a:pt x="21599" y="13286"/>
                </a:cubicBezTo>
                <a:cubicBezTo>
                  <a:pt x="21599" y="13585"/>
                  <a:pt x="21464" y="13837"/>
                  <a:pt x="21196" y="14046"/>
                </a:cubicBezTo>
                <a:lnTo>
                  <a:pt x="11776" y="21289"/>
                </a:lnTo>
                <a:cubicBezTo>
                  <a:pt x="11508" y="21498"/>
                  <a:pt x="11181" y="21599"/>
                  <a:pt x="10792" y="21599"/>
                </a:cubicBezTo>
                <a:cubicBezTo>
                  <a:pt x="10403" y="21599"/>
                  <a:pt x="10084" y="21498"/>
                  <a:pt x="9823" y="21289"/>
                </a:cubicBezTo>
                <a:lnTo>
                  <a:pt x="407" y="14046"/>
                </a:lnTo>
                <a:cubicBezTo>
                  <a:pt x="139" y="13837"/>
                  <a:pt x="3" y="13585"/>
                  <a:pt x="3" y="13286"/>
                </a:cubicBezTo>
                <a:cubicBezTo>
                  <a:pt x="3" y="13006"/>
                  <a:pt x="135" y="12764"/>
                  <a:pt x="396" y="12549"/>
                </a:cubicBezTo>
                <a:cubicBezTo>
                  <a:pt x="660" y="12337"/>
                  <a:pt x="972" y="12233"/>
                  <a:pt x="1336" y="12233"/>
                </a:cubicBezTo>
                <a:lnTo>
                  <a:pt x="20227" y="1223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3" name="AutoShape 54"/>
          <p:cNvSpPr/>
          <p:nvPr/>
        </p:nvSpPr>
        <p:spPr bwMode="auto">
          <a:xfrm>
            <a:off x="5055494" y="3893550"/>
            <a:ext cx="54501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27" y="0"/>
                  <a:pt x="20942" y="234"/>
                  <a:pt x="21203" y="709"/>
                </a:cubicBezTo>
                <a:cubicBezTo>
                  <a:pt x="21467" y="1198"/>
                  <a:pt x="21599" y="1764"/>
                  <a:pt x="21599" y="2428"/>
                </a:cubicBezTo>
                <a:cubicBezTo>
                  <a:pt x="21599" y="3119"/>
                  <a:pt x="21464" y="3698"/>
                  <a:pt x="21196" y="4180"/>
                </a:cubicBezTo>
                <a:lnTo>
                  <a:pt x="11774" y="20883"/>
                </a:lnTo>
                <a:cubicBezTo>
                  <a:pt x="11506" y="21359"/>
                  <a:pt x="11179" y="21599"/>
                  <a:pt x="10790" y="21599"/>
                </a:cubicBezTo>
                <a:cubicBezTo>
                  <a:pt x="10379" y="21599"/>
                  <a:pt x="10071" y="21359"/>
                  <a:pt x="9858" y="20883"/>
                </a:cubicBezTo>
                <a:lnTo>
                  <a:pt x="403" y="4180"/>
                </a:lnTo>
                <a:cubicBezTo>
                  <a:pt x="135" y="3698"/>
                  <a:pt x="0" y="3119"/>
                  <a:pt x="0" y="2428"/>
                </a:cubicBezTo>
                <a:cubicBezTo>
                  <a:pt x="0" y="1784"/>
                  <a:pt x="132" y="1224"/>
                  <a:pt x="392" y="729"/>
                </a:cubicBezTo>
                <a:cubicBezTo>
                  <a:pt x="657" y="240"/>
                  <a:pt x="969" y="0"/>
                  <a:pt x="1336" y="0"/>
                </a:cubicBezTo>
                <a:lnTo>
                  <a:pt x="20263" y="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4" name="AutoShape 55"/>
          <p:cNvSpPr/>
          <p:nvPr/>
        </p:nvSpPr>
        <p:spPr bwMode="auto">
          <a:xfrm>
            <a:off x="18604277" y="3912953"/>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599" y="18480"/>
                  <a:pt x="21599" y="19171"/>
                </a:cubicBezTo>
                <a:cubicBezTo>
                  <a:pt x="21599" y="19815"/>
                  <a:pt x="21467" y="20375"/>
                  <a:pt x="21203" y="20870"/>
                </a:cubicBezTo>
                <a:cubicBezTo>
                  <a:pt x="20942" y="21359"/>
                  <a:pt x="20627" y="21599"/>
                  <a:pt x="20263" y="21599"/>
                </a:cubicBezTo>
                <a:lnTo>
                  <a:pt x="1336" y="2159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5" name="AutoShape 56"/>
          <p:cNvSpPr/>
          <p:nvPr/>
        </p:nvSpPr>
        <p:spPr bwMode="auto">
          <a:xfrm>
            <a:off x="19851893" y="3889668"/>
            <a:ext cx="497454" cy="483139"/>
          </a:xfrm>
          <a:custGeom>
            <a:avLst/>
            <a:gdLst>
              <a:gd name="T0" fmla="+- 0 10800 52"/>
              <a:gd name="T1" fmla="*/ T0 w 21497"/>
              <a:gd name="T2" fmla="*/ 10772 h 21544"/>
              <a:gd name="T3" fmla="+- 0 10800 52"/>
              <a:gd name="T4" fmla="*/ T3 w 21497"/>
              <a:gd name="T5" fmla="*/ 10772 h 21544"/>
              <a:gd name="T6" fmla="+- 0 10800 52"/>
              <a:gd name="T7" fmla="*/ T6 w 21497"/>
              <a:gd name="T8" fmla="*/ 10772 h 21544"/>
              <a:gd name="T9" fmla="+- 0 10800 52"/>
              <a:gd name="T10" fmla="*/ T9 w 21497"/>
              <a:gd name="T11" fmla="*/ 10772 h 21544"/>
            </a:gdLst>
            <a:ahLst/>
            <a:cxnLst>
              <a:cxn ang="0">
                <a:pos x="T1" y="T2"/>
              </a:cxn>
              <a:cxn ang="0">
                <a:pos x="T4" y="T5"/>
              </a:cxn>
              <a:cxn ang="0">
                <a:pos x="T7" y="T8"/>
              </a:cxn>
              <a:cxn ang="0">
                <a:pos x="T10" y="T11"/>
              </a:cxn>
            </a:cxnLst>
            <a:rect l="0" t="0" r="r" b="b"/>
            <a:pathLst>
              <a:path w="21497" h="21544">
                <a:moveTo>
                  <a:pt x="357" y="9006"/>
                </a:moveTo>
                <a:cubicBezTo>
                  <a:pt x="57" y="8710"/>
                  <a:pt x="-52" y="8437"/>
                  <a:pt x="22" y="8189"/>
                </a:cubicBezTo>
                <a:cubicBezTo>
                  <a:pt x="100" y="7941"/>
                  <a:pt x="330" y="7789"/>
                  <a:pt x="716" y="7738"/>
                </a:cubicBezTo>
                <a:lnTo>
                  <a:pt x="7205" y="6739"/>
                </a:lnTo>
                <a:lnTo>
                  <a:pt x="10113" y="551"/>
                </a:lnTo>
                <a:cubicBezTo>
                  <a:pt x="10284" y="183"/>
                  <a:pt x="10496" y="0"/>
                  <a:pt x="10742" y="0"/>
                </a:cubicBezTo>
                <a:cubicBezTo>
                  <a:pt x="10989" y="0"/>
                  <a:pt x="11203" y="180"/>
                  <a:pt x="11382" y="551"/>
                </a:cubicBezTo>
                <a:lnTo>
                  <a:pt x="14293" y="6739"/>
                </a:lnTo>
                <a:lnTo>
                  <a:pt x="20779" y="7738"/>
                </a:lnTo>
                <a:cubicBezTo>
                  <a:pt x="21167" y="7789"/>
                  <a:pt x="21392" y="7941"/>
                  <a:pt x="21473" y="8189"/>
                </a:cubicBezTo>
                <a:cubicBezTo>
                  <a:pt x="21547" y="8437"/>
                  <a:pt x="21448" y="8710"/>
                  <a:pt x="21178" y="9006"/>
                </a:cubicBezTo>
                <a:lnTo>
                  <a:pt x="16473" y="13804"/>
                </a:lnTo>
                <a:lnTo>
                  <a:pt x="17574" y="20597"/>
                </a:lnTo>
                <a:cubicBezTo>
                  <a:pt x="17643" y="21005"/>
                  <a:pt x="17576" y="21281"/>
                  <a:pt x="17375" y="21442"/>
                </a:cubicBezTo>
                <a:cubicBezTo>
                  <a:pt x="17177" y="21599"/>
                  <a:pt x="16899" y="21574"/>
                  <a:pt x="16548" y="21369"/>
                </a:cubicBezTo>
                <a:lnTo>
                  <a:pt x="10753" y="18172"/>
                </a:lnTo>
                <a:lnTo>
                  <a:pt x="4947" y="21369"/>
                </a:lnTo>
                <a:cubicBezTo>
                  <a:pt x="4596" y="21574"/>
                  <a:pt x="4321" y="21599"/>
                  <a:pt x="4120" y="21442"/>
                </a:cubicBezTo>
                <a:cubicBezTo>
                  <a:pt x="3919" y="21281"/>
                  <a:pt x="3849" y="21002"/>
                  <a:pt x="3922" y="20597"/>
                </a:cubicBezTo>
                <a:lnTo>
                  <a:pt x="5022" y="13804"/>
                </a:lnTo>
                <a:lnTo>
                  <a:pt x="357" y="900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6" name="AutoShape 57"/>
          <p:cNvSpPr/>
          <p:nvPr/>
        </p:nvSpPr>
        <p:spPr bwMode="auto">
          <a:xfrm>
            <a:off x="21089562" y="3889668"/>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0958" y="0"/>
                  <a:pt x="11088" y="62"/>
                  <a:pt x="11196" y="183"/>
                </a:cubicBezTo>
                <a:cubicBezTo>
                  <a:pt x="11303" y="304"/>
                  <a:pt x="11381" y="426"/>
                  <a:pt x="11435" y="553"/>
                </a:cubicBezTo>
                <a:lnTo>
                  <a:pt x="14364" y="6759"/>
                </a:lnTo>
                <a:lnTo>
                  <a:pt x="20888" y="7759"/>
                </a:lnTo>
                <a:cubicBezTo>
                  <a:pt x="21045" y="7795"/>
                  <a:pt x="21198" y="7852"/>
                  <a:pt x="21360" y="7934"/>
                </a:cubicBezTo>
                <a:cubicBezTo>
                  <a:pt x="21519" y="8016"/>
                  <a:pt x="21599" y="8160"/>
                  <a:pt x="21599" y="8366"/>
                </a:cubicBezTo>
                <a:cubicBezTo>
                  <a:pt x="21599" y="8493"/>
                  <a:pt x="21567" y="8611"/>
                  <a:pt x="21508" y="8724"/>
                </a:cubicBezTo>
                <a:cubicBezTo>
                  <a:pt x="21449" y="8837"/>
                  <a:pt x="21376" y="8939"/>
                  <a:pt x="21290" y="9026"/>
                </a:cubicBezTo>
                <a:lnTo>
                  <a:pt x="16556" y="13840"/>
                </a:lnTo>
                <a:lnTo>
                  <a:pt x="17664" y="20654"/>
                </a:lnTo>
                <a:cubicBezTo>
                  <a:pt x="17664" y="20687"/>
                  <a:pt x="17669" y="20730"/>
                  <a:pt x="17677" y="20775"/>
                </a:cubicBezTo>
                <a:cubicBezTo>
                  <a:pt x="17688" y="20820"/>
                  <a:pt x="17691" y="20874"/>
                  <a:pt x="17691" y="20936"/>
                </a:cubicBezTo>
                <a:cubicBezTo>
                  <a:pt x="17691" y="21120"/>
                  <a:pt x="17653" y="21272"/>
                  <a:pt x="17575" y="21402"/>
                </a:cubicBezTo>
                <a:cubicBezTo>
                  <a:pt x="17499" y="21535"/>
                  <a:pt x="17359" y="21599"/>
                  <a:pt x="17163" y="21599"/>
                </a:cubicBezTo>
                <a:cubicBezTo>
                  <a:pt x="16966" y="21599"/>
                  <a:pt x="16788" y="21540"/>
                  <a:pt x="16635" y="21424"/>
                </a:cubicBezTo>
                <a:lnTo>
                  <a:pt x="10802" y="18220"/>
                </a:lnTo>
                <a:lnTo>
                  <a:pt x="4964" y="21424"/>
                </a:lnTo>
                <a:cubicBezTo>
                  <a:pt x="4808" y="21532"/>
                  <a:pt x="4641" y="21591"/>
                  <a:pt x="4461" y="21599"/>
                </a:cubicBezTo>
                <a:cubicBezTo>
                  <a:pt x="4261" y="21599"/>
                  <a:pt x="4121" y="21535"/>
                  <a:pt x="4035" y="21402"/>
                </a:cubicBezTo>
                <a:cubicBezTo>
                  <a:pt x="3949" y="21272"/>
                  <a:pt x="3906" y="21119"/>
                  <a:pt x="3906" y="20936"/>
                </a:cubicBezTo>
                <a:cubicBezTo>
                  <a:pt x="3906" y="20885"/>
                  <a:pt x="3908" y="20831"/>
                  <a:pt x="3919" y="20781"/>
                </a:cubicBezTo>
                <a:cubicBezTo>
                  <a:pt x="3927" y="20733"/>
                  <a:pt x="3933" y="20688"/>
                  <a:pt x="3933" y="20654"/>
                </a:cubicBezTo>
                <a:lnTo>
                  <a:pt x="5040" y="13840"/>
                </a:lnTo>
                <a:lnTo>
                  <a:pt x="347" y="9026"/>
                </a:lnTo>
                <a:cubicBezTo>
                  <a:pt x="261" y="8939"/>
                  <a:pt x="180" y="8837"/>
                  <a:pt x="107" y="8724"/>
                </a:cubicBezTo>
                <a:cubicBezTo>
                  <a:pt x="35" y="8611"/>
                  <a:pt x="0" y="8493"/>
                  <a:pt x="0" y="8366"/>
                </a:cubicBezTo>
                <a:cubicBezTo>
                  <a:pt x="0" y="8160"/>
                  <a:pt x="78" y="8016"/>
                  <a:pt x="237" y="7934"/>
                </a:cubicBezTo>
                <a:cubicBezTo>
                  <a:pt x="398" y="7852"/>
                  <a:pt x="552" y="7795"/>
                  <a:pt x="708" y="7759"/>
                </a:cubicBezTo>
                <a:lnTo>
                  <a:pt x="7235" y="6759"/>
                </a:lnTo>
                <a:lnTo>
                  <a:pt x="10161" y="553"/>
                </a:lnTo>
                <a:cubicBezTo>
                  <a:pt x="10215" y="426"/>
                  <a:pt x="10301" y="304"/>
                  <a:pt x="10420" y="183"/>
                </a:cubicBezTo>
                <a:cubicBezTo>
                  <a:pt x="10538" y="62"/>
                  <a:pt x="10668" y="0"/>
                  <a:pt x="10800" y="0"/>
                </a:cubicBezTo>
                <a:moveTo>
                  <a:pt x="8612" y="8719"/>
                </a:moveTo>
                <a:lnTo>
                  <a:pt x="3725" y="9475"/>
                </a:lnTo>
                <a:lnTo>
                  <a:pt x="7260" y="13098"/>
                </a:lnTo>
                <a:lnTo>
                  <a:pt x="6422" y="18192"/>
                </a:lnTo>
                <a:lnTo>
                  <a:pt x="10802" y="15786"/>
                </a:lnTo>
                <a:lnTo>
                  <a:pt x="15191" y="18192"/>
                </a:lnTo>
                <a:lnTo>
                  <a:pt x="14342" y="13098"/>
                </a:lnTo>
                <a:lnTo>
                  <a:pt x="17876" y="9475"/>
                </a:lnTo>
                <a:lnTo>
                  <a:pt x="13000" y="8719"/>
                </a:lnTo>
                <a:lnTo>
                  <a:pt x="10805" y="4068"/>
                </a:lnTo>
                <a:lnTo>
                  <a:pt x="8612" y="871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8" name="AutoShape 59"/>
          <p:cNvSpPr/>
          <p:nvPr/>
        </p:nvSpPr>
        <p:spPr bwMode="auto">
          <a:xfrm>
            <a:off x="14387282" y="8490401"/>
            <a:ext cx="497454" cy="483139"/>
          </a:xfrm>
          <a:custGeom>
            <a:avLst/>
            <a:gdLst>
              <a:gd name="T0" fmla="*/ 10795 w 21591"/>
              <a:gd name="T1" fmla="*/ 10796 h 21592"/>
              <a:gd name="T2" fmla="*/ 10795 w 21591"/>
              <a:gd name="T3" fmla="*/ 10796 h 21592"/>
              <a:gd name="T4" fmla="*/ 10795 w 21591"/>
              <a:gd name="T5" fmla="*/ 10796 h 21592"/>
              <a:gd name="T6" fmla="*/ 10795 w 21591"/>
              <a:gd name="T7" fmla="*/ 10796 h 21592"/>
            </a:gdLst>
            <a:ahLst/>
            <a:cxnLst>
              <a:cxn ang="0">
                <a:pos x="T0" y="T1"/>
              </a:cxn>
              <a:cxn ang="0">
                <a:pos x="T2" y="T3"/>
              </a:cxn>
              <a:cxn ang="0">
                <a:pos x="T4" y="T5"/>
              </a:cxn>
              <a:cxn ang="0">
                <a:pos x="T6" y="T7"/>
              </a:cxn>
            </a:cxnLst>
            <a:rect l="0" t="0" r="r" b="b"/>
            <a:pathLst>
              <a:path w="21591" h="21592">
                <a:moveTo>
                  <a:pt x="21096" y="11487"/>
                </a:moveTo>
                <a:cubicBezTo>
                  <a:pt x="21415" y="11843"/>
                  <a:pt x="21581" y="12246"/>
                  <a:pt x="21590" y="12695"/>
                </a:cubicBezTo>
                <a:cubicBezTo>
                  <a:pt x="21600" y="13146"/>
                  <a:pt x="21436" y="13532"/>
                  <a:pt x="21096" y="13854"/>
                </a:cubicBezTo>
                <a:lnTo>
                  <a:pt x="13464" y="21093"/>
                </a:lnTo>
                <a:cubicBezTo>
                  <a:pt x="13124" y="21418"/>
                  <a:pt x="12709" y="21582"/>
                  <a:pt x="12215" y="21591"/>
                </a:cubicBezTo>
                <a:cubicBezTo>
                  <a:pt x="11721" y="21600"/>
                  <a:pt x="11306" y="21436"/>
                  <a:pt x="10969" y="21093"/>
                </a:cubicBezTo>
                <a:lnTo>
                  <a:pt x="1245" y="10771"/>
                </a:lnTo>
                <a:cubicBezTo>
                  <a:pt x="909" y="10429"/>
                  <a:pt x="615" y="9988"/>
                  <a:pt x="369" y="9448"/>
                </a:cubicBezTo>
                <a:cubicBezTo>
                  <a:pt x="121" y="8907"/>
                  <a:pt x="0" y="8395"/>
                  <a:pt x="0" y="7918"/>
                </a:cubicBezTo>
                <a:lnTo>
                  <a:pt x="0" y="1668"/>
                </a:lnTo>
                <a:cubicBezTo>
                  <a:pt x="0" y="1219"/>
                  <a:pt x="169" y="828"/>
                  <a:pt x="506" y="497"/>
                </a:cubicBezTo>
                <a:cubicBezTo>
                  <a:pt x="842" y="166"/>
                  <a:pt x="1260" y="0"/>
                  <a:pt x="1755" y="0"/>
                </a:cubicBezTo>
                <a:lnTo>
                  <a:pt x="8341" y="0"/>
                </a:lnTo>
                <a:cubicBezTo>
                  <a:pt x="8835" y="0"/>
                  <a:pt x="9384" y="115"/>
                  <a:pt x="9981" y="342"/>
                </a:cubicBezTo>
                <a:cubicBezTo>
                  <a:pt x="10581" y="566"/>
                  <a:pt x="11036" y="845"/>
                  <a:pt x="11345" y="1187"/>
                </a:cubicBezTo>
                <a:lnTo>
                  <a:pt x="21096" y="11487"/>
                </a:lnTo>
                <a:close/>
                <a:moveTo>
                  <a:pt x="4540" y="5921"/>
                </a:moveTo>
                <a:cubicBezTo>
                  <a:pt x="5013" y="5921"/>
                  <a:pt x="5416" y="5766"/>
                  <a:pt x="5744" y="5456"/>
                </a:cubicBezTo>
                <a:cubicBezTo>
                  <a:pt x="6071" y="5142"/>
                  <a:pt x="6235" y="4762"/>
                  <a:pt x="6235" y="4311"/>
                </a:cubicBezTo>
                <a:cubicBezTo>
                  <a:pt x="6235" y="3862"/>
                  <a:pt x="6071" y="3483"/>
                  <a:pt x="5744" y="3175"/>
                </a:cubicBezTo>
                <a:cubicBezTo>
                  <a:pt x="5416" y="2867"/>
                  <a:pt x="5013" y="2715"/>
                  <a:pt x="4540" y="2715"/>
                </a:cubicBezTo>
                <a:cubicBezTo>
                  <a:pt x="4067" y="2715"/>
                  <a:pt x="3667" y="2867"/>
                  <a:pt x="3340" y="3175"/>
                </a:cubicBezTo>
                <a:cubicBezTo>
                  <a:pt x="3019" y="3483"/>
                  <a:pt x="2855" y="3862"/>
                  <a:pt x="2855" y="4311"/>
                </a:cubicBezTo>
                <a:cubicBezTo>
                  <a:pt x="2855" y="4762"/>
                  <a:pt x="3019" y="5142"/>
                  <a:pt x="3340" y="5456"/>
                </a:cubicBezTo>
                <a:cubicBezTo>
                  <a:pt x="3667" y="5766"/>
                  <a:pt x="4067" y="5921"/>
                  <a:pt x="4540" y="592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9" name="AutoShape 60"/>
          <p:cNvSpPr/>
          <p:nvPr/>
        </p:nvSpPr>
        <p:spPr bwMode="auto">
          <a:xfrm>
            <a:off x="12129309" y="3887732"/>
            <a:ext cx="545012" cy="483139"/>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0" name="AutoShape 61"/>
          <p:cNvSpPr/>
          <p:nvPr/>
        </p:nvSpPr>
        <p:spPr bwMode="auto">
          <a:xfrm>
            <a:off x="13290269" y="3885788"/>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5"/>
                  <a:pt x="21335" y="314"/>
                </a:cubicBezTo>
                <a:cubicBezTo>
                  <a:pt x="21511" y="528"/>
                  <a:pt x="21599" y="781"/>
                  <a:pt x="21599" y="1069"/>
                </a:cubicBezTo>
                <a:lnTo>
                  <a:pt x="21599" y="4117"/>
                </a:lnTo>
                <a:cubicBezTo>
                  <a:pt x="21599" y="4411"/>
                  <a:pt x="21511" y="4661"/>
                  <a:pt x="21335" y="4872"/>
                </a:cubicBezTo>
                <a:cubicBezTo>
                  <a:pt x="21161" y="5084"/>
                  <a:pt x="20943" y="5189"/>
                  <a:pt x="20684" y="5189"/>
                </a:cubicBezTo>
                <a:lnTo>
                  <a:pt x="891" y="5189"/>
                </a:lnTo>
                <a:cubicBezTo>
                  <a:pt x="646" y="5189"/>
                  <a:pt x="438" y="5084"/>
                  <a:pt x="261" y="4872"/>
                </a:cubicBezTo>
                <a:cubicBezTo>
                  <a:pt x="88" y="4661"/>
                  <a:pt x="0" y="4411"/>
                  <a:pt x="0" y="4117"/>
                </a:cubicBezTo>
                <a:lnTo>
                  <a:pt x="0" y="1069"/>
                </a:lnTo>
                <a:cubicBezTo>
                  <a:pt x="0" y="781"/>
                  <a:pt x="88" y="528"/>
                  <a:pt x="261" y="314"/>
                </a:cubicBezTo>
                <a:cubicBezTo>
                  <a:pt x="438" y="105"/>
                  <a:pt x="646" y="0"/>
                  <a:pt x="891" y="0"/>
                </a:cubicBezTo>
                <a:lnTo>
                  <a:pt x="20684" y="0"/>
                </a:lnTo>
                <a:close/>
                <a:moveTo>
                  <a:pt x="20684" y="8212"/>
                </a:moveTo>
                <a:cubicBezTo>
                  <a:pt x="20941" y="8212"/>
                  <a:pt x="21159" y="8318"/>
                  <a:pt x="21335" y="8526"/>
                </a:cubicBezTo>
                <a:cubicBezTo>
                  <a:pt x="21511" y="8741"/>
                  <a:pt x="21599" y="8987"/>
                  <a:pt x="21599" y="9266"/>
                </a:cubicBezTo>
                <a:lnTo>
                  <a:pt x="21599" y="12292"/>
                </a:lnTo>
                <a:cubicBezTo>
                  <a:pt x="21599" y="12597"/>
                  <a:pt x="21511" y="12858"/>
                  <a:pt x="21335" y="13070"/>
                </a:cubicBezTo>
                <a:cubicBezTo>
                  <a:pt x="21161" y="13281"/>
                  <a:pt x="20943" y="13387"/>
                  <a:pt x="20684" y="13387"/>
                </a:cubicBezTo>
                <a:lnTo>
                  <a:pt x="891" y="13387"/>
                </a:lnTo>
                <a:cubicBezTo>
                  <a:pt x="646" y="13387"/>
                  <a:pt x="438" y="13281"/>
                  <a:pt x="261" y="13070"/>
                </a:cubicBezTo>
                <a:cubicBezTo>
                  <a:pt x="88" y="12859"/>
                  <a:pt x="0" y="12597"/>
                  <a:pt x="0" y="12292"/>
                </a:cubicBezTo>
                <a:lnTo>
                  <a:pt x="0" y="9266"/>
                </a:lnTo>
                <a:cubicBezTo>
                  <a:pt x="0" y="8976"/>
                  <a:pt x="88" y="8729"/>
                  <a:pt x="261" y="8520"/>
                </a:cubicBezTo>
                <a:cubicBezTo>
                  <a:pt x="438" y="8315"/>
                  <a:pt x="646" y="8212"/>
                  <a:pt x="891" y="8212"/>
                </a:cubicBezTo>
                <a:lnTo>
                  <a:pt x="20684" y="8212"/>
                </a:lnTo>
                <a:close/>
                <a:moveTo>
                  <a:pt x="20684" y="16410"/>
                </a:moveTo>
                <a:cubicBezTo>
                  <a:pt x="20941" y="16410"/>
                  <a:pt x="21159" y="16515"/>
                  <a:pt x="21335" y="16724"/>
                </a:cubicBezTo>
                <a:cubicBezTo>
                  <a:pt x="21511" y="16938"/>
                  <a:pt x="21599" y="17188"/>
                  <a:pt x="21599" y="17479"/>
                </a:cubicBezTo>
                <a:lnTo>
                  <a:pt x="21599" y="20527"/>
                </a:lnTo>
                <a:cubicBezTo>
                  <a:pt x="21599" y="20821"/>
                  <a:pt x="21511" y="21071"/>
                  <a:pt x="21335" y="21282"/>
                </a:cubicBezTo>
                <a:cubicBezTo>
                  <a:pt x="21161" y="21491"/>
                  <a:pt x="20943" y="21599"/>
                  <a:pt x="20684" y="21599"/>
                </a:cubicBezTo>
                <a:lnTo>
                  <a:pt x="891" y="21599"/>
                </a:lnTo>
                <a:cubicBezTo>
                  <a:pt x="646" y="21599"/>
                  <a:pt x="438" y="21491"/>
                  <a:pt x="261" y="21282"/>
                </a:cubicBezTo>
                <a:cubicBezTo>
                  <a:pt x="88" y="21071"/>
                  <a:pt x="0" y="20821"/>
                  <a:pt x="0" y="20527"/>
                </a:cubicBezTo>
                <a:lnTo>
                  <a:pt x="0" y="17479"/>
                </a:lnTo>
                <a:cubicBezTo>
                  <a:pt x="0" y="17188"/>
                  <a:pt x="88" y="16938"/>
                  <a:pt x="261" y="16724"/>
                </a:cubicBezTo>
                <a:cubicBezTo>
                  <a:pt x="438" y="16515"/>
                  <a:pt x="646" y="16410"/>
                  <a:pt x="891" y="16410"/>
                </a:cubicBezTo>
                <a:lnTo>
                  <a:pt x="20684" y="16410"/>
                </a:lnTo>
                <a:close/>
                <a:moveTo>
                  <a:pt x="20520" y="9704"/>
                </a:moveTo>
                <a:lnTo>
                  <a:pt x="8810" y="9704"/>
                </a:lnTo>
                <a:lnTo>
                  <a:pt x="8810" y="11869"/>
                </a:lnTo>
                <a:lnTo>
                  <a:pt x="20520" y="11869"/>
                </a:lnTo>
                <a:lnTo>
                  <a:pt x="20520" y="9704"/>
                </a:lnTo>
                <a:close/>
                <a:moveTo>
                  <a:pt x="20520" y="17916"/>
                </a:moveTo>
                <a:lnTo>
                  <a:pt x="12409" y="17916"/>
                </a:lnTo>
                <a:lnTo>
                  <a:pt x="12409" y="20066"/>
                </a:lnTo>
                <a:lnTo>
                  <a:pt x="20520" y="20066"/>
                </a:lnTo>
                <a:lnTo>
                  <a:pt x="20520" y="17916"/>
                </a:lnTo>
                <a:close/>
                <a:moveTo>
                  <a:pt x="20520" y="1533"/>
                </a:moveTo>
                <a:lnTo>
                  <a:pt x="16003" y="1533"/>
                </a:lnTo>
                <a:lnTo>
                  <a:pt x="16003" y="3683"/>
                </a:lnTo>
                <a:lnTo>
                  <a:pt x="20520" y="3683"/>
                </a:lnTo>
                <a:lnTo>
                  <a:pt x="20520" y="153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1" name="AutoShape 62"/>
          <p:cNvSpPr/>
          <p:nvPr/>
        </p:nvSpPr>
        <p:spPr bwMode="auto">
          <a:xfrm>
            <a:off x="14506049" y="3885788"/>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4" y="10049"/>
                </a:moveTo>
                <a:cubicBezTo>
                  <a:pt x="110" y="9662"/>
                  <a:pt x="28" y="9253"/>
                  <a:pt x="28" y="8829"/>
                </a:cubicBezTo>
                <a:cubicBezTo>
                  <a:pt x="28" y="8128"/>
                  <a:pt x="211" y="7492"/>
                  <a:pt x="582" y="6924"/>
                </a:cubicBezTo>
                <a:cubicBezTo>
                  <a:pt x="494" y="6390"/>
                  <a:pt x="525" y="5854"/>
                  <a:pt x="683" y="5314"/>
                </a:cubicBezTo>
                <a:cubicBezTo>
                  <a:pt x="842" y="4774"/>
                  <a:pt x="1104" y="4300"/>
                  <a:pt x="1475" y="3896"/>
                </a:cubicBezTo>
                <a:cubicBezTo>
                  <a:pt x="1511" y="3133"/>
                  <a:pt x="1712" y="2511"/>
                  <a:pt x="2082" y="2014"/>
                </a:cubicBezTo>
                <a:cubicBezTo>
                  <a:pt x="2452" y="1517"/>
                  <a:pt x="2913" y="1115"/>
                  <a:pt x="3461" y="810"/>
                </a:cubicBezTo>
                <a:cubicBezTo>
                  <a:pt x="4012" y="502"/>
                  <a:pt x="4620" y="293"/>
                  <a:pt x="5286" y="177"/>
                </a:cubicBezTo>
                <a:cubicBezTo>
                  <a:pt x="5953" y="56"/>
                  <a:pt x="6603" y="0"/>
                  <a:pt x="7233" y="0"/>
                </a:cubicBezTo>
                <a:cubicBezTo>
                  <a:pt x="7880" y="0"/>
                  <a:pt x="8536" y="45"/>
                  <a:pt x="9189" y="132"/>
                </a:cubicBezTo>
                <a:cubicBezTo>
                  <a:pt x="9839" y="225"/>
                  <a:pt x="10480" y="353"/>
                  <a:pt x="11102" y="525"/>
                </a:cubicBezTo>
                <a:cubicBezTo>
                  <a:pt x="11735" y="706"/>
                  <a:pt x="12362" y="898"/>
                  <a:pt x="12989" y="1099"/>
                </a:cubicBezTo>
                <a:cubicBezTo>
                  <a:pt x="13617" y="1302"/>
                  <a:pt x="14264" y="1407"/>
                  <a:pt x="14931" y="1407"/>
                </a:cubicBezTo>
                <a:lnTo>
                  <a:pt x="20006" y="1407"/>
                </a:lnTo>
                <a:cubicBezTo>
                  <a:pt x="20447" y="1407"/>
                  <a:pt x="20822" y="1562"/>
                  <a:pt x="21133" y="1876"/>
                </a:cubicBezTo>
                <a:cubicBezTo>
                  <a:pt x="21444" y="2195"/>
                  <a:pt x="21599" y="2571"/>
                  <a:pt x="21599" y="3011"/>
                </a:cubicBezTo>
                <a:lnTo>
                  <a:pt x="21599" y="11711"/>
                </a:lnTo>
                <a:cubicBezTo>
                  <a:pt x="21599" y="12151"/>
                  <a:pt x="21444" y="12533"/>
                  <a:pt x="21133" y="12847"/>
                </a:cubicBezTo>
                <a:cubicBezTo>
                  <a:pt x="20822" y="13160"/>
                  <a:pt x="20447" y="13321"/>
                  <a:pt x="20006" y="13321"/>
                </a:cubicBezTo>
                <a:lnTo>
                  <a:pt x="15284" y="13321"/>
                </a:lnTo>
                <a:cubicBezTo>
                  <a:pt x="15044" y="13448"/>
                  <a:pt x="14846" y="13587"/>
                  <a:pt x="14702" y="13734"/>
                </a:cubicBezTo>
                <a:cubicBezTo>
                  <a:pt x="14558" y="13883"/>
                  <a:pt x="14405" y="14056"/>
                  <a:pt x="14241" y="14254"/>
                </a:cubicBezTo>
                <a:cubicBezTo>
                  <a:pt x="14097" y="14434"/>
                  <a:pt x="13950" y="14612"/>
                  <a:pt x="13803" y="14782"/>
                </a:cubicBezTo>
                <a:cubicBezTo>
                  <a:pt x="13653" y="14954"/>
                  <a:pt x="13495" y="15121"/>
                  <a:pt x="13323" y="15279"/>
                </a:cubicBezTo>
                <a:cubicBezTo>
                  <a:pt x="13026" y="15601"/>
                  <a:pt x="12681" y="15909"/>
                  <a:pt x="12297" y="16211"/>
                </a:cubicBezTo>
                <a:cubicBezTo>
                  <a:pt x="11907" y="16522"/>
                  <a:pt x="11616" y="16853"/>
                  <a:pt x="11416" y="17217"/>
                </a:cubicBezTo>
                <a:cubicBezTo>
                  <a:pt x="11189" y="17604"/>
                  <a:pt x="11051" y="18051"/>
                  <a:pt x="10997" y="18562"/>
                </a:cubicBezTo>
                <a:cubicBezTo>
                  <a:pt x="10941" y="19071"/>
                  <a:pt x="10859" y="19551"/>
                  <a:pt x="10746" y="20003"/>
                </a:cubicBezTo>
                <a:cubicBezTo>
                  <a:pt x="10633" y="20450"/>
                  <a:pt x="10438" y="20831"/>
                  <a:pt x="10152" y="21139"/>
                </a:cubicBezTo>
                <a:cubicBezTo>
                  <a:pt x="9867" y="21444"/>
                  <a:pt x="9384" y="21599"/>
                  <a:pt x="8697" y="21599"/>
                </a:cubicBezTo>
                <a:cubicBezTo>
                  <a:pt x="8146" y="21599"/>
                  <a:pt x="7643" y="21484"/>
                  <a:pt x="7188" y="21258"/>
                </a:cubicBezTo>
                <a:cubicBezTo>
                  <a:pt x="6733" y="21023"/>
                  <a:pt x="6349" y="20715"/>
                  <a:pt x="6038" y="20328"/>
                </a:cubicBezTo>
                <a:cubicBezTo>
                  <a:pt x="5730" y="19938"/>
                  <a:pt x="5484" y="19495"/>
                  <a:pt x="5309" y="18995"/>
                </a:cubicBezTo>
                <a:cubicBezTo>
                  <a:pt x="5134" y="18492"/>
                  <a:pt x="5043" y="17991"/>
                  <a:pt x="5043" y="17472"/>
                </a:cubicBezTo>
                <a:cubicBezTo>
                  <a:pt x="5043" y="16941"/>
                  <a:pt x="5123" y="16432"/>
                  <a:pt x="5281" y="15954"/>
                </a:cubicBezTo>
                <a:cubicBezTo>
                  <a:pt x="5439" y="15469"/>
                  <a:pt x="5626" y="14988"/>
                  <a:pt x="5840" y="14513"/>
                </a:cubicBezTo>
                <a:cubicBezTo>
                  <a:pt x="5527" y="14530"/>
                  <a:pt x="5210" y="14547"/>
                  <a:pt x="4902" y="14562"/>
                </a:cubicBezTo>
                <a:cubicBezTo>
                  <a:pt x="4591" y="14584"/>
                  <a:pt x="4275" y="14590"/>
                  <a:pt x="3961" y="14590"/>
                </a:cubicBezTo>
                <a:cubicBezTo>
                  <a:pt x="3464" y="14590"/>
                  <a:pt x="2978" y="14547"/>
                  <a:pt x="2506" y="14451"/>
                </a:cubicBezTo>
                <a:cubicBezTo>
                  <a:pt x="2031" y="14352"/>
                  <a:pt x="1613" y="14197"/>
                  <a:pt x="1243" y="13977"/>
                </a:cubicBezTo>
                <a:cubicBezTo>
                  <a:pt x="870" y="13756"/>
                  <a:pt x="573" y="13454"/>
                  <a:pt x="344" y="13061"/>
                </a:cubicBezTo>
                <a:cubicBezTo>
                  <a:pt x="113" y="12674"/>
                  <a:pt x="0" y="12191"/>
                  <a:pt x="0" y="11603"/>
                </a:cubicBezTo>
                <a:cubicBezTo>
                  <a:pt x="0" y="11341"/>
                  <a:pt x="22" y="11081"/>
                  <a:pt x="64" y="10826"/>
                </a:cubicBezTo>
                <a:cubicBezTo>
                  <a:pt x="115" y="10569"/>
                  <a:pt x="183" y="10309"/>
                  <a:pt x="274" y="10049"/>
                </a:cubicBezTo>
                <a:moveTo>
                  <a:pt x="2438" y="7249"/>
                </a:moveTo>
                <a:cubicBezTo>
                  <a:pt x="1907" y="7696"/>
                  <a:pt x="1641" y="8247"/>
                  <a:pt x="1641" y="8914"/>
                </a:cubicBezTo>
                <a:cubicBezTo>
                  <a:pt x="1641" y="9125"/>
                  <a:pt x="1695" y="9318"/>
                  <a:pt x="1802" y="9504"/>
                </a:cubicBezTo>
                <a:cubicBezTo>
                  <a:pt x="1913" y="9688"/>
                  <a:pt x="2034" y="9840"/>
                  <a:pt x="2170" y="9967"/>
                </a:cubicBezTo>
                <a:cubicBezTo>
                  <a:pt x="2026" y="10233"/>
                  <a:pt x="1896" y="10487"/>
                  <a:pt x="1783" y="10747"/>
                </a:cubicBezTo>
                <a:cubicBezTo>
                  <a:pt x="1669" y="11007"/>
                  <a:pt x="1613" y="11293"/>
                  <a:pt x="1613" y="11606"/>
                </a:cubicBezTo>
                <a:cubicBezTo>
                  <a:pt x="1613" y="11923"/>
                  <a:pt x="1689" y="12171"/>
                  <a:pt x="1850" y="12358"/>
                </a:cubicBezTo>
                <a:cubicBezTo>
                  <a:pt x="2009" y="12541"/>
                  <a:pt x="2201" y="12677"/>
                  <a:pt x="2430" y="12767"/>
                </a:cubicBezTo>
                <a:cubicBezTo>
                  <a:pt x="2661" y="12860"/>
                  <a:pt x="2913" y="12914"/>
                  <a:pt x="3190" y="12931"/>
                </a:cubicBezTo>
                <a:cubicBezTo>
                  <a:pt x="3467" y="12948"/>
                  <a:pt x="3724" y="12959"/>
                  <a:pt x="3967" y="12959"/>
                </a:cubicBezTo>
                <a:cubicBezTo>
                  <a:pt x="4388" y="12959"/>
                  <a:pt x="4803" y="12943"/>
                  <a:pt x="5199" y="12914"/>
                </a:cubicBezTo>
                <a:cubicBezTo>
                  <a:pt x="5597" y="12895"/>
                  <a:pt x="5996" y="12878"/>
                  <a:pt x="6403" y="12878"/>
                </a:cubicBezTo>
                <a:cubicBezTo>
                  <a:pt x="6682" y="12878"/>
                  <a:pt x="6959" y="12895"/>
                  <a:pt x="7236" y="12914"/>
                </a:cubicBezTo>
                <a:cubicBezTo>
                  <a:pt x="7510" y="12943"/>
                  <a:pt x="7779" y="13016"/>
                  <a:pt x="8039" y="13121"/>
                </a:cubicBezTo>
                <a:cubicBezTo>
                  <a:pt x="8039" y="13491"/>
                  <a:pt x="7965" y="13844"/>
                  <a:pt x="7818" y="14174"/>
                </a:cubicBezTo>
                <a:cubicBezTo>
                  <a:pt x="7669" y="14511"/>
                  <a:pt x="7507" y="14847"/>
                  <a:pt x="7329" y="15189"/>
                </a:cubicBezTo>
                <a:cubicBezTo>
                  <a:pt x="7151" y="15531"/>
                  <a:pt x="6999" y="15889"/>
                  <a:pt x="6863" y="16260"/>
                </a:cubicBezTo>
                <a:cubicBezTo>
                  <a:pt x="6728" y="16630"/>
                  <a:pt x="6660" y="17031"/>
                  <a:pt x="6660" y="17474"/>
                </a:cubicBezTo>
                <a:cubicBezTo>
                  <a:pt x="6660" y="17771"/>
                  <a:pt x="6708" y="18071"/>
                  <a:pt x="6795" y="18362"/>
                </a:cubicBezTo>
                <a:cubicBezTo>
                  <a:pt x="6886" y="18655"/>
                  <a:pt x="7019" y="18918"/>
                  <a:pt x="7197" y="19161"/>
                </a:cubicBezTo>
                <a:cubicBezTo>
                  <a:pt x="7372" y="19398"/>
                  <a:pt x="7584" y="19593"/>
                  <a:pt x="7832" y="19740"/>
                </a:cubicBezTo>
                <a:cubicBezTo>
                  <a:pt x="8081" y="19890"/>
                  <a:pt x="8372" y="19964"/>
                  <a:pt x="8708" y="19964"/>
                </a:cubicBezTo>
                <a:cubicBezTo>
                  <a:pt x="8745" y="19964"/>
                  <a:pt x="8793" y="19966"/>
                  <a:pt x="8864" y="19978"/>
                </a:cubicBezTo>
                <a:cubicBezTo>
                  <a:pt x="8932" y="19983"/>
                  <a:pt x="8982" y="19983"/>
                  <a:pt x="9019" y="19964"/>
                </a:cubicBezTo>
                <a:cubicBezTo>
                  <a:pt x="9090" y="19930"/>
                  <a:pt x="9132" y="19890"/>
                  <a:pt x="9141" y="19856"/>
                </a:cubicBezTo>
                <a:cubicBezTo>
                  <a:pt x="9152" y="19819"/>
                  <a:pt x="9166" y="19763"/>
                  <a:pt x="9183" y="19692"/>
                </a:cubicBezTo>
                <a:cubicBezTo>
                  <a:pt x="9291" y="19161"/>
                  <a:pt x="9392" y="18604"/>
                  <a:pt x="9485" y="18014"/>
                </a:cubicBezTo>
                <a:cubicBezTo>
                  <a:pt x="9582" y="17429"/>
                  <a:pt x="9760" y="16901"/>
                  <a:pt x="10008" y="16420"/>
                </a:cubicBezTo>
                <a:cubicBezTo>
                  <a:pt x="10271" y="15963"/>
                  <a:pt x="10604" y="15564"/>
                  <a:pt x="11009" y="15234"/>
                </a:cubicBezTo>
                <a:cubicBezTo>
                  <a:pt x="11415" y="14898"/>
                  <a:pt x="11803" y="14544"/>
                  <a:pt x="12173" y="14174"/>
                </a:cubicBezTo>
                <a:cubicBezTo>
                  <a:pt x="12433" y="13897"/>
                  <a:pt x="12656" y="13643"/>
                  <a:pt x="12840" y="13411"/>
                </a:cubicBezTo>
                <a:cubicBezTo>
                  <a:pt x="13023" y="13180"/>
                  <a:pt x="13215" y="12965"/>
                  <a:pt x="13408" y="12762"/>
                </a:cubicBezTo>
                <a:cubicBezTo>
                  <a:pt x="13600" y="12555"/>
                  <a:pt x="13814" y="12369"/>
                  <a:pt x="14043" y="12194"/>
                </a:cubicBezTo>
                <a:cubicBezTo>
                  <a:pt x="14275" y="12016"/>
                  <a:pt x="14575" y="11855"/>
                  <a:pt x="14942" y="11713"/>
                </a:cubicBezTo>
                <a:lnTo>
                  <a:pt x="14970" y="11713"/>
                </a:lnTo>
                <a:lnTo>
                  <a:pt x="14970" y="3014"/>
                </a:lnTo>
                <a:cubicBezTo>
                  <a:pt x="14323" y="3014"/>
                  <a:pt x="13701" y="2943"/>
                  <a:pt x="13111" y="2794"/>
                </a:cubicBezTo>
                <a:cubicBezTo>
                  <a:pt x="12520" y="2647"/>
                  <a:pt x="11921" y="2480"/>
                  <a:pt x="11311" y="2308"/>
                </a:cubicBezTo>
                <a:cubicBezTo>
                  <a:pt x="10703" y="2132"/>
                  <a:pt x="10068" y="1966"/>
                  <a:pt x="9404" y="1819"/>
                </a:cubicBezTo>
                <a:cubicBezTo>
                  <a:pt x="8742" y="1669"/>
                  <a:pt x="8022" y="1599"/>
                  <a:pt x="7245" y="1599"/>
                </a:cubicBezTo>
                <a:cubicBezTo>
                  <a:pt x="6838" y="1599"/>
                  <a:pt x="6394" y="1630"/>
                  <a:pt x="5911" y="1697"/>
                </a:cubicBezTo>
                <a:cubicBezTo>
                  <a:pt x="5428" y="1768"/>
                  <a:pt x="4981" y="1890"/>
                  <a:pt x="4566" y="2062"/>
                </a:cubicBezTo>
                <a:cubicBezTo>
                  <a:pt x="4150" y="2237"/>
                  <a:pt x="3800" y="2491"/>
                  <a:pt x="3509" y="2822"/>
                </a:cubicBezTo>
                <a:cubicBezTo>
                  <a:pt x="3221" y="3147"/>
                  <a:pt x="3077" y="3585"/>
                  <a:pt x="3077" y="4124"/>
                </a:cubicBezTo>
                <a:cubicBezTo>
                  <a:pt x="3077" y="4218"/>
                  <a:pt x="3082" y="4297"/>
                  <a:pt x="3091" y="4367"/>
                </a:cubicBezTo>
                <a:cubicBezTo>
                  <a:pt x="3099" y="4438"/>
                  <a:pt x="3113" y="4528"/>
                  <a:pt x="3133" y="4627"/>
                </a:cubicBezTo>
                <a:cubicBezTo>
                  <a:pt x="2817" y="4771"/>
                  <a:pt x="2579" y="5009"/>
                  <a:pt x="2415" y="5345"/>
                </a:cubicBezTo>
                <a:cubicBezTo>
                  <a:pt x="2252" y="5676"/>
                  <a:pt x="2172" y="6012"/>
                  <a:pt x="2172" y="6342"/>
                </a:cubicBezTo>
                <a:cubicBezTo>
                  <a:pt x="2167" y="6696"/>
                  <a:pt x="2260" y="7001"/>
                  <a:pt x="2438" y="7249"/>
                </a:cubicBezTo>
                <a:moveTo>
                  <a:pt x="17344" y="3071"/>
                </a:moveTo>
                <a:cubicBezTo>
                  <a:pt x="17050" y="3071"/>
                  <a:pt x="16793" y="3170"/>
                  <a:pt x="16578" y="3373"/>
                </a:cubicBezTo>
                <a:cubicBezTo>
                  <a:pt x="16366" y="3579"/>
                  <a:pt x="16262" y="3836"/>
                  <a:pt x="16262" y="4153"/>
                </a:cubicBezTo>
                <a:cubicBezTo>
                  <a:pt x="16262" y="4449"/>
                  <a:pt x="16366" y="4704"/>
                  <a:pt x="16578" y="4918"/>
                </a:cubicBezTo>
                <a:cubicBezTo>
                  <a:pt x="16790" y="5130"/>
                  <a:pt x="17047" y="5235"/>
                  <a:pt x="17344" y="5235"/>
                </a:cubicBezTo>
                <a:cubicBezTo>
                  <a:pt x="17658" y="5235"/>
                  <a:pt x="17918" y="5130"/>
                  <a:pt x="18121" y="4918"/>
                </a:cubicBezTo>
                <a:cubicBezTo>
                  <a:pt x="18322" y="4704"/>
                  <a:pt x="18423" y="4449"/>
                  <a:pt x="18423" y="4153"/>
                </a:cubicBezTo>
                <a:cubicBezTo>
                  <a:pt x="18423" y="3836"/>
                  <a:pt x="18322" y="3579"/>
                  <a:pt x="18121" y="3373"/>
                </a:cubicBezTo>
                <a:cubicBezTo>
                  <a:pt x="17920" y="3170"/>
                  <a:pt x="17660" y="3071"/>
                  <a:pt x="17344" y="307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2" name="AutoShape 63"/>
          <p:cNvSpPr/>
          <p:nvPr/>
        </p:nvSpPr>
        <p:spPr bwMode="auto">
          <a:xfrm>
            <a:off x="6210146" y="8490399"/>
            <a:ext cx="601921"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3" name="AutoShape 64"/>
          <p:cNvSpPr/>
          <p:nvPr/>
        </p:nvSpPr>
        <p:spPr bwMode="auto">
          <a:xfrm>
            <a:off x="7483565" y="8490399"/>
            <a:ext cx="601921"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4" name="AutoShape 65"/>
          <p:cNvSpPr/>
          <p:nvPr/>
        </p:nvSpPr>
        <p:spPr bwMode="auto">
          <a:xfrm>
            <a:off x="8687905" y="8490399"/>
            <a:ext cx="495467" cy="483139"/>
          </a:xfrm>
          <a:custGeom>
            <a:avLst/>
            <a:gdLst>
              <a:gd name="T0" fmla="*/ 10795 w 21590"/>
              <a:gd name="T1" fmla="*/ 10800 h 21600"/>
              <a:gd name="T2" fmla="*/ 10795 w 21590"/>
              <a:gd name="T3" fmla="*/ 10800 h 21600"/>
              <a:gd name="T4" fmla="*/ 10795 w 21590"/>
              <a:gd name="T5" fmla="*/ 10800 h 21600"/>
              <a:gd name="T6" fmla="*/ 10795 w 21590"/>
              <a:gd name="T7" fmla="*/ 10800 h 21600"/>
            </a:gdLst>
            <a:ahLst/>
            <a:cxnLst>
              <a:cxn ang="0">
                <a:pos x="T0" y="T1"/>
              </a:cxn>
              <a:cxn ang="0">
                <a:pos x="T2" y="T3"/>
              </a:cxn>
              <a:cxn ang="0">
                <a:pos x="T4" y="T5"/>
              </a:cxn>
              <a:cxn ang="0">
                <a:pos x="T6" y="T7"/>
              </a:cxn>
            </a:cxnLst>
            <a:rect l="0" t="0" r="r" b="b"/>
            <a:pathLst>
              <a:path w="21590" h="21600">
                <a:moveTo>
                  <a:pt x="21292" y="12679"/>
                </a:moveTo>
                <a:cubicBezTo>
                  <a:pt x="21501" y="12885"/>
                  <a:pt x="21600" y="13136"/>
                  <a:pt x="21588" y="13436"/>
                </a:cubicBezTo>
                <a:cubicBezTo>
                  <a:pt x="21588" y="13662"/>
                  <a:pt x="21518" y="13865"/>
                  <a:pt x="21374" y="14043"/>
                </a:cubicBezTo>
                <a:cubicBezTo>
                  <a:pt x="21230" y="14224"/>
                  <a:pt x="21046" y="14342"/>
                  <a:pt x="20820" y="14393"/>
                </a:cubicBezTo>
                <a:lnTo>
                  <a:pt x="18197" y="15057"/>
                </a:lnTo>
                <a:cubicBezTo>
                  <a:pt x="18250" y="15220"/>
                  <a:pt x="18318" y="15438"/>
                  <a:pt x="18400" y="15706"/>
                </a:cubicBezTo>
                <a:cubicBezTo>
                  <a:pt x="18479" y="15977"/>
                  <a:pt x="18564" y="16254"/>
                  <a:pt x="18649" y="16531"/>
                </a:cubicBezTo>
                <a:cubicBezTo>
                  <a:pt x="18736" y="16810"/>
                  <a:pt x="18809" y="17081"/>
                  <a:pt x="18874" y="17333"/>
                </a:cubicBezTo>
                <a:cubicBezTo>
                  <a:pt x="18937" y="17592"/>
                  <a:pt x="18968" y="17801"/>
                  <a:pt x="18968" y="17962"/>
                </a:cubicBezTo>
                <a:cubicBezTo>
                  <a:pt x="18968" y="18225"/>
                  <a:pt x="18872" y="18459"/>
                  <a:pt x="18677" y="18660"/>
                </a:cubicBezTo>
                <a:cubicBezTo>
                  <a:pt x="18482" y="18860"/>
                  <a:pt x="18245" y="18965"/>
                  <a:pt x="17968" y="18965"/>
                </a:cubicBezTo>
                <a:cubicBezTo>
                  <a:pt x="17804" y="18965"/>
                  <a:pt x="17592" y="18934"/>
                  <a:pt x="17333" y="18869"/>
                </a:cubicBezTo>
                <a:cubicBezTo>
                  <a:pt x="17070" y="18807"/>
                  <a:pt x="16802" y="18733"/>
                  <a:pt x="16525" y="18646"/>
                </a:cubicBezTo>
                <a:cubicBezTo>
                  <a:pt x="16251" y="18561"/>
                  <a:pt x="15983" y="18476"/>
                  <a:pt x="15715" y="18397"/>
                </a:cubicBezTo>
                <a:cubicBezTo>
                  <a:pt x="15449" y="18315"/>
                  <a:pt x="15232" y="18250"/>
                  <a:pt x="15059" y="18194"/>
                </a:cubicBezTo>
                <a:lnTo>
                  <a:pt x="14399" y="20817"/>
                </a:lnTo>
                <a:cubicBezTo>
                  <a:pt x="14345" y="21040"/>
                  <a:pt x="14223" y="21227"/>
                  <a:pt x="14040" y="21376"/>
                </a:cubicBezTo>
                <a:cubicBezTo>
                  <a:pt x="13854" y="21526"/>
                  <a:pt x="13650" y="21599"/>
                  <a:pt x="13424" y="21599"/>
                </a:cubicBezTo>
                <a:cubicBezTo>
                  <a:pt x="13128" y="21599"/>
                  <a:pt x="12879" y="21498"/>
                  <a:pt x="12682" y="21289"/>
                </a:cubicBezTo>
                <a:lnTo>
                  <a:pt x="10801" y="19357"/>
                </a:lnTo>
                <a:lnTo>
                  <a:pt x="8881" y="21289"/>
                </a:lnTo>
                <a:cubicBezTo>
                  <a:pt x="8720" y="21498"/>
                  <a:pt x="8480" y="21599"/>
                  <a:pt x="8166" y="21599"/>
                </a:cubicBezTo>
                <a:cubicBezTo>
                  <a:pt x="7940" y="21599"/>
                  <a:pt x="7737" y="21526"/>
                  <a:pt x="7556" y="21376"/>
                </a:cubicBezTo>
                <a:cubicBezTo>
                  <a:pt x="7378" y="21227"/>
                  <a:pt x="7254" y="21040"/>
                  <a:pt x="7192" y="20817"/>
                </a:cubicBezTo>
                <a:lnTo>
                  <a:pt x="6528" y="18194"/>
                </a:lnTo>
                <a:cubicBezTo>
                  <a:pt x="6367" y="18250"/>
                  <a:pt x="6153" y="18315"/>
                  <a:pt x="5887" y="18397"/>
                </a:cubicBezTo>
                <a:cubicBezTo>
                  <a:pt x="5622" y="18479"/>
                  <a:pt x="5348" y="18561"/>
                  <a:pt x="5068" y="18646"/>
                </a:cubicBezTo>
                <a:cubicBezTo>
                  <a:pt x="4792" y="18733"/>
                  <a:pt x="4523" y="18807"/>
                  <a:pt x="4266" y="18869"/>
                </a:cubicBezTo>
                <a:cubicBezTo>
                  <a:pt x="4009" y="18934"/>
                  <a:pt x="3795" y="18965"/>
                  <a:pt x="3623" y="18965"/>
                </a:cubicBezTo>
                <a:cubicBezTo>
                  <a:pt x="3346" y="18965"/>
                  <a:pt x="3111" y="18860"/>
                  <a:pt x="2922" y="18660"/>
                </a:cubicBezTo>
                <a:cubicBezTo>
                  <a:pt x="2730" y="18459"/>
                  <a:pt x="2637" y="18225"/>
                  <a:pt x="2637" y="17962"/>
                </a:cubicBezTo>
                <a:cubicBezTo>
                  <a:pt x="2637" y="17801"/>
                  <a:pt x="2668" y="17592"/>
                  <a:pt x="2730" y="17333"/>
                </a:cubicBezTo>
                <a:cubicBezTo>
                  <a:pt x="2795" y="17081"/>
                  <a:pt x="2866" y="16810"/>
                  <a:pt x="2948" y="16531"/>
                </a:cubicBezTo>
                <a:cubicBezTo>
                  <a:pt x="3030" y="16254"/>
                  <a:pt x="3111" y="15980"/>
                  <a:pt x="3196" y="15712"/>
                </a:cubicBezTo>
                <a:cubicBezTo>
                  <a:pt x="3284" y="15446"/>
                  <a:pt x="3351" y="15229"/>
                  <a:pt x="3408" y="15057"/>
                </a:cubicBezTo>
                <a:lnTo>
                  <a:pt x="770" y="14393"/>
                </a:lnTo>
                <a:cubicBezTo>
                  <a:pt x="545" y="14342"/>
                  <a:pt x="361" y="14224"/>
                  <a:pt x="217" y="14034"/>
                </a:cubicBezTo>
                <a:cubicBezTo>
                  <a:pt x="73" y="13854"/>
                  <a:pt x="0" y="13650"/>
                  <a:pt x="0" y="13436"/>
                </a:cubicBezTo>
                <a:cubicBezTo>
                  <a:pt x="0" y="13136"/>
                  <a:pt x="104" y="12885"/>
                  <a:pt x="310" y="12679"/>
                </a:cubicBezTo>
                <a:lnTo>
                  <a:pt x="2245" y="10798"/>
                </a:lnTo>
                <a:lnTo>
                  <a:pt x="310" y="8920"/>
                </a:lnTo>
                <a:cubicBezTo>
                  <a:pt x="104" y="8714"/>
                  <a:pt x="0" y="8460"/>
                  <a:pt x="0" y="8160"/>
                </a:cubicBezTo>
                <a:cubicBezTo>
                  <a:pt x="0" y="7937"/>
                  <a:pt x="76" y="7734"/>
                  <a:pt x="225" y="7556"/>
                </a:cubicBezTo>
                <a:cubicBezTo>
                  <a:pt x="372" y="7373"/>
                  <a:pt x="556" y="7257"/>
                  <a:pt x="770" y="7203"/>
                </a:cubicBezTo>
                <a:lnTo>
                  <a:pt x="3408" y="6540"/>
                </a:lnTo>
                <a:cubicBezTo>
                  <a:pt x="3351" y="6381"/>
                  <a:pt x="3284" y="6161"/>
                  <a:pt x="3196" y="5893"/>
                </a:cubicBezTo>
                <a:cubicBezTo>
                  <a:pt x="3111" y="5622"/>
                  <a:pt x="3030" y="5345"/>
                  <a:pt x="2948" y="5068"/>
                </a:cubicBezTo>
                <a:cubicBezTo>
                  <a:pt x="2866" y="4786"/>
                  <a:pt x="2795" y="4518"/>
                  <a:pt x="2730" y="4264"/>
                </a:cubicBezTo>
                <a:cubicBezTo>
                  <a:pt x="2668" y="4007"/>
                  <a:pt x="2637" y="3795"/>
                  <a:pt x="2637" y="3634"/>
                </a:cubicBezTo>
                <a:cubicBezTo>
                  <a:pt x="2637" y="3354"/>
                  <a:pt x="2733" y="3117"/>
                  <a:pt x="2928" y="2925"/>
                </a:cubicBezTo>
                <a:cubicBezTo>
                  <a:pt x="3120" y="2730"/>
                  <a:pt x="3351" y="2634"/>
                  <a:pt x="3623" y="2634"/>
                </a:cubicBezTo>
                <a:cubicBezTo>
                  <a:pt x="3786" y="2634"/>
                  <a:pt x="3995" y="2665"/>
                  <a:pt x="4258" y="2730"/>
                </a:cubicBezTo>
                <a:cubicBezTo>
                  <a:pt x="4521" y="2792"/>
                  <a:pt x="4792" y="2866"/>
                  <a:pt x="5068" y="2950"/>
                </a:cubicBezTo>
                <a:cubicBezTo>
                  <a:pt x="5348" y="3038"/>
                  <a:pt x="5622" y="3120"/>
                  <a:pt x="5887" y="3205"/>
                </a:cubicBezTo>
                <a:cubicBezTo>
                  <a:pt x="6153" y="3284"/>
                  <a:pt x="6367" y="3349"/>
                  <a:pt x="6528" y="3405"/>
                </a:cubicBezTo>
                <a:lnTo>
                  <a:pt x="7192" y="782"/>
                </a:lnTo>
                <a:cubicBezTo>
                  <a:pt x="7246" y="556"/>
                  <a:pt x="7367" y="369"/>
                  <a:pt x="7556" y="220"/>
                </a:cubicBezTo>
                <a:cubicBezTo>
                  <a:pt x="7748" y="70"/>
                  <a:pt x="7949" y="0"/>
                  <a:pt x="8166" y="0"/>
                </a:cubicBezTo>
                <a:cubicBezTo>
                  <a:pt x="8480" y="0"/>
                  <a:pt x="8720" y="101"/>
                  <a:pt x="8881" y="307"/>
                </a:cubicBezTo>
                <a:lnTo>
                  <a:pt x="10801" y="2242"/>
                </a:lnTo>
                <a:lnTo>
                  <a:pt x="12682" y="307"/>
                </a:lnTo>
                <a:cubicBezTo>
                  <a:pt x="12888" y="101"/>
                  <a:pt x="13128" y="0"/>
                  <a:pt x="13399" y="0"/>
                </a:cubicBezTo>
                <a:cubicBezTo>
                  <a:pt x="13642" y="0"/>
                  <a:pt x="13854" y="67"/>
                  <a:pt x="14040" y="208"/>
                </a:cubicBezTo>
                <a:cubicBezTo>
                  <a:pt x="14223" y="347"/>
                  <a:pt x="14345" y="539"/>
                  <a:pt x="14399" y="782"/>
                </a:cubicBezTo>
                <a:lnTo>
                  <a:pt x="15059" y="3405"/>
                </a:lnTo>
                <a:cubicBezTo>
                  <a:pt x="15223" y="3349"/>
                  <a:pt x="15438" y="3284"/>
                  <a:pt x="15709" y="3205"/>
                </a:cubicBezTo>
                <a:cubicBezTo>
                  <a:pt x="15980" y="3120"/>
                  <a:pt x="16251" y="3038"/>
                  <a:pt x="16525" y="2950"/>
                </a:cubicBezTo>
                <a:cubicBezTo>
                  <a:pt x="16802" y="2866"/>
                  <a:pt x="17070" y="2792"/>
                  <a:pt x="17333" y="2730"/>
                </a:cubicBezTo>
                <a:cubicBezTo>
                  <a:pt x="17592" y="2665"/>
                  <a:pt x="17804" y="2634"/>
                  <a:pt x="17968" y="2634"/>
                </a:cubicBezTo>
                <a:cubicBezTo>
                  <a:pt x="18228" y="2634"/>
                  <a:pt x="18459" y="2730"/>
                  <a:pt x="18663" y="2925"/>
                </a:cubicBezTo>
                <a:cubicBezTo>
                  <a:pt x="18866" y="3117"/>
                  <a:pt x="18968" y="3354"/>
                  <a:pt x="18968" y="3634"/>
                </a:cubicBezTo>
                <a:cubicBezTo>
                  <a:pt x="18968" y="3795"/>
                  <a:pt x="18937" y="4007"/>
                  <a:pt x="18874" y="4264"/>
                </a:cubicBezTo>
                <a:cubicBezTo>
                  <a:pt x="18809" y="4518"/>
                  <a:pt x="18736" y="4786"/>
                  <a:pt x="18649" y="5068"/>
                </a:cubicBezTo>
                <a:cubicBezTo>
                  <a:pt x="18564" y="5345"/>
                  <a:pt x="18479" y="5619"/>
                  <a:pt x="18400" y="5884"/>
                </a:cubicBezTo>
                <a:cubicBezTo>
                  <a:pt x="18318" y="6150"/>
                  <a:pt x="18250" y="6370"/>
                  <a:pt x="18197" y="6540"/>
                </a:cubicBezTo>
                <a:lnTo>
                  <a:pt x="20820" y="7203"/>
                </a:lnTo>
                <a:cubicBezTo>
                  <a:pt x="21046" y="7257"/>
                  <a:pt x="21230" y="7378"/>
                  <a:pt x="21374" y="7559"/>
                </a:cubicBezTo>
                <a:cubicBezTo>
                  <a:pt x="21518" y="7748"/>
                  <a:pt x="21588" y="7946"/>
                  <a:pt x="21588" y="8161"/>
                </a:cubicBezTo>
                <a:cubicBezTo>
                  <a:pt x="21588" y="8460"/>
                  <a:pt x="21489" y="8714"/>
                  <a:pt x="21292" y="8920"/>
                </a:cubicBezTo>
                <a:lnTo>
                  <a:pt x="19332" y="10798"/>
                </a:lnTo>
                <a:lnTo>
                  <a:pt x="21292" y="1267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5" name="AutoShape 66"/>
          <p:cNvSpPr/>
          <p:nvPr/>
        </p:nvSpPr>
        <p:spPr bwMode="auto">
          <a:xfrm>
            <a:off x="9891747" y="8490399"/>
            <a:ext cx="495467" cy="483139"/>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6" name="AutoShape 67"/>
          <p:cNvSpPr/>
          <p:nvPr/>
        </p:nvSpPr>
        <p:spPr bwMode="auto">
          <a:xfrm>
            <a:off x="11125435" y="8490399"/>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62" y="0"/>
                </a:moveTo>
                <a:cubicBezTo>
                  <a:pt x="18198" y="0"/>
                  <a:pt x="18703" y="117"/>
                  <a:pt x="19175" y="343"/>
                </a:cubicBezTo>
                <a:cubicBezTo>
                  <a:pt x="19651" y="575"/>
                  <a:pt x="20064" y="887"/>
                  <a:pt x="20422" y="1280"/>
                </a:cubicBezTo>
                <a:cubicBezTo>
                  <a:pt x="20780" y="1674"/>
                  <a:pt x="21066" y="2132"/>
                  <a:pt x="21279" y="2652"/>
                </a:cubicBezTo>
                <a:cubicBezTo>
                  <a:pt x="21493" y="3169"/>
                  <a:pt x="21599" y="3727"/>
                  <a:pt x="21599" y="4317"/>
                </a:cubicBezTo>
                <a:lnTo>
                  <a:pt x="21599" y="17282"/>
                </a:lnTo>
                <a:cubicBezTo>
                  <a:pt x="21599" y="17872"/>
                  <a:pt x="21493" y="18430"/>
                  <a:pt x="21279" y="18947"/>
                </a:cubicBezTo>
                <a:cubicBezTo>
                  <a:pt x="21066" y="19467"/>
                  <a:pt x="20780" y="19925"/>
                  <a:pt x="20422" y="20319"/>
                </a:cubicBezTo>
                <a:cubicBezTo>
                  <a:pt x="20064" y="20712"/>
                  <a:pt x="19651" y="21024"/>
                  <a:pt x="19183" y="21256"/>
                </a:cubicBezTo>
                <a:cubicBezTo>
                  <a:pt x="18714" y="21485"/>
                  <a:pt x="18209" y="21599"/>
                  <a:pt x="17662" y="21599"/>
                </a:cubicBezTo>
                <a:lnTo>
                  <a:pt x="3924" y="21599"/>
                </a:lnTo>
                <a:cubicBezTo>
                  <a:pt x="3387" y="21599"/>
                  <a:pt x="2883" y="21485"/>
                  <a:pt x="2410" y="21256"/>
                </a:cubicBezTo>
                <a:cubicBezTo>
                  <a:pt x="1935" y="21024"/>
                  <a:pt x="1521" y="20712"/>
                  <a:pt x="1163" y="20319"/>
                </a:cubicBezTo>
                <a:cubicBezTo>
                  <a:pt x="806" y="19925"/>
                  <a:pt x="523" y="19467"/>
                  <a:pt x="312" y="18947"/>
                </a:cubicBezTo>
                <a:cubicBezTo>
                  <a:pt x="104" y="18430"/>
                  <a:pt x="0" y="17872"/>
                  <a:pt x="0" y="17282"/>
                </a:cubicBezTo>
                <a:lnTo>
                  <a:pt x="0" y="4317"/>
                </a:lnTo>
                <a:cubicBezTo>
                  <a:pt x="0" y="3727"/>
                  <a:pt x="104" y="3169"/>
                  <a:pt x="312" y="2652"/>
                </a:cubicBezTo>
                <a:cubicBezTo>
                  <a:pt x="523" y="2132"/>
                  <a:pt x="806" y="1674"/>
                  <a:pt x="1163" y="1280"/>
                </a:cubicBezTo>
                <a:cubicBezTo>
                  <a:pt x="1521" y="887"/>
                  <a:pt x="1935" y="575"/>
                  <a:pt x="2410" y="343"/>
                </a:cubicBezTo>
                <a:cubicBezTo>
                  <a:pt x="2883" y="117"/>
                  <a:pt x="3387" y="0"/>
                  <a:pt x="3924" y="0"/>
                </a:cubicBezTo>
                <a:lnTo>
                  <a:pt x="17662" y="0"/>
                </a:lnTo>
                <a:close/>
                <a:moveTo>
                  <a:pt x="17662" y="2713"/>
                </a:moveTo>
                <a:lnTo>
                  <a:pt x="3924" y="2713"/>
                </a:lnTo>
                <a:cubicBezTo>
                  <a:pt x="3523" y="2713"/>
                  <a:pt x="3179" y="2872"/>
                  <a:pt x="2896" y="3186"/>
                </a:cubicBezTo>
                <a:cubicBezTo>
                  <a:pt x="2608" y="3501"/>
                  <a:pt x="2466" y="3877"/>
                  <a:pt x="2466" y="4317"/>
                </a:cubicBezTo>
                <a:lnTo>
                  <a:pt x="2466" y="17282"/>
                </a:lnTo>
                <a:cubicBezTo>
                  <a:pt x="2466" y="17723"/>
                  <a:pt x="2608" y="18099"/>
                  <a:pt x="2896" y="18413"/>
                </a:cubicBezTo>
                <a:cubicBezTo>
                  <a:pt x="3179" y="18727"/>
                  <a:pt x="3523" y="18886"/>
                  <a:pt x="3924" y="18886"/>
                </a:cubicBezTo>
                <a:lnTo>
                  <a:pt x="17662" y="18886"/>
                </a:lnTo>
                <a:cubicBezTo>
                  <a:pt x="18062" y="18886"/>
                  <a:pt x="18407" y="18727"/>
                  <a:pt x="18698" y="18413"/>
                </a:cubicBezTo>
                <a:cubicBezTo>
                  <a:pt x="18989" y="18101"/>
                  <a:pt x="19133" y="17723"/>
                  <a:pt x="19133" y="17282"/>
                </a:cubicBezTo>
                <a:lnTo>
                  <a:pt x="19133" y="4317"/>
                </a:lnTo>
                <a:cubicBezTo>
                  <a:pt x="19133" y="3877"/>
                  <a:pt x="18989" y="3501"/>
                  <a:pt x="18698" y="3186"/>
                </a:cubicBezTo>
                <a:cubicBezTo>
                  <a:pt x="18407" y="2872"/>
                  <a:pt x="18062" y="2713"/>
                  <a:pt x="17662" y="2713"/>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7" name="AutoShape 68"/>
          <p:cNvSpPr/>
          <p:nvPr/>
        </p:nvSpPr>
        <p:spPr bwMode="auto">
          <a:xfrm>
            <a:off x="12078625" y="8476815"/>
            <a:ext cx="601921"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612" y="9346"/>
                </a:moveTo>
                <a:cubicBezTo>
                  <a:pt x="19507" y="9887"/>
                  <a:pt x="20229" y="10667"/>
                  <a:pt x="20776" y="11686"/>
                </a:cubicBezTo>
                <a:cubicBezTo>
                  <a:pt x="21324" y="12708"/>
                  <a:pt x="21599" y="13846"/>
                  <a:pt x="21599" y="15107"/>
                </a:cubicBezTo>
                <a:cubicBezTo>
                  <a:pt x="21599" y="16005"/>
                  <a:pt x="21458" y="16846"/>
                  <a:pt x="21172" y="17629"/>
                </a:cubicBezTo>
                <a:cubicBezTo>
                  <a:pt x="20889" y="18409"/>
                  <a:pt x="20503" y="19097"/>
                  <a:pt x="20008" y="19691"/>
                </a:cubicBezTo>
                <a:cubicBezTo>
                  <a:pt x="19512" y="20281"/>
                  <a:pt x="18940" y="20747"/>
                  <a:pt x="18290" y="21090"/>
                </a:cubicBezTo>
                <a:cubicBezTo>
                  <a:pt x="17640" y="21427"/>
                  <a:pt x="16939" y="21599"/>
                  <a:pt x="16187" y="21599"/>
                </a:cubicBezTo>
                <a:lnTo>
                  <a:pt x="4490" y="21599"/>
                </a:lnTo>
                <a:cubicBezTo>
                  <a:pt x="3878" y="21599"/>
                  <a:pt x="3297" y="21458"/>
                  <a:pt x="2750" y="21176"/>
                </a:cubicBezTo>
                <a:cubicBezTo>
                  <a:pt x="2203" y="20900"/>
                  <a:pt x="1723" y="20511"/>
                  <a:pt x="1312" y="20022"/>
                </a:cubicBezTo>
                <a:cubicBezTo>
                  <a:pt x="904" y="19527"/>
                  <a:pt x="583" y="18954"/>
                  <a:pt x="350" y="18294"/>
                </a:cubicBezTo>
                <a:cubicBezTo>
                  <a:pt x="115" y="17641"/>
                  <a:pt x="0" y="16947"/>
                  <a:pt x="0" y="16210"/>
                </a:cubicBezTo>
                <a:cubicBezTo>
                  <a:pt x="0" y="15565"/>
                  <a:pt x="88" y="14957"/>
                  <a:pt x="268" y="14381"/>
                </a:cubicBezTo>
                <a:cubicBezTo>
                  <a:pt x="448" y="13809"/>
                  <a:pt x="696" y="13287"/>
                  <a:pt x="1010" y="12818"/>
                </a:cubicBezTo>
                <a:cubicBezTo>
                  <a:pt x="1324" y="12351"/>
                  <a:pt x="1694" y="11954"/>
                  <a:pt x="2119" y="11632"/>
                </a:cubicBezTo>
                <a:cubicBezTo>
                  <a:pt x="2544" y="11312"/>
                  <a:pt x="3004" y="11079"/>
                  <a:pt x="3504" y="10929"/>
                </a:cubicBezTo>
                <a:cubicBezTo>
                  <a:pt x="3249" y="10552"/>
                  <a:pt x="3055" y="10140"/>
                  <a:pt x="2916" y="9688"/>
                </a:cubicBezTo>
                <a:cubicBezTo>
                  <a:pt x="2779" y="9239"/>
                  <a:pt x="2712" y="8758"/>
                  <a:pt x="2712" y="8240"/>
                </a:cubicBezTo>
                <a:cubicBezTo>
                  <a:pt x="2712" y="7635"/>
                  <a:pt x="2805" y="7071"/>
                  <a:pt x="2992" y="6547"/>
                </a:cubicBezTo>
                <a:cubicBezTo>
                  <a:pt x="3180" y="6023"/>
                  <a:pt x="3434" y="5568"/>
                  <a:pt x="3756" y="5182"/>
                </a:cubicBezTo>
                <a:cubicBezTo>
                  <a:pt x="4077" y="4796"/>
                  <a:pt x="4456" y="4488"/>
                  <a:pt x="4893" y="4264"/>
                </a:cubicBezTo>
                <a:cubicBezTo>
                  <a:pt x="5330" y="4039"/>
                  <a:pt x="5800" y="3927"/>
                  <a:pt x="6307" y="3927"/>
                </a:cubicBezTo>
                <a:cubicBezTo>
                  <a:pt x="7171" y="3927"/>
                  <a:pt x="7922" y="4258"/>
                  <a:pt x="8558" y="4920"/>
                </a:cubicBezTo>
                <a:cubicBezTo>
                  <a:pt x="8697" y="4223"/>
                  <a:pt x="8932" y="3573"/>
                  <a:pt x="9264" y="2971"/>
                </a:cubicBezTo>
                <a:cubicBezTo>
                  <a:pt x="9597" y="2369"/>
                  <a:pt x="9993" y="1848"/>
                  <a:pt x="10449" y="1404"/>
                </a:cubicBezTo>
                <a:cubicBezTo>
                  <a:pt x="10905" y="964"/>
                  <a:pt x="11412" y="621"/>
                  <a:pt x="11976" y="374"/>
                </a:cubicBezTo>
                <a:cubicBezTo>
                  <a:pt x="12540" y="123"/>
                  <a:pt x="13142" y="0"/>
                  <a:pt x="13785" y="0"/>
                </a:cubicBezTo>
                <a:cubicBezTo>
                  <a:pt x="14520" y="0"/>
                  <a:pt x="15218" y="169"/>
                  <a:pt x="15876" y="509"/>
                </a:cubicBezTo>
                <a:cubicBezTo>
                  <a:pt x="16536" y="852"/>
                  <a:pt x="17109" y="1312"/>
                  <a:pt x="17594" y="1894"/>
                </a:cubicBezTo>
                <a:cubicBezTo>
                  <a:pt x="18081" y="2476"/>
                  <a:pt x="18465" y="3167"/>
                  <a:pt x="18748" y="3956"/>
                </a:cubicBezTo>
                <a:cubicBezTo>
                  <a:pt x="19032" y="4744"/>
                  <a:pt x="19173" y="5580"/>
                  <a:pt x="19173" y="6463"/>
                </a:cubicBezTo>
                <a:cubicBezTo>
                  <a:pt x="19173" y="6987"/>
                  <a:pt x="19125" y="7491"/>
                  <a:pt x="19024" y="7972"/>
                </a:cubicBezTo>
                <a:cubicBezTo>
                  <a:pt x="18924" y="8453"/>
                  <a:pt x="18784" y="8914"/>
                  <a:pt x="18612" y="934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8" name="AutoShape 69"/>
          <p:cNvSpPr/>
          <p:nvPr/>
        </p:nvSpPr>
        <p:spPr bwMode="auto">
          <a:xfrm>
            <a:off x="1480679" y="477909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09" y="6866"/>
                </a:moveTo>
                <a:cubicBezTo>
                  <a:pt x="18209" y="7363"/>
                  <a:pt x="18439" y="7917"/>
                  <a:pt x="18600" y="8529"/>
                </a:cubicBezTo>
                <a:cubicBezTo>
                  <a:pt x="19045" y="8620"/>
                  <a:pt x="19512" y="8679"/>
                  <a:pt x="20005" y="8705"/>
                </a:cubicBezTo>
                <a:cubicBezTo>
                  <a:pt x="20498" y="8733"/>
                  <a:pt x="20957" y="8820"/>
                  <a:pt x="21381" y="8976"/>
                </a:cubicBezTo>
                <a:cubicBezTo>
                  <a:pt x="21526" y="9012"/>
                  <a:pt x="21599" y="9091"/>
                  <a:pt x="21599" y="9218"/>
                </a:cubicBezTo>
                <a:lnTo>
                  <a:pt x="21599" y="12409"/>
                </a:lnTo>
                <a:cubicBezTo>
                  <a:pt x="21599" y="12516"/>
                  <a:pt x="21464" y="12612"/>
                  <a:pt x="21197" y="12697"/>
                </a:cubicBezTo>
                <a:cubicBezTo>
                  <a:pt x="20931" y="12787"/>
                  <a:pt x="20622" y="12852"/>
                  <a:pt x="20268" y="12909"/>
                </a:cubicBezTo>
                <a:cubicBezTo>
                  <a:pt x="19917" y="12962"/>
                  <a:pt x="19574" y="13002"/>
                  <a:pt x="19240" y="13030"/>
                </a:cubicBezTo>
                <a:cubicBezTo>
                  <a:pt x="18903" y="13056"/>
                  <a:pt x="18682" y="13078"/>
                  <a:pt x="18574" y="13098"/>
                </a:cubicBezTo>
                <a:cubicBezTo>
                  <a:pt x="18447" y="13612"/>
                  <a:pt x="18237" y="14137"/>
                  <a:pt x="17937" y="14679"/>
                </a:cubicBezTo>
                <a:cubicBezTo>
                  <a:pt x="18433" y="15416"/>
                  <a:pt x="18982" y="16125"/>
                  <a:pt x="19577" y="16802"/>
                </a:cubicBezTo>
                <a:lnTo>
                  <a:pt x="19659" y="17006"/>
                </a:lnTo>
                <a:cubicBezTo>
                  <a:pt x="19659" y="17076"/>
                  <a:pt x="19535" y="17251"/>
                  <a:pt x="19285" y="17522"/>
                </a:cubicBezTo>
                <a:cubicBezTo>
                  <a:pt x="19036" y="17799"/>
                  <a:pt x="18756" y="18096"/>
                  <a:pt x="18439" y="18412"/>
                </a:cubicBezTo>
                <a:cubicBezTo>
                  <a:pt x="18121" y="18725"/>
                  <a:pt x="17821" y="19008"/>
                  <a:pt x="17538" y="19256"/>
                </a:cubicBezTo>
                <a:cubicBezTo>
                  <a:pt x="17252" y="19505"/>
                  <a:pt x="17068" y="19626"/>
                  <a:pt x="16988" y="19626"/>
                </a:cubicBezTo>
                <a:cubicBezTo>
                  <a:pt x="16969" y="19626"/>
                  <a:pt x="16850" y="19541"/>
                  <a:pt x="16629" y="19377"/>
                </a:cubicBezTo>
                <a:cubicBezTo>
                  <a:pt x="16408" y="19211"/>
                  <a:pt x="16164" y="19025"/>
                  <a:pt x="15895" y="18821"/>
                </a:cubicBezTo>
                <a:cubicBezTo>
                  <a:pt x="15629" y="18621"/>
                  <a:pt x="15377" y="18426"/>
                  <a:pt x="15136" y="18240"/>
                </a:cubicBezTo>
                <a:cubicBezTo>
                  <a:pt x="14898" y="18056"/>
                  <a:pt x="14745" y="17946"/>
                  <a:pt x="14683" y="17909"/>
                </a:cubicBezTo>
                <a:cubicBezTo>
                  <a:pt x="14419" y="18053"/>
                  <a:pt x="14156" y="18177"/>
                  <a:pt x="13890" y="18282"/>
                </a:cubicBezTo>
                <a:cubicBezTo>
                  <a:pt x="13623" y="18384"/>
                  <a:pt x="13354" y="18471"/>
                  <a:pt x="13082" y="18545"/>
                </a:cubicBezTo>
                <a:cubicBezTo>
                  <a:pt x="13065" y="18655"/>
                  <a:pt x="13040" y="18875"/>
                  <a:pt x="13009" y="19214"/>
                </a:cubicBezTo>
                <a:cubicBezTo>
                  <a:pt x="12978" y="19553"/>
                  <a:pt x="12932" y="19894"/>
                  <a:pt x="12878" y="20242"/>
                </a:cubicBezTo>
                <a:cubicBezTo>
                  <a:pt x="12825" y="20589"/>
                  <a:pt x="12762" y="20902"/>
                  <a:pt x="12692" y="21179"/>
                </a:cubicBezTo>
                <a:cubicBezTo>
                  <a:pt x="12618" y="21461"/>
                  <a:pt x="12522" y="21599"/>
                  <a:pt x="12405" y="21599"/>
                </a:cubicBezTo>
                <a:lnTo>
                  <a:pt x="9191" y="21599"/>
                </a:lnTo>
                <a:cubicBezTo>
                  <a:pt x="9063" y="21599"/>
                  <a:pt x="8978" y="21520"/>
                  <a:pt x="8933" y="21371"/>
                </a:cubicBezTo>
                <a:cubicBezTo>
                  <a:pt x="8805" y="20928"/>
                  <a:pt x="8721" y="20462"/>
                  <a:pt x="8678" y="19979"/>
                </a:cubicBezTo>
                <a:cubicBezTo>
                  <a:pt x="8630" y="19493"/>
                  <a:pt x="8582" y="19030"/>
                  <a:pt x="8528" y="18584"/>
                </a:cubicBezTo>
                <a:cubicBezTo>
                  <a:pt x="7976" y="18423"/>
                  <a:pt x="7446" y="18197"/>
                  <a:pt x="6942" y="17909"/>
                </a:cubicBezTo>
                <a:cubicBezTo>
                  <a:pt x="6568" y="18191"/>
                  <a:pt x="6202" y="18460"/>
                  <a:pt x="5843" y="18725"/>
                </a:cubicBezTo>
                <a:cubicBezTo>
                  <a:pt x="5480" y="18993"/>
                  <a:pt x="5123" y="19276"/>
                  <a:pt x="4772" y="19572"/>
                </a:cubicBezTo>
                <a:lnTo>
                  <a:pt x="4608" y="19626"/>
                </a:lnTo>
                <a:cubicBezTo>
                  <a:pt x="4554" y="19626"/>
                  <a:pt x="4387" y="19504"/>
                  <a:pt x="4107" y="19256"/>
                </a:cubicBezTo>
                <a:cubicBezTo>
                  <a:pt x="3826" y="19007"/>
                  <a:pt x="3534" y="18725"/>
                  <a:pt x="3231" y="18412"/>
                </a:cubicBezTo>
                <a:cubicBezTo>
                  <a:pt x="2928" y="18095"/>
                  <a:pt x="2653" y="17799"/>
                  <a:pt x="2404" y="17522"/>
                </a:cubicBezTo>
                <a:cubicBezTo>
                  <a:pt x="2155" y="17251"/>
                  <a:pt x="2030" y="17076"/>
                  <a:pt x="2030" y="17006"/>
                </a:cubicBezTo>
                <a:cubicBezTo>
                  <a:pt x="2030" y="16986"/>
                  <a:pt x="2104" y="16867"/>
                  <a:pt x="2248" y="16647"/>
                </a:cubicBezTo>
                <a:cubicBezTo>
                  <a:pt x="2393" y="16427"/>
                  <a:pt x="2563" y="16184"/>
                  <a:pt x="2758" y="15924"/>
                </a:cubicBezTo>
                <a:cubicBezTo>
                  <a:pt x="2951" y="15662"/>
                  <a:pt x="3141" y="15410"/>
                  <a:pt x="3328" y="15173"/>
                </a:cubicBezTo>
                <a:cubicBezTo>
                  <a:pt x="3512" y="14933"/>
                  <a:pt x="3631" y="14778"/>
                  <a:pt x="3687" y="14704"/>
                </a:cubicBezTo>
                <a:cubicBezTo>
                  <a:pt x="3387" y="14210"/>
                  <a:pt x="3158" y="13657"/>
                  <a:pt x="2996" y="13044"/>
                </a:cubicBezTo>
                <a:cubicBezTo>
                  <a:pt x="2535" y="12951"/>
                  <a:pt x="2062" y="12897"/>
                  <a:pt x="1577" y="12869"/>
                </a:cubicBezTo>
                <a:cubicBezTo>
                  <a:pt x="1093" y="12841"/>
                  <a:pt x="640" y="12751"/>
                  <a:pt x="215" y="12598"/>
                </a:cubicBezTo>
                <a:cubicBezTo>
                  <a:pt x="70" y="12561"/>
                  <a:pt x="0" y="12479"/>
                  <a:pt x="0" y="12352"/>
                </a:cubicBezTo>
                <a:lnTo>
                  <a:pt x="0" y="9162"/>
                </a:lnTo>
                <a:cubicBezTo>
                  <a:pt x="0" y="9055"/>
                  <a:pt x="135" y="8959"/>
                  <a:pt x="413" y="8874"/>
                </a:cubicBezTo>
                <a:cubicBezTo>
                  <a:pt x="688" y="8789"/>
                  <a:pt x="997" y="8716"/>
                  <a:pt x="1339" y="8665"/>
                </a:cubicBezTo>
                <a:cubicBezTo>
                  <a:pt x="1685" y="8611"/>
                  <a:pt x="2019" y="8569"/>
                  <a:pt x="2345" y="8544"/>
                </a:cubicBezTo>
                <a:cubicBezTo>
                  <a:pt x="2668" y="8515"/>
                  <a:pt x="2886" y="8493"/>
                  <a:pt x="2996" y="8473"/>
                </a:cubicBezTo>
                <a:cubicBezTo>
                  <a:pt x="3158" y="7925"/>
                  <a:pt x="3379" y="7397"/>
                  <a:pt x="3659" y="6895"/>
                </a:cubicBezTo>
                <a:cubicBezTo>
                  <a:pt x="3160" y="6155"/>
                  <a:pt x="2619" y="5446"/>
                  <a:pt x="2030" y="4771"/>
                </a:cubicBezTo>
                <a:lnTo>
                  <a:pt x="1937" y="4571"/>
                </a:lnTo>
                <a:cubicBezTo>
                  <a:pt x="1937" y="4497"/>
                  <a:pt x="2064" y="4322"/>
                  <a:pt x="2316" y="4048"/>
                </a:cubicBezTo>
                <a:cubicBezTo>
                  <a:pt x="2568" y="3775"/>
                  <a:pt x="2852" y="3478"/>
                  <a:pt x="3163" y="3162"/>
                </a:cubicBezTo>
                <a:cubicBezTo>
                  <a:pt x="3478" y="2848"/>
                  <a:pt x="3778" y="2569"/>
                  <a:pt x="4067" y="2320"/>
                </a:cubicBezTo>
                <a:cubicBezTo>
                  <a:pt x="4356" y="2072"/>
                  <a:pt x="4537" y="1945"/>
                  <a:pt x="4608" y="1945"/>
                </a:cubicBezTo>
                <a:cubicBezTo>
                  <a:pt x="4625" y="1945"/>
                  <a:pt x="4747" y="2030"/>
                  <a:pt x="4968" y="2196"/>
                </a:cubicBezTo>
                <a:cubicBezTo>
                  <a:pt x="5188" y="2363"/>
                  <a:pt x="5435" y="2549"/>
                  <a:pt x="5707" y="2750"/>
                </a:cubicBezTo>
                <a:cubicBezTo>
                  <a:pt x="5976" y="2953"/>
                  <a:pt x="6234" y="3148"/>
                  <a:pt x="6472" y="3331"/>
                </a:cubicBezTo>
                <a:cubicBezTo>
                  <a:pt x="6712" y="3515"/>
                  <a:pt x="6860" y="3628"/>
                  <a:pt x="6913" y="3662"/>
                </a:cubicBezTo>
                <a:cubicBezTo>
                  <a:pt x="7174" y="3518"/>
                  <a:pt x="7440" y="3399"/>
                  <a:pt x="7707" y="3303"/>
                </a:cubicBezTo>
                <a:cubicBezTo>
                  <a:pt x="7973" y="3210"/>
                  <a:pt x="8247" y="3119"/>
                  <a:pt x="8528" y="3029"/>
                </a:cubicBezTo>
                <a:cubicBezTo>
                  <a:pt x="8528" y="2922"/>
                  <a:pt x="8539" y="2699"/>
                  <a:pt x="8568" y="2363"/>
                </a:cubicBezTo>
                <a:cubicBezTo>
                  <a:pt x="8596" y="2032"/>
                  <a:pt x="8636" y="1694"/>
                  <a:pt x="8689" y="1352"/>
                </a:cubicBezTo>
                <a:cubicBezTo>
                  <a:pt x="8743" y="1010"/>
                  <a:pt x="8814" y="697"/>
                  <a:pt x="8899" y="417"/>
                </a:cubicBezTo>
                <a:cubicBezTo>
                  <a:pt x="8984" y="141"/>
                  <a:pt x="9083" y="0"/>
                  <a:pt x="9191" y="0"/>
                </a:cubicBezTo>
                <a:lnTo>
                  <a:pt x="12405" y="0"/>
                </a:lnTo>
                <a:cubicBezTo>
                  <a:pt x="12530" y="0"/>
                  <a:pt x="12618" y="67"/>
                  <a:pt x="12663" y="203"/>
                </a:cubicBezTo>
                <a:cubicBezTo>
                  <a:pt x="12771" y="643"/>
                  <a:pt x="12847" y="1106"/>
                  <a:pt x="12893" y="1595"/>
                </a:cubicBezTo>
                <a:cubicBezTo>
                  <a:pt x="12938" y="2083"/>
                  <a:pt x="13000" y="2560"/>
                  <a:pt x="13082" y="3029"/>
                </a:cubicBezTo>
                <a:cubicBezTo>
                  <a:pt x="13363" y="3100"/>
                  <a:pt x="13632" y="3184"/>
                  <a:pt x="13890" y="3283"/>
                </a:cubicBezTo>
                <a:cubicBezTo>
                  <a:pt x="14147" y="3385"/>
                  <a:pt x="14402" y="3512"/>
                  <a:pt x="14654" y="3662"/>
                </a:cubicBezTo>
                <a:cubicBezTo>
                  <a:pt x="14728" y="3611"/>
                  <a:pt x="14881" y="3489"/>
                  <a:pt x="15116" y="3303"/>
                </a:cubicBezTo>
                <a:cubicBezTo>
                  <a:pt x="15351" y="3119"/>
                  <a:pt x="15603" y="2925"/>
                  <a:pt x="15870" y="2721"/>
                </a:cubicBezTo>
                <a:cubicBezTo>
                  <a:pt x="16136" y="2521"/>
                  <a:pt x="16377" y="2340"/>
                  <a:pt x="16589" y="2182"/>
                </a:cubicBezTo>
                <a:cubicBezTo>
                  <a:pt x="16801" y="2024"/>
                  <a:pt x="16935" y="1945"/>
                  <a:pt x="16988" y="1945"/>
                </a:cubicBezTo>
                <a:cubicBezTo>
                  <a:pt x="17042" y="1945"/>
                  <a:pt x="17209" y="2072"/>
                  <a:pt x="17490" y="2320"/>
                </a:cubicBezTo>
                <a:cubicBezTo>
                  <a:pt x="17770" y="2569"/>
                  <a:pt x="18065" y="2849"/>
                  <a:pt x="18371" y="3162"/>
                </a:cubicBezTo>
                <a:cubicBezTo>
                  <a:pt x="18679" y="3478"/>
                  <a:pt x="18957" y="3774"/>
                  <a:pt x="19206" y="4048"/>
                </a:cubicBezTo>
                <a:cubicBezTo>
                  <a:pt x="19453" y="4322"/>
                  <a:pt x="19577" y="4497"/>
                  <a:pt x="19577" y="4571"/>
                </a:cubicBezTo>
                <a:cubicBezTo>
                  <a:pt x="19577" y="4605"/>
                  <a:pt x="19498" y="4735"/>
                  <a:pt x="19342" y="4955"/>
                </a:cubicBezTo>
                <a:cubicBezTo>
                  <a:pt x="19183" y="5175"/>
                  <a:pt x="19008" y="5415"/>
                  <a:pt x="18812" y="5678"/>
                </a:cubicBezTo>
                <a:cubicBezTo>
                  <a:pt x="18617" y="5937"/>
                  <a:pt x="18427" y="6189"/>
                  <a:pt x="18240" y="6429"/>
                </a:cubicBezTo>
                <a:cubicBezTo>
                  <a:pt x="18056" y="6666"/>
                  <a:pt x="17946" y="6813"/>
                  <a:pt x="17909" y="6866"/>
                </a:cubicBezTo>
                <a:moveTo>
                  <a:pt x="10805" y="14044"/>
                </a:moveTo>
                <a:cubicBezTo>
                  <a:pt x="11247" y="14044"/>
                  <a:pt x="11669" y="13956"/>
                  <a:pt x="12066" y="13779"/>
                </a:cubicBezTo>
                <a:cubicBezTo>
                  <a:pt x="12462" y="13606"/>
                  <a:pt x="12805" y="13369"/>
                  <a:pt x="13091" y="13070"/>
                </a:cubicBezTo>
                <a:cubicBezTo>
                  <a:pt x="13374" y="12773"/>
                  <a:pt x="13604" y="12429"/>
                  <a:pt x="13782" y="12031"/>
                </a:cubicBezTo>
                <a:cubicBezTo>
                  <a:pt x="13958" y="11633"/>
                  <a:pt x="14045" y="11215"/>
                  <a:pt x="14045" y="10774"/>
                </a:cubicBezTo>
                <a:cubicBezTo>
                  <a:pt x="14045" y="10334"/>
                  <a:pt x="13958" y="9919"/>
                  <a:pt x="13782" y="9529"/>
                </a:cubicBezTo>
                <a:cubicBezTo>
                  <a:pt x="13604" y="9142"/>
                  <a:pt x="13374" y="8801"/>
                  <a:pt x="13091" y="8502"/>
                </a:cubicBezTo>
                <a:cubicBezTo>
                  <a:pt x="12805" y="8205"/>
                  <a:pt x="12462" y="7974"/>
                  <a:pt x="12066" y="7807"/>
                </a:cubicBezTo>
                <a:cubicBezTo>
                  <a:pt x="11669" y="7640"/>
                  <a:pt x="11247" y="7556"/>
                  <a:pt x="10805" y="7556"/>
                </a:cubicBezTo>
                <a:cubicBezTo>
                  <a:pt x="10360" y="7556"/>
                  <a:pt x="9938" y="7641"/>
                  <a:pt x="9536" y="7807"/>
                </a:cubicBezTo>
                <a:cubicBezTo>
                  <a:pt x="9134" y="7974"/>
                  <a:pt x="8786" y="8205"/>
                  <a:pt x="8494" y="8502"/>
                </a:cubicBezTo>
                <a:cubicBezTo>
                  <a:pt x="8199" y="8801"/>
                  <a:pt x="7970" y="9142"/>
                  <a:pt x="7800" y="9529"/>
                </a:cubicBezTo>
                <a:cubicBezTo>
                  <a:pt x="7633" y="9919"/>
                  <a:pt x="7551" y="10334"/>
                  <a:pt x="7551" y="10774"/>
                </a:cubicBezTo>
                <a:cubicBezTo>
                  <a:pt x="7551" y="11215"/>
                  <a:pt x="7633" y="11633"/>
                  <a:pt x="7800" y="12031"/>
                </a:cubicBezTo>
                <a:cubicBezTo>
                  <a:pt x="7970" y="12429"/>
                  <a:pt x="8199" y="12773"/>
                  <a:pt x="8494" y="13070"/>
                </a:cubicBezTo>
                <a:cubicBezTo>
                  <a:pt x="8786" y="13369"/>
                  <a:pt x="9134" y="13606"/>
                  <a:pt x="9536" y="13779"/>
                </a:cubicBezTo>
                <a:cubicBezTo>
                  <a:pt x="9938" y="13956"/>
                  <a:pt x="10360" y="14044"/>
                  <a:pt x="10805" y="14044"/>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9" name="AutoShape 70"/>
          <p:cNvSpPr/>
          <p:nvPr/>
        </p:nvSpPr>
        <p:spPr bwMode="auto">
          <a:xfrm>
            <a:off x="2648704" y="4781033"/>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234" y="6152"/>
                </a:moveTo>
                <a:cubicBezTo>
                  <a:pt x="11406" y="6502"/>
                  <a:pt x="11552" y="6917"/>
                  <a:pt x="11672" y="7394"/>
                </a:cubicBezTo>
                <a:cubicBezTo>
                  <a:pt x="11747" y="7411"/>
                  <a:pt x="11886" y="7434"/>
                  <a:pt x="12088" y="7462"/>
                </a:cubicBezTo>
                <a:cubicBezTo>
                  <a:pt x="12291" y="7487"/>
                  <a:pt x="12500" y="7527"/>
                  <a:pt x="12714" y="7578"/>
                </a:cubicBezTo>
                <a:cubicBezTo>
                  <a:pt x="12928" y="7626"/>
                  <a:pt x="13119" y="7679"/>
                  <a:pt x="13289" y="7730"/>
                </a:cubicBezTo>
                <a:cubicBezTo>
                  <a:pt x="13458" y="7787"/>
                  <a:pt x="13543" y="7849"/>
                  <a:pt x="13543" y="7922"/>
                </a:cubicBezTo>
                <a:lnTo>
                  <a:pt x="13543" y="10328"/>
                </a:lnTo>
                <a:cubicBezTo>
                  <a:pt x="13543" y="10415"/>
                  <a:pt x="13458" y="10494"/>
                  <a:pt x="13289" y="10548"/>
                </a:cubicBezTo>
                <a:cubicBezTo>
                  <a:pt x="13119" y="10610"/>
                  <a:pt x="12928" y="10658"/>
                  <a:pt x="12714" y="10706"/>
                </a:cubicBezTo>
                <a:cubicBezTo>
                  <a:pt x="12500" y="10751"/>
                  <a:pt x="12288" y="10782"/>
                  <a:pt x="12076" y="10800"/>
                </a:cubicBezTo>
                <a:cubicBezTo>
                  <a:pt x="11867" y="10819"/>
                  <a:pt x="11730" y="10836"/>
                  <a:pt x="11672" y="10856"/>
                </a:cubicBezTo>
                <a:cubicBezTo>
                  <a:pt x="11566" y="11243"/>
                  <a:pt x="11429" y="11638"/>
                  <a:pt x="11255" y="12045"/>
                </a:cubicBezTo>
                <a:cubicBezTo>
                  <a:pt x="11429" y="12324"/>
                  <a:pt x="11594" y="12595"/>
                  <a:pt x="11756" y="12864"/>
                </a:cubicBezTo>
                <a:cubicBezTo>
                  <a:pt x="11919" y="13126"/>
                  <a:pt x="12100" y="13394"/>
                  <a:pt x="12302" y="13654"/>
                </a:cubicBezTo>
                <a:lnTo>
                  <a:pt x="12326" y="13787"/>
                </a:lnTo>
                <a:cubicBezTo>
                  <a:pt x="12326" y="13841"/>
                  <a:pt x="12248" y="13976"/>
                  <a:pt x="12095" y="14194"/>
                </a:cubicBezTo>
                <a:cubicBezTo>
                  <a:pt x="11940" y="14411"/>
                  <a:pt x="11761" y="14637"/>
                  <a:pt x="11559" y="14877"/>
                </a:cubicBezTo>
                <a:cubicBezTo>
                  <a:pt x="11356" y="15117"/>
                  <a:pt x="11166" y="15326"/>
                  <a:pt x="10991" y="15512"/>
                </a:cubicBezTo>
                <a:cubicBezTo>
                  <a:pt x="10812" y="15696"/>
                  <a:pt x="10702" y="15789"/>
                  <a:pt x="10657" y="15789"/>
                </a:cubicBezTo>
                <a:cubicBezTo>
                  <a:pt x="10643" y="15789"/>
                  <a:pt x="10565" y="15727"/>
                  <a:pt x="10426" y="15605"/>
                </a:cubicBezTo>
                <a:cubicBezTo>
                  <a:pt x="10288" y="15484"/>
                  <a:pt x="10135" y="15346"/>
                  <a:pt x="9965" y="15187"/>
                </a:cubicBezTo>
                <a:cubicBezTo>
                  <a:pt x="9796" y="15029"/>
                  <a:pt x="9638" y="14885"/>
                  <a:pt x="9492" y="14747"/>
                </a:cubicBezTo>
                <a:cubicBezTo>
                  <a:pt x="9344" y="14614"/>
                  <a:pt x="9250" y="14524"/>
                  <a:pt x="9205" y="14476"/>
                </a:cubicBezTo>
                <a:cubicBezTo>
                  <a:pt x="8866" y="14685"/>
                  <a:pt x="8536" y="14851"/>
                  <a:pt x="8212" y="14978"/>
                </a:cubicBezTo>
                <a:cubicBezTo>
                  <a:pt x="8212" y="15069"/>
                  <a:pt x="8200" y="15235"/>
                  <a:pt x="8179" y="15475"/>
                </a:cubicBezTo>
                <a:cubicBezTo>
                  <a:pt x="8155" y="15721"/>
                  <a:pt x="8127" y="15975"/>
                  <a:pt x="8089" y="16241"/>
                </a:cubicBezTo>
                <a:cubicBezTo>
                  <a:pt x="8052" y="16509"/>
                  <a:pt x="8004" y="16743"/>
                  <a:pt x="7948" y="16944"/>
                </a:cubicBezTo>
                <a:cubicBezTo>
                  <a:pt x="7892" y="17147"/>
                  <a:pt x="7833" y="17249"/>
                  <a:pt x="7774" y="17249"/>
                </a:cubicBezTo>
                <a:lnTo>
                  <a:pt x="5768" y="17249"/>
                </a:lnTo>
                <a:cubicBezTo>
                  <a:pt x="5707" y="17249"/>
                  <a:pt x="5651" y="17147"/>
                  <a:pt x="5594" y="16944"/>
                </a:cubicBezTo>
                <a:cubicBezTo>
                  <a:pt x="5538" y="16743"/>
                  <a:pt x="5493" y="16509"/>
                  <a:pt x="5462" y="16241"/>
                </a:cubicBezTo>
                <a:cubicBezTo>
                  <a:pt x="5434" y="15975"/>
                  <a:pt x="5406" y="15721"/>
                  <a:pt x="5385" y="15484"/>
                </a:cubicBezTo>
                <a:cubicBezTo>
                  <a:pt x="5361" y="15244"/>
                  <a:pt x="5352" y="15077"/>
                  <a:pt x="5352" y="14978"/>
                </a:cubicBezTo>
                <a:cubicBezTo>
                  <a:pt x="5013" y="14871"/>
                  <a:pt x="4681" y="14702"/>
                  <a:pt x="4359" y="14476"/>
                </a:cubicBezTo>
                <a:cubicBezTo>
                  <a:pt x="4126" y="14685"/>
                  <a:pt x="3895" y="14894"/>
                  <a:pt x="3667" y="15106"/>
                </a:cubicBezTo>
                <a:cubicBezTo>
                  <a:pt x="3438" y="15320"/>
                  <a:pt x="3212" y="15535"/>
                  <a:pt x="2996" y="15761"/>
                </a:cubicBezTo>
                <a:lnTo>
                  <a:pt x="2883" y="15789"/>
                </a:lnTo>
                <a:cubicBezTo>
                  <a:pt x="2855" y="15789"/>
                  <a:pt x="2751" y="15696"/>
                  <a:pt x="2572" y="15512"/>
                </a:cubicBezTo>
                <a:cubicBezTo>
                  <a:pt x="2396" y="15326"/>
                  <a:pt x="2212" y="15117"/>
                  <a:pt x="2021" y="14877"/>
                </a:cubicBezTo>
                <a:cubicBezTo>
                  <a:pt x="1828" y="14637"/>
                  <a:pt x="1657" y="14411"/>
                  <a:pt x="1504" y="14194"/>
                </a:cubicBezTo>
                <a:cubicBezTo>
                  <a:pt x="1348" y="13976"/>
                  <a:pt x="1273" y="13841"/>
                  <a:pt x="1273" y="13787"/>
                </a:cubicBezTo>
                <a:cubicBezTo>
                  <a:pt x="1273" y="13770"/>
                  <a:pt x="1320" y="13677"/>
                  <a:pt x="1419" y="13510"/>
                </a:cubicBezTo>
                <a:cubicBezTo>
                  <a:pt x="1515" y="13346"/>
                  <a:pt x="1628" y="13163"/>
                  <a:pt x="1751" y="12971"/>
                </a:cubicBezTo>
                <a:cubicBezTo>
                  <a:pt x="1875" y="12776"/>
                  <a:pt x="1991" y="12590"/>
                  <a:pt x="2099" y="12415"/>
                </a:cubicBezTo>
                <a:cubicBezTo>
                  <a:pt x="2210" y="12240"/>
                  <a:pt x="2278" y="12127"/>
                  <a:pt x="2308" y="12070"/>
                </a:cubicBezTo>
                <a:cubicBezTo>
                  <a:pt x="2134" y="11686"/>
                  <a:pt x="1988" y="11260"/>
                  <a:pt x="1868" y="10800"/>
                </a:cubicBezTo>
                <a:cubicBezTo>
                  <a:pt x="1793" y="10783"/>
                  <a:pt x="1654" y="10760"/>
                  <a:pt x="1452" y="10732"/>
                </a:cubicBezTo>
                <a:cubicBezTo>
                  <a:pt x="1249" y="10706"/>
                  <a:pt x="1042" y="10675"/>
                  <a:pt x="826" y="10639"/>
                </a:cubicBezTo>
                <a:cubicBezTo>
                  <a:pt x="611" y="10602"/>
                  <a:pt x="421" y="10554"/>
                  <a:pt x="251" y="10497"/>
                </a:cubicBezTo>
                <a:cubicBezTo>
                  <a:pt x="82" y="10438"/>
                  <a:pt x="0" y="10373"/>
                  <a:pt x="0" y="10300"/>
                </a:cubicBezTo>
                <a:lnTo>
                  <a:pt x="0" y="7869"/>
                </a:lnTo>
                <a:cubicBezTo>
                  <a:pt x="0" y="7798"/>
                  <a:pt x="82" y="7724"/>
                  <a:pt x="251" y="7660"/>
                </a:cubicBezTo>
                <a:cubicBezTo>
                  <a:pt x="421" y="7589"/>
                  <a:pt x="616" y="7538"/>
                  <a:pt x="837" y="7501"/>
                </a:cubicBezTo>
                <a:cubicBezTo>
                  <a:pt x="1059" y="7468"/>
                  <a:pt x="1273" y="7434"/>
                  <a:pt x="1475" y="7408"/>
                </a:cubicBezTo>
                <a:cubicBezTo>
                  <a:pt x="1678" y="7380"/>
                  <a:pt x="1817" y="7366"/>
                  <a:pt x="1892" y="7366"/>
                </a:cubicBezTo>
                <a:cubicBezTo>
                  <a:pt x="1981" y="6925"/>
                  <a:pt x="2120" y="6530"/>
                  <a:pt x="2308" y="6177"/>
                </a:cubicBezTo>
                <a:cubicBezTo>
                  <a:pt x="2134" y="5900"/>
                  <a:pt x="1965" y="5621"/>
                  <a:pt x="1795" y="5347"/>
                </a:cubicBezTo>
                <a:cubicBezTo>
                  <a:pt x="1628" y="5073"/>
                  <a:pt x="1452" y="4802"/>
                  <a:pt x="1273" y="4542"/>
                </a:cubicBezTo>
                <a:lnTo>
                  <a:pt x="1228" y="4407"/>
                </a:lnTo>
                <a:cubicBezTo>
                  <a:pt x="1228" y="4353"/>
                  <a:pt x="1303" y="4221"/>
                  <a:pt x="1456" y="4009"/>
                </a:cubicBezTo>
                <a:cubicBezTo>
                  <a:pt x="1612" y="3797"/>
                  <a:pt x="1788" y="3574"/>
                  <a:pt x="1986" y="3334"/>
                </a:cubicBezTo>
                <a:cubicBezTo>
                  <a:pt x="2186" y="3094"/>
                  <a:pt x="2374" y="2882"/>
                  <a:pt x="2551" y="2696"/>
                </a:cubicBezTo>
                <a:cubicBezTo>
                  <a:pt x="2727" y="2515"/>
                  <a:pt x="2838" y="2419"/>
                  <a:pt x="2883" y="2419"/>
                </a:cubicBezTo>
                <a:cubicBezTo>
                  <a:pt x="2899" y="2419"/>
                  <a:pt x="2975" y="2478"/>
                  <a:pt x="3113" y="2597"/>
                </a:cubicBezTo>
                <a:cubicBezTo>
                  <a:pt x="3252" y="2713"/>
                  <a:pt x="3408" y="2851"/>
                  <a:pt x="3577" y="3006"/>
                </a:cubicBezTo>
                <a:cubicBezTo>
                  <a:pt x="3744" y="3164"/>
                  <a:pt x="3907" y="3320"/>
                  <a:pt x="4060" y="3469"/>
                </a:cubicBezTo>
                <a:cubicBezTo>
                  <a:pt x="4215" y="3616"/>
                  <a:pt x="4307" y="3706"/>
                  <a:pt x="4335" y="3743"/>
                </a:cubicBezTo>
                <a:cubicBezTo>
                  <a:pt x="4660" y="3517"/>
                  <a:pt x="4999" y="3354"/>
                  <a:pt x="5352" y="3243"/>
                </a:cubicBezTo>
                <a:cubicBezTo>
                  <a:pt x="5352" y="3173"/>
                  <a:pt x="5361" y="3003"/>
                  <a:pt x="5385" y="2746"/>
                </a:cubicBezTo>
                <a:cubicBezTo>
                  <a:pt x="5406" y="2484"/>
                  <a:pt x="5434" y="2224"/>
                  <a:pt x="5462" y="1967"/>
                </a:cubicBezTo>
                <a:cubicBezTo>
                  <a:pt x="5493" y="1707"/>
                  <a:pt x="5533" y="1476"/>
                  <a:pt x="5582" y="1264"/>
                </a:cubicBezTo>
                <a:cubicBezTo>
                  <a:pt x="5630" y="1052"/>
                  <a:pt x="5693" y="948"/>
                  <a:pt x="5768" y="948"/>
                </a:cubicBezTo>
                <a:lnTo>
                  <a:pt x="7774" y="948"/>
                </a:lnTo>
                <a:cubicBezTo>
                  <a:pt x="7833" y="948"/>
                  <a:pt x="7891" y="1052"/>
                  <a:pt x="7948" y="1264"/>
                </a:cubicBezTo>
                <a:cubicBezTo>
                  <a:pt x="8004" y="1476"/>
                  <a:pt x="8047" y="1707"/>
                  <a:pt x="8077" y="1967"/>
                </a:cubicBezTo>
                <a:cubicBezTo>
                  <a:pt x="8108" y="2224"/>
                  <a:pt x="8134" y="2484"/>
                  <a:pt x="8155" y="2746"/>
                </a:cubicBezTo>
                <a:cubicBezTo>
                  <a:pt x="8179" y="3003"/>
                  <a:pt x="8197" y="3173"/>
                  <a:pt x="8212" y="3243"/>
                </a:cubicBezTo>
                <a:cubicBezTo>
                  <a:pt x="8551" y="3354"/>
                  <a:pt x="8873" y="3512"/>
                  <a:pt x="9181" y="3715"/>
                </a:cubicBezTo>
                <a:cubicBezTo>
                  <a:pt x="9414" y="3512"/>
                  <a:pt x="9650" y="3305"/>
                  <a:pt x="9885" y="3105"/>
                </a:cubicBezTo>
                <a:cubicBezTo>
                  <a:pt x="10123" y="2899"/>
                  <a:pt x="10351" y="2690"/>
                  <a:pt x="10568" y="2475"/>
                </a:cubicBezTo>
                <a:lnTo>
                  <a:pt x="10657" y="2419"/>
                </a:lnTo>
                <a:cubicBezTo>
                  <a:pt x="10688" y="2419"/>
                  <a:pt x="10791" y="2518"/>
                  <a:pt x="10968" y="2710"/>
                </a:cubicBezTo>
                <a:cubicBezTo>
                  <a:pt x="11144" y="2904"/>
                  <a:pt x="11330" y="3116"/>
                  <a:pt x="11526" y="3348"/>
                </a:cubicBezTo>
                <a:cubicBezTo>
                  <a:pt x="11721" y="3577"/>
                  <a:pt x="11900" y="3797"/>
                  <a:pt x="12060" y="4009"/>
                </a:cubicBezTo>
                <a:cubicBezTo>
                  <a:pt x="12222" y="4220"/>
                  <a:pt x="12302" y="4353"/>
                  <a:pt x="12302" y="4407"/>
                </a:cubicBezTo>
                <a:cubicBezTo>
                  <a:pt x="12302" y="4443"/>
                  <a:pt x="12253" y="4542"/>
                  <a:pt x="12152" y="4712"/>
                </a:cubicBezTo>
                <a:cubicBezTo>
                  <a:pt x="12048" y="4878"/>
                  <a:pt x="11935" y="5056"/>
                  <a:pt x="11813" y="5251"/>
                </a:cubicBezTo>
                <a:cubicBezTo>
                  <a:pt x="11688" y="5446"/>
                  <a:pt x="11568" y="5629"/>
                  <a:pt x="11453" y="5807"/>
                </a:cubicBezTo>
                <a:cubicBezTo>
                  <a:pt x="11335" y="5982"/>
                  <a:pt x="11260" y="6095"/>
                  <a:pt x="11234" y="6152"/>
                </a:cubicBezTo>
                <a:moveTo>
                  <a:pt x="6781" y="11545"/>
                </a:moveTo>
                <a:cubicBezTo>
                  <a:pt x="7061" y="11545"/>
                  <a:pt x="7322" y="11480"/>
                  <a:pt x="7569" y="11356"/>
                </a:cubicBezTo>
                <a:cubicBezTo>
                  <a:pt x="7819" y="11229"/>
                  <a:pt x="8035" y="11056"/>
                  <a:pt x="8219" y="10836"/>
                </a:cubicBezTo>
                <a:cubicBezTo>
                  <a:pt x="8402" y="10616"/>
                  <a:pt x="8546" y="10356"/>
                  <a:pt x="8652" y="10059"/>
                </a:cubicBezTo>
                <a:cubicBezTo>
                  <a:pt x="8758" y="9760"/>
                  <a:pt x="8809" y="9447"/>
                  <a:pt x="8809" y="9111"/>
                </a:cubicBezTo>
                <a:cubicBezTo>
                  <a:pt x="8809" y="8778"/>
                  <a:pt x="8758" y="8458"/>
                  <a:pt x="8652" y="8159"/>
                </a:cubicBezTo>
                <a:cubicBezTo>
                  <a:pt x="8546" y="7857"/>
                  <a:pt x="8402" y="7592"/>
                  <a:pt x="8219" y="7372"/>
                </a:cubicBezTo>
                <a:cubicBezTo>
                  <a:pt x="8035" y="7151"/>
                  <a:pt x="7819" y="6979"/>
                  <a:pt x="7569" y="6846"/>
                </a:cubicBezTo>
                <a:cubicBezTo>
                  <a:pt x="7322" y="6717"/>
                  <a:pt x="7061" y="6649"/>
                  <a:pt x="6781" y="6649"/>
                </a:cubicBezTo>
                <a:cubicBezTo>
                  <a:pt x="6211" y="6649"/>
                  <a:pt x="5726" y="6889"/>
                  <a:pt x="5328" y="7366"/>
                </a:cubicBezTo>
                <a:cubicBezTo>
                  <a:pt x="4931" y="7843"/>
                  <a:pt x="4730" y="8425"/>
                  <a:pt x="4730" y="9111"/>
                </a:cubicBezTo>
                <a:cubicBezTo>
                  <a:pt x="4730" y="9447"/>
                  <a:pt x="4785" y="9760"/>
                  <a:pt x="4895" y="10060"/>
                </a:cubicBezTo>
                <a:cubicBezTo>
                  <a:pt x="5003" y="10356"/>
                  <a:pt x="5149" y="10616"/>
                  <a:pt x="5333" y="10836"/>
                </a:cubicBezTo>
                <a:cubicBezTo>
                  <a:pt x="5517" y="11056"/>
                  <a:pt x="5735" y="11229"/>
                  <a:pt x="5987" y="11356"/>
                </a:cubicBezTo>
                <a:cubicBezTo>
                  <a:pt x="6239" y="11480"/>
                  <a:pt x="6500" y="11545"/>
                  <a:pt x="6781" y="11545"/>
                </a:cubicBezTo>
                <a:moveTo>
                  <a:pt x="20496" y="16952"/>
                </a:moveTo>
                <a:cubicBezTo>
                  <a:pt x="20427" y="17293"/>
                  <a:pt x="20340" y="17613"/>
                  <a:pt x="20234" y="17912"/>
                </a:cubicBezTo>
                <a:cubicBezTo>
                  <a:pt x="20251" y="17963"/>
                  <a:pt x="20293" y="18050"/>
                  <a:pt x="20364" y="18161"/>
                </a:cubicBezTo>
                <a:cubicBezTo>
                  <a:pt x="20437" y="18273"/>
                  <a:pt x="20507" y="18398"/>
                  <a:pt x="20573" y="18528"/>
                </a:cubicBezTo>
                <a:cubicBezTo>
                  <a:pt x="20642" y="18655"/>
                  <a:pt x="20700" y="18779"/>
                  <a:pt x="20755" y="18897"/>
                </a:cubicBezTo>
                <a:cubicBezTo>
                  <a:pt x="20806" y="19013"/>
                  <a:pt x="20832" y="19098"/>
                  <a:pt x="20832" y="19140"/>
                </a:cubicBezTo>
                <a:cubicBezTo>
                  <a:pt x="20832" y="19177"/>
                  <a:pt x="20762" y="19281"/>
                  <a:pt x="20625" y="19459"/>
                </a:cubicBezTo>
                <a:cubicBezTo>
                  <a:pt x="20486" y="19634"/>
                  <a:pt x="20324" y="19821"/>
                  <a:pt x="20140" y="20013"/>
                </a:cubicBezTo>
                <a:cubicBezTo>
                  <a:pt x="19957" y="20205"/>
                  <a:pt x="19778" y="20388"/>
                  <a:pt x="19611" y="20558"/>
                </a:cubicBezTo>
                <a:cubicBezTo>
                  <a:pt x="19441" y="20730"/>
                  <a:pt x="19333" y="20848"/>
                  <a:pt x="19288" y="20911"/>
                </a:cubicBezTo>
                <a:lnTo>
                  <a:pt x="19199" y="20967"/>
                </a:lnTo>
                <a:cubicBezTo>
                  <a:pt x="19168" y="20967"/>
                  <a:pt x="19107" y="20928"/>
                  <a:pt x="19013" y="20851"/>
                </a:cubicBezTo>
                <a:cubicBezTo>
                  <a:pt x="18919" y="20772"/>
                  <a:pt x="18822" y="20685"/>
                  <a:pt x="18726" y="20586"/>
                </a:cubicBezTo>
                <a:cubicBezTo>
                  <a:pt x="18629" y="20487"/>
                  <a:pt x="18533" y="20391"/>
                  <a:pt x="18438" y="20295"/>
                </a:cubicBezTo>
                <a:cubicBezTo>
                  <a:pt x="18344" y="20199"/>
                  <a:pt x="18283" y="20137"/>
                  <a:pt x="18253" y="20100"/>
                </a:cubicBezTo>
                <a:cubicBezTo>
                  <a:pt x="17975" y="20208"/>
                  <a:pt x="17681" y="20295"/>
                  <a:pt x="17372" y="20357"/>
                </a:cubicBezTo>
                <a:cubicBezTo>
                  <a:pt x="17358" y="20411"/>
                  <a:pt x="17323" y="20510"/>
                  <a:pt x="17273" y="20648"/>
                </a:cubicBezTo>
                <a:cubicBezTo>
                  <a:pt x="17219" y="20786"/>
                  <a:pt x="17160" y="20925"/>
                  <a:pt x="17097" y="21060"/>
                </a:cubicBezTo>
                <a:cubicBezTo>
                  <a:pt x="17033" y="21196"/>
                  <a:pt x="16972" y="21320"/>
                  <a:pt x="16911" y="21430"/>
                </a:cubicBezTo>
                <a:cubicBezTo>
                  <a:pt x="16852" y="21546"/>
                  <a:pt x="16798" y="21599"/>
                  <a:pt x="16753" y="21599"/>
                </a:cubicBezTo>
                <a:cubicBezTo>
                  <a:pt x="16709" y="21599"/>
                  <a:pt x="16577" y="21568"/>
                  <a:pt x="16360" y="21498"/>
                </a:cubicBezTo>
                <a:cubicBezTo>
                  <a:pt x="16141" y="21430"/>
                  <a:pt x="15906" y="21348"/>
                  <a:pt x="15654" y="21247"/>
                </a:cubicBezTo>
                <a:cubicBezTo>
                  <a:pt x="15405" y="21148"/>
                  <a:pt x="15179" y="21043"/>
                  <a:pt x="14979" y="20930"/>
                </a:cubicBezTo>
                <a:cubicBezTo>
                  <a:pt x="14778" y="20817"/>
                  <a:pt x="14680" y="20719"/>
                  <a:pt x="14680" y="20628"/>
                </a:cubicBezTo>
                <a:cubicBezTo>
                  <a:pt x="14680" y="20419"/>
                  <a:pt x="14698" y="20205"/>
                  <a:pt x="14736" y="19984"/>
                </a:cubicBezTo>
                <a:cubicBezTo>
                  <a:pt x="14774" y="19764"/>
                  <a:pt x="14809" y="19555"/>
                  <a:pt x="14837" y="19355"/>
                </a:cubicBezTo>
                <a:cubicBezTo>
                  <a:pt x="14717" y="19247"/>
                  <a:pt x="14611" y="19129"/>
                  <a:pt x="14517" y="18999"/>
                </a:cubicBezTo>
                <a:cubicBezTo>
                  <a:pt x="14423" y="18869"/>
                  <a:pt x="14338" y="18731"/>
                  <a:pt x="14263" y="18587"/>
                </a:cubicBezTo>
                <a:cubicBezTo>
                  <a:pt x="14091" y="18607"/>
                  <a:pt x="13919" y="18618"/>
                  <a:pt x="13750" y="18629"/>
                </a:cubicBezTo>
                <a:cubicBezTo>
                  <a:pt x="13583" y="18638"/>
                  <a:pt x="13413" y="18640"/>
                  <a:pt x="13251" y="18640"/>
                </a:cubicBezTo>
                <a:lnTo>
                  <a:pt x="13086" y="18640"/>
                </a:lnTo>
                <a:cubicBezTo>
                  <a:pt x="13037" y="18640"/>
                  <a:pt x="13006" y="18590"/>
                  <a:pt x="12990" y="18491"/>
                </a:cubicBezTo>
                <a:cubicBezTo>
                  <a:pt x="12976" y="18417"/>
                  <a:pt x="12945" y="18259"/>
                  <a:pt x="12900" y="18011"/>
                </a:cubicBezTo>
                <a:cubicBezTo>
                  <a:pt x="12855" y="17762"/>
                  <a:pt x="12804" y="17503"/>
                  <a:pt x="12747" y="17229"/>
                </a:cubicBezTo>
                <a:cubicBezTo>
                  <a:pt x="12691" y="16952"/>
                  <a:pt x="12644" y="16704"/>
                  <a:pt x="12608" y="16478"/>
                </a:cubicBezTo>
                <a:cubicBezTo>
                  <a:pt x="12568" y="16252"/>
                  <a:pt x="12552" y="16122"/>
                  <a:pt x="12552" y="16085"/>
                </a:cubicBezTo>
                <a:cubicBezTo>
                  <a:pt x="12552" y="16032"/>
                  <a:pt x="12601" y="15973"/>
                  <a:pt x="12702" y="15910"/>
                </a:cubicBezTo>
                <a:cubicBezTo>
                  <a:pt x="12804" y="15848"/>
                  <a:pt x="12921" y="15783"/>
                  <a:pt x="13053" y="15713"/>
                </a:cubicBezTo>
                <a:cubicBezTo>
                  <a:pt x="13183" y="15645"/>
                  <a:pt x="13310" y="15591"/>
                  <a:pt x="13430" y="15546"/>
                </a:cubicBezTo>
                <a:cubicBezTo>
                  <a:pt x="13550" y="15501"/>
                  <a:pt x="13632" y="15470"/>
                  <a:pt x="13677" y="15453"/>
                </a:cubicBezTo>
                <a:cubicBezTo>
                  <a:pt x="13708" y="15241"/>
                  <a:pt x="13743" y="15069"/>
                  <a:pt x="13785" y="14922"/>
                </a:cubicBezTo>
                <a:cubicBezTo>
                  <a:pt x="13825" y="14778"/>
                  <a:pt x="13884" y="14614"/>
                  <a:pt x="13959" y="14422"/>
                </a:cubicBezTo>
                <a:cubicBezTo>
                  <a:pt x="13929" y="14388"/>
                  <a:pt x="13882" y="14309"/>
                  <a:pt x="13813" y="14194"/>
                </a:cubicBezTo>
                <a:cubicBezTo>
                  <a:pt x="13745" y="14075"/>
                  <a:pt x="13677" y="13951"/>
                  <a:pt x="13604" y="13824"/>
                </a:cubicBezTo>
                <a:cubicBezTo>
                  <a:pt x="13533" y="13694"/>
                  <a:pt x="13470" y="13567"/>
                  <a:pt x="13418" y="13445"/>
                </a:cubicBezTo>
                <a:cubicBezTo>
                  <a:pt x="13366" y="13324"/>
                  <a:pt x="13340" y="13242"/>
                  <a:pt x="13340" y="13208"/>
                </a:cubicBezTo>
                <a:cubicBezTo>
                  <a:pt x="13340" y="13172"/>
                  <a:pt x="13409" y="13064"/>
                  <a:pt x="13547" y="12886"/>
                </a:cubicBezTo>
                <a:cubicBezTo>
                  <a:pt x="13686" y="12714"/>
                  <a:pt x="13849" y="12531"/>
                  <a:pt x="14032" y="12336"/>
                </a:cubicBezTo>
                <a:cubicBezTo>
                  <a:pt x="14216" y="12144"/>
                  <a:pt x="14392" y="11960"/>
                  <a:pt x="14562" y="11796"/>
                </a:cubicBezTo>
                <a:cubicBezTo>
                  <a:pt x="14731" y="11627"/>
                  <a:pt x="14837" y="11517"/>
                  <a:pt x="14882" y="11466"/>
                </a:cubicBezTo>
                <a:lnTo>
                  <a:pt x="14974" y="11410"/>
                </a:lnTo>
                <a:cubicBezTo>
                  <a:pt x="15004" y="11410"/>
                  <a:pt x="15066" y="11449"/>
                  <a:pt x="15160" y="11525"/>
                </a:cubicBezTo>
                <a:cubicBezTo>
                  <a:pt x="15254" y="11599"/>
                  <a:pt x="15348" y="11689"/>
                  <a:pt x="15447" y="11788"/>
                </a:cubicBezTo>
                <a:cubicBezTo>
                  <a:pt x="15543" y="11887"/>
                  <a:pt x="15640" y="11983"/>
                  <a:pt x="15734" y="12076"/>
                </a:cubicBezTo>
                <a:cubicBezTo>
                  <a:pt x="15828" y="12175"/>
                  <a:pt x="15889" y="12237"/>
                  <a:pt x="15920" y="12276"/>
                </a:cubicBezTo>
                <a:cubicBezTo>
                  <a:pt x="16184" y="12166"/>
                  <a:pt x="16468" y="12082"/>
                  <a:pt x="16777" y="12017"/>
                </a:cubicBezTo>
                <a:cubicBezTo>
                  <a:pt x="16791" y="11963"/>
                  <a:pt x="16826" y="11867"/>
                  <a:pt x="16878" y="11726"/>
                </a:cubicBezTo>
                <a:cubicBezTo>
                  <a:pt x="16930" y="11587"/>
                  <a:pt x="16991" y="11449"/>
                  <a:pt x="17064" y="11316"/>
                </a:cubicBezTo>
                <a:cubicBezTo>
                  <a:pt x="17135" y="11178"/>
                  <a:pt x="17200" y="11057"/>
                  <a:pt x="17262" y="10941"/>
                </a:cubicBezTo>
                <a:cubicBezTo>
                  <a:pt x="17320" y="10831"/>
                  <a:pt x="17372" y="10774"/>
                  <a:pt x="17419" y="10774"/>
                </a:cubicBezTo>
                <a:cubicBezTo>
                  <a:pt x="17448" y="10774"/>
                  <a:pt x="17575" y="10805"/>
                  <a:pt x="17803" y="10870"/>
                </a:cubicBezTo>
                <a:cubicBezTo>
                  <a:pt x="18027" y="10929"/>
                  <a:pt x="18264" y="11014"/>
                  <a:pt x="18516" y="11119"/>
                </a:cubicBezTo>
                <a:cubicBezTo>
                  <a:pt x="18768" y="11223"/>
                  <a:pt x="18996" y="11328"/>
                  <a:pt x="19199" y="11438"/>
                </a:cubicBezTo>
                <a:cubicBezTo>
                  <a:pt x="19401" y="11545"/>
                  <a:pt x="19502" y="11647"/>
                  <a:pt x="19502" y="11745"/>
                </a:cubicBezTo>
                <a:cubicBezTo>
                  <a:pt x="19502" y="11954"/>
                  <a:pt x="19481" y="12166"/>
                  <a:pt x="19441" y="12384"/>
                </a:cubicBezTo>
                <a:cubicBezTo>
                  <a:pt x="19399" y="12598"/>
                  <a:pt x="19363" y="12810"/>
                  <a:pt x="19333" y="13016"/>
                </a:cubicBezTo>
                <a:cubicBezTo>
                  <a:pt x="19453" y="13123"/>
                  <a:pt x="19561" y="13245"/>
                  <a:pt x="19655" y="13375"/>
                </a:cubicBezTo>
                <a:cubicBezTo>
                  <a:pt x="19749" y="13505"/>
                  <a:pt x="19834" y="13643"/>
                  <a:pt x="19910" y="13787"/>
                </a:cubicBezTo>
                <a:cubicBezTo>
                  <a:pt x="20095" y="13770"/>
                  <a:pt x="20281" y="13756"/>
                  <a:pt x="20465" y="13747"/>
                </a:cubicBezTo>
                <a:cubicBezTo>
                  <a:pt x="20651" y="13736"/>
                  <a:pt x="20830" y="13733"/>
                  <a:pt x="21002" y="13733"/>
                </a:cubicBezTo>
                <a:cubicBezTo>
                  <a:pt x="21061" y="13733"/>
                  <a:pt x="21129" y="13852"/>
                  <a:pt x="21204" y="14092"/>
                </a:cubicBezTo>
                <a:cubicBezTo>
                  <a:pt x="21279" y="14332"/>
                  <a:pt x="21345" y="14603"/>
                  <a:pt x="21402" y="14911"/>
                </a:cubicBezTo>
                <a:cubicBezTo>
                  <a:pt x="21458" y="15216"/>
                  <a:pt x="21505" y="15507"/>
                  <a:pt x="21543" y="15783"/>
                </a:cubicBezTo>
                <a:cubicBezTo>
                  <a:pt x="21581" y="16057"/>
                  <a:pt x="21599" y="16235"/>
                  <a:pt x="21599" y="16314"/>
                </a:cubicBezTo>
                <a:cubicBezTo>
                  <a:pt x="21599" y="16371"/>
                  <a:pt x="21548" y="16427"/>
                  <a:pt x="21447" y="16492"/>
                </a:cubicBezTo>
                <a:cubicBezTo>
                  <a:pt x="21345" y="16554"/>
                  <a:pt x="21235" y="16613"/>
                  <a:pt x="21115" y="16664"/>
                </a:cubicBezTo>
                <a:cubicBezTo>
                  <a:pt x="20995" y="16721"/>
                  <a:pt x="20872" y="16777"/>
                  <a:pt x="20747" y="16836"/>
                </a:cubicBezTo>
                <a:cubicBezTo>
                  <a:pt x="20623" y="16893"/>
                  <a:pt x="20540" y="16932"/>
                  <a:pt x="20496" y="16952"/>
                </a:cubicBezTo>
                <a:moveTo>
                  <a:pt x="20514" y="6070"/>
                </a:moveTo>
                <a:cubicBezTo>
                  <a:pt x="20416" y="6395"/>
                  <a:pt x="20300" y="6677"/>
                  <a:pt x="20164" y="6920"/>
                </a:cubicBezTo>
                <a:cubicBezTo>
                  <a:pt x="20180" y="6959"/>
                  <a:pt x="20211" y="7030"/>
                  <a:pt x="20256" y="7143"/>
                </a:cubicBezTo>
                <a:cubicBezTo>
                  <a:pt x="20300" y="7256"/>
                  <a:pt x="20352" y="7377"/>
                  <a:pt x="20409" y="7510"/>
                </a:cubicBezTo>
                <a:cubicBezTo>
                  <a:pt x="20463" y="7640"/>
                  <a:pt x="20510" y="7758"/>
                  <a:pt x="20550" y="7869"/>
                </a:cubicBezTo>
                <a:cubicBezTo>
                  <a:pt x="20585" y="7973"/>
                  <a:pt x="20604" y="8041"/>
                  <a:pt x="20604" y="8058"/>
                </a:cubicBezTo>
                <a:cubicBezTo>
                  <a:pt x="20604" y="8111"/>
                  <a:pt x="20519" y="8216"/>
                  <a:pt x="20352" y="8374"/>
                </a:cubicBezTo>
                <a:cubicBezTo>
                  <a:pt x="20183" y="8532"/>
                  <a:pt x="19994" y="8696"/>
                  <a:pt x="19787" y="8862"/>
                </a:cubicBezTo>
                <a:cubicBezTo>
                  <a:pt x="19580" y="9026"/>
                  <a:pt x="19387" y="9176"/>
                  <a:pt x="19208" y="9309"/>
                </a:cubicBezTo>
                <a:cubicBezTo>
                  <a:pt x="19027" y="9439"/>
                  <a:pt x="18930" y="9501"/>
                  <a:pt x="18914" y="9501"/>
                </a:cubicBezTo>
                <a:cubicBezTo>
                  <a:pt x="18886" y="9501"/>
                  <a:pt x="18832" y="9461"/>
                  <a:pt x="18756" y="9374"/>
                </a:cubicBezTo>
                <a:cubicBezTo>
                  <a:pt x="18683" y="9289"/>
                  <a:pt x="18601" y="9193"/>
                  <a:pt x="18514" y="9083"/>
                </a:cubicBezTo>
                <a:cubicBezTo>
                  <a:pt x="18429" y="8978"/>
                  <a:pt x="18351" y="8871"/>
                  <a:pt x="18283" y="8766"/>
                </a:cubicBezTo>
                <a:cubicBezTo>
                  <a:pt x="18215" y="8662"/>
                  <a:pt x="18168" y="8591"/>
                  <a:pt x="18137" y="8558"/>
                </a:cubicBezTo>
                <a:cubicBezTo>
                  <a:pt x="18031" y="8592"/>
                  <a:pt x="17925" y="8620"/>
                  <a:pt x="17815" y="8639"/>
                </a:cubicBezTo>
                <a:cubicBezTo>
                  <a:pt x="17706" y="8656"/>
                  <a:pt x="17596" y="8656"/>
                  <a:pt x="17483" y="8639"/>
                </a:cubicBezTo>
                <a:lnTo>
                  <a:pt x="17325" y="8639"/>
                </a:lnTo>
                <a:cubicBezTo>
                  <a:pt x="17297" y="8673"/>
                  <a:pt x="17250" y="8750"/>
                  <a:pt x="17191" y="8862"/>
                </a:cubicBezTo>
                <a:cubicBezTo>
                  <a:pt x="17130" y="8973"/>
                  <a:pt x="17066" y="9091"/>
                  <a:pt x="16993" y="9213"/>
                </a:cubicBezTo>
                <a:cubicBezTo>
                  <a:pt x="16923" y="9334"/>
                  <a:pt x="16852" y="9441"/>
                  <a:pt x="16784" y="9529"/>
                </a:cubicBezTo>
                <a:cubicBezTo>
                  <a:pt x="16718" y="9619"/>
                  <a:pt x="16668" y="9667"/>
                  <a:pt x="16638" y="9667"/>
                </a:cubicBezTo>
                <a:cubicBezTo>
                  <a:pt x="16610" y="9667"/>
                  <a:pt x="16494" y="9616"/>
                  <a:pt x="16301" y="9518"/>
                </a:cubicBezTo>
                <a:cubicBezTo>
                  <a:pt x="16106" y="9419"/>
                  <a:pt x="15901" y="9303"/>
                  <a:pt x="15687" y="9170"/>
                </a:cubicBezTo>
                <a:cubicBezTo>
                  <a:pt x="15473" y="9040"/>
                  <a:pt x="15277" y="8911"/>
                  <a:pt x="15101" y="8778"/>
                </a:cubicBezTo>
                <a:cubicBezTo>
                  <a:pt x="14924" y="8648"/>
                  <a:pt x="14835" y="8558"/>
                  <a:pt x="14835" y="8504"/>
                </a:cubicBezTo>
                <a:cubicBezTo>
                  <a:pt x="14835" y="8487"/>
                  <a:pt x="14847" y="8419"/>
                  <a:pt x="14868" y="8306"/>
                </a:cubicBezTo>
                <a:cubicBezTo>
                  <a:pt x="14891" y="8194"/>
                  <a:pt x="14922" y="8072"/>
                  <a:pt x="14960" y="7948"/>
                </a:cubicBezTo>
                <a:cubicBezTo>
                  <a:pt x="14997" y="7824"/>
                  <a:pt x="15030" y="7699"/>
                  <a:pt x="15061" y="7578"/>
                </a:cubicBezTo>
                <a:cubicBezTo>
                  <a:pt x="15091" y="7457"/>
                  <a:pt x="15113" y="7378"/>
                  <a:pt x="15129" y="7341"/>
                </a:cubicBezTo>
                <a:cubicBezTo>
                  <a:pt x="14957" y="7132"/>
                  <a:pt x="14814" y="6866"/>
                  <a:pt x="14701" y="6542"/>
                </a:cubicBezTo>
                <a:cubicBezTo>
                  <a:pt x="14303" y="6525"/>
                  <a:pt x="14021" y="6502"/>
                  <a:pt x="13856" y="6474"/>
                </a:cubicBezTo>
                <a:cubicBezTo>
                  <a:pt x="13691" y="6446"/>
                  <a:pt x="13580" y="6364"/>
                  <a:pt x="13529" y="6226"/>
                </a:cubicBezTo>
                <a:cubicBezTo>
                  <a:pt x="13477" y="6084"/>
                  <a:pt x="13458" y="5850"/>
                  <a:pt x="13472" y="5514"/>
                </a:cubicBezTo>
                <a:cubicBezTo>
                  <a:pt x="13489" y="5184"/>
                  <a:pt x="13472" y="4692"/>
                  <a:pt x="13427" y="4043"/>
                </a:cubicBezTo>
                <a:cubicBezTo>
                  <a:pt x="13427" y="3986"/>
                  <a:pt x="13475" y="3936"/>
                  <a:pt x="13569" y="3879"/>
                </a:cubicBezTo>
                <a:cubicBezTo>
                  <a:pt x="13663" y="3826"/>
                  <a:pt x="13773" y="3783"/>
                  <a:pt x="13901" y="3744"/>
                </a:cubicBezTo>
                <a:cubicBezTo>
                  <a:pt x="14028" y="3707"/>
                  <a:pt x="14155" y="3684"/>
                  <a:pt x="14279" y="3665"/>
                </a:cubicBezTo>
                <a:cubicBezTo>
                  <a:pt x="14402" y="3645"/>
                  <a:pt x="14487" y="3628"/>
                  <a:pt x="14531" y="3608"/>
                </a:cubicBezTo>
                <a:cubicBezTo>
                  <a:pt x="14607" y="3314"/>
                  <a:pt x="14722" y="3024"/>
                  <a:pt x="14880" y="2747"/>
                </a:cubicBezTo>
                <a:cubicBezTo>
                  <a:pt x="14866" y="2707"/>
                  <a:pt x="14835" y="2631"/>
                  <a:pt x="14790" y="2510"/>
                </a:cubicBezTo>
                <a:cubicBezTo>
                  <a:pt x="14746" y="2388"/>
                  <a:pt x="14698" y="2264"/>
                  <a:pt x="14649" y="2137"/>
                </a:cubicBezTo>
                <a:cubicBezTo>
                  <a:pt x="14602" y="2010"/>
                  <a:pt x="14557" y="1897"/>
                  <a:pt x="14522" y="1792"/>
                </a:cubicBezTo>
                <a:cubicBezTo>
                  <a:pt x="14482" y="1688"/>
                  <a:pt x="14465" y="1617"/>
                  <a:pt x="14465" y="1584"/>
                </a:cubicBezTo>
                <a:cubicBezTo>
                  <a:pt x="14465" y="1527"/>
                  <a:pt x="14545" y="1428"/>
                  <a:pt x="14705" y="1279"/>
                </a:cubicBezTo>
                <a:cubicBezTo>
                  <a:pt x="14868" y="1129"/>
                  <a:pt x="15051" y="971"/>
                  <a:pt x="15259" y="804"/>
                </a:cubicBezTo>
                <a:cubicBezTo>
                  <a:pt x="15463" y="641"/>
                  <a:pt x="15659" y="491"/>
                  <a:pt x="15840" y="367"/>
                </a:cubicBezTo>
                <a:cubicBezTo>
                  <a:pt x="16019" y="240"/>
                  <a:pt x="16125" y="177"/>
                  <a:pt x="16153" y="177"/>
                </a:cubicBezTo>
                <a:cubicBezTo>
                  <a:pt x="16184" y="177"/>
                  <a:pt x="16233" y="217"/>
                  <a:pt x="16301" y="296"/>
                </a:cubicBezTo>
                <a:cubicBezTo>
                  <a:pt x="16367" y="381"/>
                  <a:pt x="16445" y="477"/>
                  <a:pt x="16532" y="590"/>
                </a:cubicBezTo>
                <a:cubicBezTo>
                  <a:pt x="16619" y="700"/>
                  <a:pt x="16694" y="807"/>
                  <a:pt x="16763" y="906"/>
                </a:cubicBezTo>
                <a:cubicBezTo>
                  <a:pt x="16829" y="1005"/>
                  <a:pt x="16878" y="1072"/>
                  <a:pt x="16909" y="1109"/>
                </a:cubicBezTo>
                <a:cubicBezTo>
                  <a:pt x="17014" y="1072"/>
                  <a:pt x="17123" y="1047"/>
                  <a:pt x="17229" y="1027"/>
                </a:cubicBezTo>
                <a:cubicBezTo>
                  <a:pt x="17339" y="1007"/>
                  <a:pt x="17450" y="1007"/>
                  <a:pt x="17563" y="1027"/>
                </a:cubicBezTo>
                <a:lnTo>
                  <a:pt x="17721" y="1027"/>
                </a:lnTo>
                <a:cubicBezTo>
                  <a:pt x="17735" y="993"/>
                  <a:pt x="17777" y="917"/>
                  <a:pt x="17845" y="804"/>
                </a:cubicBezTo>
                <a:cubicBezTo>
                  <a:pt x="17911" y="691"/>
                  <a:pt x="17982" y="578"/>
                  <a:pt x="18052" y="460"/>
                </a:cubicBezTo>
                <a:cubicBezTo>
                  <a:pt x="18123" y="341"/>
                  <a:pt x="18189" y="237"/>
                  <a:pt x="18250" y="144"/>
                </a:cubicBezTo>
                <a:cubicBezTo>
                  <a:pt x="18309" y="50"/>
                  <a:pt x="18354" y="0"/>
                  <a:pt x="18384" y="0"/>
                </a:cubicBezTo>
                <a:cubicBezTo>
                  <a:pt x="18415" y="0"/>
                  <a:pt x="18528" y="53"/>
                  <a:pt x="18723" y="158"/>
                </a:cubicBezTo>
                <a:cubicBezTo>
                  <a:pt x="18919" y="259"/>
                  <a:pt x="19128" y="378"/>
                  <a:pt x="19349" y="508"/>
                </a:cubicBezTo>
                <a:cubicBezTo>
                  <a:pt x="19571" y="641"/>
                  <a:pt x="19771" y="765"/>
                  <a:pt x="19945" y="892"/>
                </a:cubicBezTo>
                <a:cubicBezTo>
                  <a:pt x="20121" y="1019"/>
                  <a:pt x="20211" y="1109"/>
                  <a:pt x="20211" y="1163"/>
                </a:cubicBezTo>
                <a:cubicBezTo>
                  <a:pt x="20211" y="1200"/>
                  <a:pt x="20197" y="1267"/>
                  <a:pt x="20164" y="1372"/>
                </a:cubicBezTo>
                <a:cubicBezTo>
                  <a:pt x="20136" y="1476"/>
                  <a:pt x="20105" y="1592"/>
                  <a:pt x="20074" y="1725"/>
                </a:cubicBezTo>
                <a:cubicBezTo>
                  <a:pt x="20046" y="1855"/>
                  <a:pt x="20013" y="1979"/>
                  <a:pt x="19980" y="2095"/>
                </a:cubicBezTo>
                <a:cubicBezTo>
                  <a:pt x="19945" y="2213"/>
                  <a:pt x="19921" y="2289"/>
                  <a:pt x="19907" y="2326"/>
                </a:cubicBezTo>
                <a:cubicBezTo>
                  <a:pt x="20058" y="2552"/>
                  <a:pt x="20204" y="2823"/>
                  <a:pt x="20345" y="3136"/>
                </a:cubicBezTo>
                <a:cubicBezTo>
                  <a:pt x="20729" y="3173"/>
                  <a:pt x="21006" y="3204"/>
                  <a:pt x="21181" y="3232"/>
                </a:cubicBezTo>
                <a:cubicBezTo>
                  <a:pt x="21352" y="3258"/>
                  <a:pt x="21461" y="3342"/>
                  <a:pt x="21505" y="3478"/>
                </a:cubicBezTo>
                <a:cubicBezTo>
                  <a:pt x="21550" y="3622"/>
                  <a:pt x="21571" y="3853"/>
                  <a:pt x="21562" y="4184"/>
                </a:cubicBezTo>
                <a:cubicBezTo>
                  <a:pt x="21555" y="4514"/>
                  <a:pt x="21567" y="4994"/>
                  <a:pt x="21597" y="5624"/>
                </a:cubicBezTo>
                <a:cubicBezTo>
                  <a:pt x="21597" y="5677"/>
                  <a:pt x="21550" y="5734"/>
                  <a:pt x="21456" y="5793"/>
                </a:cubicBezTo>
                <a:cubicBezTo>
                  <a:pt x="21362" y="5850"/>
                  <a:pt x="21254" y="5901"/>
                  <a:pt x="21136" y="5934"/>
                </a:cubicBezTo>
                <a:cubicBezTo>
                  <a:pt x="21013" y="5971"/>
                  <a:pt x="20893" y="5999"/>
                  <a:pt x="20769" y="6016"/>
                </a:cubicBezTo>
                <a:cubicBezTo>
                  <a:pt x="20646" y="6033"/>
                  <a:pt x="20559" y="6053"/>
                  <a:pt x="20514" y="6070"/>
                </a:cubicBezTo>
                <a:moveTo>
                  <a:pt x="15739" y="16167"/>
                </a:moveTo>
                <a:cubicBezTo>
                  <a:pt x="15739" y="16610"/>
                  <a:pt x="15868" y="16991"/>
                  <a:pt x="16129" y="17316"/>
                </a:cubicBezTo>
                <a:cubicBezTo>
                  <a:pt x="16388" y="17641"/>
                  <a:pt x="16704" y="17802"/>
                  <a:pt x="17080" y="17802"/>
                </a:cubicBezTo>
                <a:cubicBezTo>
                  <a:pt x="17448" y="17802"/>
                  <a:pt x="17765" y="17646"/>
                  <a:pt x="18034" y="17339"/>
                </a:cubicBezTo>
                <a:cubicBezTo>
                  <a:pt x="18300" y="17022"/>
                  <a:pt x="18434" y="16638"/>
                  <a:pt x="18434" y="16167"/>
                </a:cubicBezTo>
                <a:cubicBezTo>
                  <a:pt x="18434" y="15724"/>
                  <a:pt x="18302" y="15351"/>
                  <a:pt x="18043" y="15037"/>
                </a:cubicBezTo>
                <a:cubicBezTo>
                  <a:pt x="17784" y="14727"/>
                  <a:pt x="17464" y="14572"/>
                  <a:pt x="17080" y="14572"/>
                </a:cubicBezTo>
                <a:cubicBezTo>
                  <a:pt x="16713" y="14572"/>
                  <a:pt x="16395" y="14727"/>
                  <a:pt x="16134" y="15037"/>
                </a:cubicBezTo>
                <a:cubicBezTo>
                  <a:pt x="15868" y="15351"/>
                  <a:pt x="15739" y="15724"/>
                  <a:pt x="15739" y="16167"/>
                </a:cubicBezTo>
                <a:moveTo>
                  <a:pt x="16292" y="4825"/>
                </a:moveTo>
                <a:cubicBezTo>
                  <a:pt x="16292" y="5248"/>
                  <a:pt x="16410" y="5601"/>
                  <a:pt x="16647" y="5886"/>
                </a:cubicBezTo>
                <a:cubicBezTo>
                  <a:pt x="16883" y="6172"/>
                  <a:pt x="17172" y="6313"/>
                  <a:pt x="17509" y="6313"/>
                </a:cubicBezTo>
                <a:cubicBezTo>
                  <a:pt x="17862" y="6313"/>
                  <a:pt x="18158" y="6172"/>
                  <a:pt x="18398" y="5886"/>
                </a:cubicBezTo>
                <a:cubicBezTo>
                  <a:pt x="18639" y="5601"/>
                  <a:pt x="18759" y="5257"/>
                  <a:pt x="18759" y="4853"/>
                </a:cubicBezTo>
                <a:cubicBezTo>
                  <a:pt x="18759" y="4429"/>
                  <a:pt x="18641" y="4074"/>
                  <a:pt x="18403" y="3786"/>
                </a:cubicBezTo>
                <a:cubicBezTo>
                  <a:pt x="18168" y="3495"/>
                  <a:pt x="17876" y="3354"/>
                  <a:pt x="17530" y="3354"/>
                </a:cubicBezTo>
                <a:cubicBezTo>
                  <a:pt x="17177" y="3354"/>
                  <a:pt x="16883" y="3495"/>
                  <a:pt x="16647" y="3786"/>
                </a:cubicBezTo>
                <a:cubicBezTo>
                  <a:pt x="16407" y="4074"/>
                  <a:pt x="16292" y="4421"/>
                  <a:pt x="16292" y="4825"/>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0" name="AutoShape 71"/>
          <p:cNvSpPr/>
          <p:nvPr/>
        </p:nvSpPr>
        <p:spPr bwMode="auto">
          <a:xfrm>
            <a:off x="3868465" y="4779092"/>
            <a:ext cx="497454" cy="483139"/>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1" name="AutoShape 72"/>
          <p:cNvSpPr/>
          <p:nvPr/>
        </p:nvSpPr>
        <p:spPr bwMode="auto">
          <a:xfrm>
            <a:off x="5063350" y="4779092"/>
            <a:ext cx="54720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1529" y="0"/>
                  <a:pt x="12259" y="67"/>
                  <a:pt x="12986" y="200"/>
                </a:cubicBezTo>
                <a:cubicBezTo>
                  <a:pt x="13711" y="330"/>
                  <a:pt x="14426" y="533"/>
                  <a:pt x="15132" y="810"/>
                </a:cubicBezTo>
                <a:cubicBezTo>
                  <a:pt x="15928" y="1129"/>
                  <a:pt x="16716" y="1547"/>
                  <a:pt x="17497" y="2069"/>
                </a:cubicBezTo>
                <a:cubicBezTo>
                  <a:pt x="18279" y="2591"/>
                  <a:pt x="18973" y="3218"/>
                  <a:pt x="19583" y="3949"/>
                </a:cubicBezTo>
                <a:cubicBezTo>
                  <a:pt x="20190" y="4678"/>
                  <a:pt x="20679" y="5505"/>
                  <a:pt x="21046" y="6431"/>
                </a:cubicBezTo>
                <a:cubicBezTo>
                  <a:pt x="21414" y="7351"/>
                  <a:pt x="21599" y="8367"/>
                  <a:pt x="21599" y="9477"/>
                </a:cubicBezTo>
                <a:cubicBezTo>
                  <a:pt x="21599" y="10584"/>
                  <a:pt x="21414" y="11597"/>
                  <a:pt x="21046" y="12518"/>
                </a:cubicBezTo>
                <a:cubicBezTo>
                  <a:pt x="20679" y="13435"/>
                  <a:pt x="20190" y="14260"/>
                  <a:pt x="19583" y="14991"/>
                </a:cubicBezTo>
                <a:cubicBezTo>
                  <a:pt x="18973" y="15722"/>
                  <a:pt x="18281" y="16351"/>
                  <a:pt x="17502" y="16891"/>
                </a:cubicBezTo>
                <a:cubicBezTo>
                  <a:pt x="16725" y="17424"/>
                  <a:pt x="15935" y="17842"/>
                  <a:pt x="15132" y="18139"/>
                </a:cubicBezTo>
                <a:cubicBezTo>
                  <a:pt x="14426" y="18418"/>
                  <a:pt x="13713" y="18621"/>
                  <a:pt x="12991" y="18748"/>
                </a:cubicBezTo>
                <a:cubicBezTo>
                  <a:pt x="12270" y="18875"/>
                  <a:pt x="11536" y="18935"/>
                  <a:pt x="10792" y="18935"/>
                </a:cubicBezTo>
                <a:cubicBezTo>
                  <a:pt x="10103" y="18935"/>
                  <a:pt x="9427" y="18884"/>
                  <a:pt x="8766" y="18776"/>
                </a:cubicBezTo>
                <a:cubicBezTo>
                  <a:pt x="8074" y="19423"/>
                  <a:pt x="7340" y="19962"/>
                  <a:pt x="6563" y="20383"/>
                </a:cubicBezTo>
                <a:cubicBezTo>
                  <a:pt x="5784" y="20803"/>
                  <a:pt x="4977" y="21137"/>
                  <a:pt x="4135" y="21371"/>
                </a:cubicBezTo>
                <a:cubicBezTo>
                  <a:pt x="3932" y="21405"/>
                  <a:pt x="3723" y="21453"/>
                  <a:pt x="3511" y="21509"/>
                </a:cubicBezTo>
                <a:cubicBezTo>
                  <a:pt x="3297" y="21568"/>
                  <a:pt x="3094" y="21599"/>
                  <a:pt x="2906" y="21599"/>
                </a:cubicBezTo>
                <a:cubicBezTo>
                  <a:pt x="2788" y="21599"/>
                  <a:pt x="2685" y="21546"/>
                  <a:pt x="2598" y="21444"/>
                </a:cubicBezTo>
                <a:cubicBezTo>
                  <a:pt x="2511" y="21340"/>
                  <a:pt x="2468" y="21216"/>
                  <a:pt x="2468" y="21072"/>
                </a:cubicBezTo>
                <a:cubicBezTo>
                  <a:pt x="2468" y="20964"/>
                  <a:pt x="2499" y="20865"/>
                  <a:pt x="2562" y="20784"/>
                </a:cubicBezTo>
                <a:cubicBezTo>
                  <a:pt x="2628" y="20693"/>
                  <a:pt x="2689" y="20617"/>
                  <a:pt x="2748" y="20546"/>
                </a:cubicBezTo>
                <a:cubicBezTo>
                  <a:pt x="2984" y="20247"/>
                  <a:pt x="3181" y="19976"/>
                  <a:pt x="3346" y="19728"/>
                </a:cubicBezTo>
                <a:cubicBezTo>
                  <a:pt x="3511" y="19479"/>
                  <a:pt x="3652" y="19220"/>
                  <a:pt x="3770" y="18949"/>
                </a:cubicBezTo>
                <a:cubicBezTo>
                  <a:pt x="3885" y="18680"/>
                  <a:pt x="3979" y="18390"/>
                  <a:pt x="4050" y="18079"/>
                </a:cubicBezTo>
                <a:cubicBezTo>
                  <a:pt x="4123" y="17766"/>
                  <a:pt x="4189" y="17407"/>
                  <a:pt x="4247" y="17004"/>
                </a:cubicBezTo>
                <a:cubicBezTo>
                  <a:pt x="3661" y="16617"/>
                  <a:pt x="3115" y="16162"/>
                  <a:pt x="2609" y="15643"/>
                </a:cubicBezTo>
                <a:cubicBezTo>
                  <a:pt x="2101" y="15129"/>
                  <a:pt x="1652" y="14553"/>
                  <a:pt x="1256" y="13915"/>
                </a:cubicBezTo>
                <a:cubicBezTo>
                  <a:pt x="863" y="13280"/>
                  <a:pt x="555" y="12588"/>
                  <a:pt x="334" y="11843"/>
                </a:cubicBezTo>
                <a:cubicBezTo>
                  <a:pt x="110" y="11095"/>
                  <a:pt x="0" y="10307"/>
                  <a:pt x="0" y="9477"/>
                </a:cubicBezTo>
                <a:cubicBezTo>
                  <a:pt x="0" y="8367"/>
                  <a:pt x="185" y="7351"/>
                  <a:pt x="553" y="6431"/>
                </a:cubicBezTo>
                <a:cubicBezTo>
                  <a:pt x="920" y="5505"/>
                  <a:pt x="1409" y="4678"/>
                  <a:pt x="2016" y="3949"/>
                </a:cubicBezTo>
                <a:cubicBezTo>
                  <a:pt x="2626" y="3218"/>
                  <a:pt x="3318" y="2588"/>
                  <a:pt x="4097" y="2063"/>
                </a:cubicBezTo>
                <a:cubicBezTo>
                  <a:pt x="4874" y="1535"/>
                  <a:pt x="5660" y="1120"/>
                  <a:pt x="6457" y="810"/>
                </a:cubicBezTo>
                <a:cubicBezTo>
                  <a:pt x="7161" y="533"/>
                  <a:pt x="7879" y="330"/>
                  <a:pt x="8601" y="200"/>
                </a:cubicBezTo>
                <a:cubicBezTo>
                  <a:pt x="9326" y="67"/>
                  <a:pt x="10058" y="0"/>
                  <a:pt x="10792" y="0"/>
                </a:cubicBezTo>
                <a:moveTo>
                  <a:pt x="14264" y="2746"/>
                </a:moveTo>
                <a:cubicBezTo>
                  <a:pt x="13122" y="2357"/>
                  <a:pt x="11964" y="2165"/>
                  <a:pt x="10792" y="2165"/>
                </a:cubicBezTo>
                <a:cubicBezTo>
                  <a:pt x="9606" y="2165"/>
                  <a:pt x="8453" y="2357"/>
                  <a:pt x="7335" y="2746"/>
                </a:cubicBezTo>
                <a:cubicBezTo>
                  <a:pt x="6704" y="2972"/>
                  <a:pt x="6062" y="3280"/>
                  <a:pt x="5408" y="3678"/>
                </a:cubicBezTo>
                <a:cubicBezTo>
                  <a:pt x="4753" y="4076"/>
                  <a:pt x="4160" y="4562"/>
                  <a:pt x="3624" y="5132"/>
                </a:cubicBezTo>
                <a:cubicBezTo>
                  <a:pt x="3085" y="5702"/>
                  <a:pt x="2647" y="6346"/>
                  <a:pt x="2311" y="7063"/>
                </a:cubicBezTo>
                <a:cubicBezTo>
                  <a:pt x="1972" y="7780"/>
                  <a:pt x="1805" y="8582"/>
                  <a:pt x="1805" y="9477"/>
                </a:cubicBezTo>
                <a:cubicBezTo>
                  <a:pt x="1805" y="10124"/>
                  <a:pt x="1894" y="10725"/>
                  <a:pt x="2080" y="11275"/>
                </a:cubicBezTo>
                <a:cubicBezTo>
                  <a:pt x="2264" y="11823"/>
                  <a:pt x="2508" y="12334"/>
                  <a:pt x="2817" y="12806"/>
                </a:cubicBezTo>
                <a:cubicBezTo>
                  <a:pt x="3125" y="13280"/>
                  <a:pt x="3478" y="13712"/>
                  <a:pt x="3876" y="14099"/>
                </a:cubicBezTo>
                <a:cubicBezTo>
                  <a:pt x="4273" y="14485"/>
                  <a:pt x="4692" y="14821"/>
                  <a:pt x="5128" y="15112"/>
                </a:cubicBezTo>
                <a:cubicBezTo>
                  <a:pt x="5330" y="15239"/>
                  <a:pt x="5521" y="15363"/>
                  <a:pt x="5702" y="15485"/>
                </a:cubicBezTo>
                <a:cubicBezTo>
                  <a:pt x="5881" y="15606"/>
                  <a:pt x="6067" y="15733"/>
                  <a:pt x="6253" y="15869"/>
                </a:cubicBezTo>
                <a:cubicBezTo>
                  <a:pt x="6177" y="16292"/>
                  <a:pt x="6114" y="16716"/>
                  <a:pt x="6057" y="17139"/>
                </a:cubicBezTo>
                <a:cubicBezTo>
                  <a:pt x="6001" y="17563"/>
                  <a:pt x="5928" y="17986"/>
                  <a:pt x="5836" y="18410"/>
                </a:cubicBezTo>
                <a:cubicBezTo>
                  <a:pt x="6279" y="18147"/>
                  <a:pt x="6697" y="17859"/>
                  <a:pt x="7093" y="17537"/>
                </a:cubicBezTo>
                <a:cubicBezTo>
                  <a:pt x="7488" y="17218"/>
                  <a:pt x="7884" y="16874"/>
                  <a:pt x="8281" y="16504"/>
                </a:cubicBezTo>
                <a:cubicBezTo>
                  <a:pt x="8693" y="16575"/>
                  <a:pt x="9110" y="16639"/>
                  <a:pt x="9526" y="16690"/>
                </a:cubicBezTo>
                <a:cubicBezTo>
                  <a:pt x="9943" y="16747"/>
                  <a:pt x="10366" y="16775"/>
                  <a:pt x="10792" y="16775"/>
                </a:cubicBezTo>
                <a:cubicBezTo>
                  <a:pt x="11964" y="16775"/>
                  <a:pt x="13122" y="16580"/>
                  <a:pt x="14264" y="16193"/>
                </a:cubicBezTo>
                <a:cubicBezTo>
                  <a:pt x="14894" y="15971"/>
                  <a:pt x="15537" y="15660"/>
                  <a:pt x="16191" y="15270"/>
                </a:cubicBezTo>
                <a:cubicBezTo>
                  <a:pt x="16843" y="14875"/>
                  <a:pt x="17439" y="14392"/>
                  <a:pt x="17978" y="13822"/>
                </a:cubicBezTo>
                <a:cubicBezTo>
                  <a:pt x="18514" y="13252"/>
                  <a:pt x="18952" y="12602"/>
                  <a:pt x="19288" y="11882"/>
                </a:cubicBezTo>
                <a:cubicBezTo>
                  <a:pt x="19627" y="11160"/>
                  <a:pt x="19797" y="10358"/>
                  <a:pt x="19797" y="9477"/>
                </a:cubicBezTo>
                <a:cubicBezTo>
                  <a:pt x="19797" y="8590"/>
                  <a:pt x="19627" y="7792"/>
                  <a:pt x="19288" y="7069"/>
                </a:cubicBezTo>
                <a:cubicBezTo>
                  <a:pt x="18952" y="6349"/>
                  <a:pt x="18514" y="5702"/>
                  <a:pt x="17978" y="5129"/>
                </a:cubicBezTo>
                <a:cubicBezTo>
                  <a:pt x="17439" y="4559"/>
                  <a:pt x="16843" y="4073"/>
                  <a:pt x="16191" y="3675"/>
                </a:cubicBezTo>
                <a:cubicBezTo>
                  <a:pt x="15537" y="3280"/>
                  <a:pt x="14895" y="2972"/>
                  <a:pt x="14264" y="274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2" name="AutoShape 73"/>
          <p:cNvSpPr/>
          <p:nvPr/>
        </p:nvSpPr>
        <p:spPr bwMode="auto">
          <a:xfrm>
            <a:off x="18669937" y="4782972"/>
            <a:ext cx="495467" cy="483139"/>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3" name="AutoShape 74"/>
          <p:cNvSpPr/>
          <p:nvPr/>
        </p:nvSpPr>
        <p:spPr bwMode="auto">
          <a:xfrm>
            <a:off x="19855874" y="478297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65" y="0"/>
                </a:moveTo>
                <a:cubicBezTo>
                  <a:pt x="9365" y="0"/>
                  <a:pt x="9963" y="50"/>
                  <a:pt x="10556" y="155"/>
                </a:cubicBezTo>
                <a:cubicBezTo>
                  <a:pt x="11151" y="259"/>
                  <a:pt x="11733" y="417"/>
                  <a:pt x="12302" y="632"/>
                </a:cubicBezTo>
                <a:cubicBezTo>
                  <a:pt x="12950" y="897"/>
                  <a:pt x="13587" y="1239"/>
                  <a:pt x="14218" y="1663"/>
                </a:cubicBezTo>
                <a:cubicBezTo>
                  <a:pt x="14849" y="2086"/>
                  <a:pt x="15412" y="2597"/>
                  <a:pt x="15904" y="3199"/>
                </a:cubicBezTo>
                <a:cubicBezTo>
                  <a:pt x="16395" y="3797"/>
                  <a:pt x="16791" y="4475"/>
                  <a:pt x="17087" y="5229"/>
                </a:cubicBezTo>
                <a:cubicBezTo>
                  <a:pt x="17382" y="5988"/>
                  <a:pt x="17530" y="6813"/>
                  <a:pt x="17530" y="7702"/>
                </a:cubicBezTo>
                <a:cubicBezTo>
                  <a:pt x="17530" y="8586"/>
                  <a:pt x="17382" y="9407"/>
                  <a:pt x="17087" y="10161"/>
                </a:cubicBezTo>
                <a:cubicBezTo>
                  <a:pt x="16791" y="10921"/>
                  <a:pt x="16395" y="11596"/>
                  <a:pt x="15904" y="12186"/>
                </a:cubicBezTo>
                <a:cubicBezTo>
                  <a:pt x="15412" y="12776"/>
                  <a:pt x="14849" y="13287"/>
                  <a:pt x="14218" y="13719"/>
                </a:cubicBezTo>
                <a:cubicBezTo>
                  <a:pt x="13587" y="14151"/>
                  <a:pt x="12950" y="14498"/>
                  <a:pt x="12302" y="14758"/>
                </a:cubicBezTo>
                <a:cubicBezTo>
                  <a:pt x="11147" y="15184"/>
                  <a:pt x="9967" y="15396"/>
                  <a:pt x="8765" y="15396"/>
                </a:cubicBezTo>
                <a:cubicBezTo>
                  <a:pt x="8487" y="15396"/>
                  <a:pt x="8214" y="15382"/>
                  <a:pt x="7948" y="15354"/>
                </a:cubicBezTo>
                <a:cubicBezTo>
                  <a:pt x="7682" y="15328"/>
                  <a:pt x="7409" y="15297"/>
                  <a:pt x="7131" y="15258"/>
                </a:cubicBezTo>
                <a:cubicBezTo>
                  <a:pt x="6006" y="16294"/>
                  <a:pt x="4742" y="16994"/>
                  <a:pt x="3346" y="17353"/>
                </a:cubicBezTo>
                <a:cubicBezTo>
                  <a:pt x="3196" y="17392"/>
                  <a:pt x="3033" y="17435"/>
                  <a:pt x="2862" y="17483"/>
                </a:cubicBezTo>
                <a:cubicBezTo>
                  <a:pt x="2687" y="17534"/>
                  <a:pt x="2520" y="17559"/>
                  <a:pt x="2353" y="17559"/>
                </a:cubicBezTo>
                <a:cubicBezTo>
                  <a:pt x="2264" y="17559"/>
                  <a:pt x="2181" y="17514"/>
                  <a:pt x="2111" y="17432"/>
                </a:cubicBezTo>
                <a:cubicBezTo>
                  <a:pt x="2040" y="17342"/>
                  <a:pt x="2005" y="17237"/>
                  <a:pt x="2005" y="17110"/>
                </a:cubicBezTo>
                <a:cubicBezTo>
                  <a:pt x="2005" y="17022"/>
                  <a:pt x="2033" y="16943"/>
                  <a:pt x="2090" y="16873"/>
                </a:cubicBezTo>
                <a:cubicBezTo>
                  <a:pt x="2146" y="16808"/>
                  <a:pt x="2196" y="16746"/>
                  <a:pt x="2240" y="16692"/>
                </a:cubicBezTo>
                <a:cubicBezTo>
                  <a:pt x="2624" y="16235"/>
                  <a:pt x="2897" y="15803"/>
                  <a:pt x="3059" y="15396"/>
                </a:cubicBezTo>
                <a:cubicBezTo>
                  <a:pt x="3219" y="14987"/>
                  <a:pt x="3354" y="14464"/>
                  <a:pt x="3457" y="13812"/>
                </a:cubicBezTo>
                <a:cubicBezTo>
                  <a:pt x="2984" y="13499"/>
                  <a:pt x="2539" y="13129"/>
                  <a:pt x="2123" y="12705"/>
                </a:cubicBezTo>
                <a:cubicBezTo>
                  <a:pt x="1706" y="12279"/>
                  <a:pt x="1341" y="11810"/>
                  <a:pt x="1023" y="11299"/>
                </a:cubicBezTo>
                <a:cubicBezTo>
                  <a:pt x="710" y="10785"/>
                  <a:pt x="458" y="10229"/>
                  <a:pt x="275" y="9622"/>
                </a:cubicBezTo>
                <a:cubicBezTo>
                  <a:pt x="91" y="9021"/>
                  <a:pt x="0" y="8382"/>
                  <a:pt x="0" y="7702"/>
                </a:cubicBezTo>
                <a:cubicBezTo>
                  <a:pt x="0" y="6821"/>
                  <a:pt x="150" y="5999"/>
                  <a:pt x="449" y="5237"/>
                </a:cubicBezTo>
                <a:cubicBezTo>
                  <a:pt x="750" y="4478"/>
                  <a:pt x="1150" y="3797"/>
                  <a:pt x="1649" y="3199"/>
                </a:cubicBezTo>
                <a:cubicBezTo>
                  <a:pt x="2148" y="2597"/>
                  <a:pt x="2716" y="2086"/>
                  <a:pt x="3346" y="1663"/>
                </a:cubicBezTo>
                <a:cubicBezTo>
                  <a:pt x="3977" y="1239"/>
                  <a:pt x="4615" y="897"/>
                  <a:pt x="5260" y="632"/>
                </a:cubicBezTo>
                <a:cubicBezTo>
                  <a:pt x="5832" y="409"/>
                  <a:pt x="6411" y="248"/>
                  <a:pt x="7002" y="149"/>
                </a:cubicBezTo>
                <a:cubicBezTo>
                  <a:pt x="7590" y="48"/>
                  <a:pt x="8179" y="0"/>
                  <a:pt x="8765" y="0"/>
                </a:cubicBezTo>
                <a:moveTo>
                  <a:pt x="8765" y="2160"/>
                </a:moveTo>
                <a:cubicBezTo>
                  <a:pt x="8268" y="2160"/>
                  <a:pt x="7774" y="2202"/>
                  <a:pt x="7277" y="2281"/>
                </a:cubicBezTo>
                <a:cubicBezTo>
                  <a:pt x="6783" y="2366"/>
                  <a:pt x="6286" y="2510"/>
                  <a:pt x="5790" y="2719"/>
                </a:cubicBezTo>
                <a:cubicBezTo>
                  <a:pt x="5347" y="2877"/>
                  <a:pt x="4886" y="3111"/>
                  <a:pt x="4410" y="3419"/>
                </a:cubicBezTo>
                <a:cubicBezTo>
                  <a:pt x="3933" y="3727"/>
                  <a:pt x="3502" y="4085"/>
                  <a:pt x="3113" y="4500"/>
                </a:cubicBezTo>
                <a:cubicBezTo>
                  <a:pt x="2727" y="4915"/>
                  <a:pt x="2412" y="5390"/>
                  <a:pt x="2167" y="5926"/>
                </a:cubicBezTo>
                <a:cubicBezTo>
                  <a:pt x="1925" y="6463"/>
                  <a:pt x="1802" y="7056"/>
                  <a:pt x="1802" y="7702"/>
                </a:cubicBezTo>
                <a:cubicBezTo>
                  <a:pt x="1802" y="8355"/>
                  <a:pt x="1915" y="8925"/>
                  <a:pt x="2146" y="9422"/>
                </a:cubicBezTo>
                <a:cubicBezTo>
                  <a:pt x="2374" y="9919"/>
                  <a:pt x="2666" y="10362"/>
                  <a:pt x="3017" y="10758"/>
                </a:cubicBezTo>
                <a:cubicBezTo>
                  <a:pt x="3372" y="11156"/>
                  <a:pt x="3763" y="11509"/>
                  <a:pt x="4196" y="11811"/>
                </a:cubicBezTo>
                <a:cubicBezTo>
                  <a:pt x="4629" y="12121"/>
                  <a:pt x="5051" y="12406"/>
                  <a:pt x="5465" y="12678"/>
                </a:cubicBezTo>
                <a:lnTo>
                  <a:pt x="5239" y="14177"/>
                </a:lnTo>
                <a:cubicBezTo>
                  <a:pt x="5486" y="14019"/>
                  <a:pt x="5724" y="13827"/>
                  <a:pt x="5954" y="13609"/>
                </a:cubicBezTo>
                <a:cubicBezTo>
                  <a:pt x="6183" y="13395"/>
                  <a:pt x="6406" y="13189"/>
                  <a:pt x="6625" y="12988"/>
                </a:cubicBezTo>
                <a:cubicBezTo>
                  <a:pt x="6978" y="13042"/>
                  <a:pt x="7334" y="13098"/>
                  <a:pt x="7694" y="13152"/>
                </a:cubicBezTo>
                <a:cubicBezTo>
                  <a:pt x="8056" y="13208"/>
                  <a:pt x="8412" y="13231"/>
                  <a:pt x="8765" y="13231"/>
                </a:cubicBezTo>
                <a:cubicBezTo>
                  <a:pt x="9779" y="13231"/>
                  <a:pt x="10770" y="13048"/>
                  <a:pt x="11740" y="12678"/>
                </a:cubicBezTo>
                <a:cubicBezTo>
                  <a:pt x="12196" y="12517"/>
                  <a:pt x="12665" y="12280"/>
                  <a:pt x="13138" y="11978"/>
                </a:cubicBezTo>
                <a:cubicBezTo>
                  <a:pt x="13609" y="11670"/>
                  <a:pt x="14039" y="11306"/>
                  <a:pt x="14421" y="10879"/>
                </a:cubicBezTo>
                <a:cubicBezTo>
                  <a:pt x="14804" y="10459"/>
                  <a:pt x="15120" y="9981"/>
                  <a:pt x="15369" y="9453"/>
                </a:cubicBezTo>
                <a:cubicBezTo>
                  <a:pt x="15616" y="8928"/>
                  <a:pt x="15739" y="8344"/>
                  <a:pt x="15739" y="7703"/>
                </a:cubicBezTo>
                <a:cubicBezTo>
                  <a:pt x="15739" y="7056"/>
                  <a:pt x="15616" y="6463"/>
                  <a:pt x="15369" y="5927"/>
                </a:cubicBezTo>
                <a:cubicBezTo>
                  <a:pt x="15120" y="5390"/>
                  <a:pt x="14804" y="4916"/>
                  <a:pt x="14421" y="4501"/>
                </a:cubicBezTo>
                <a:cubicBezTo>
                  <a:pt x="14039" y="4086"/>
                  <a:pt x="13611" y="3727"/>
                  <a:pt x="13143" y="3419"/>
                </a:cubicBezTo>
                <a:cubicBezTo>
                  <a:pt x="12674" y="3112"/>
                  <a:pt x="12206" y="2877"/>
                  <a:pt x="11740" y="2719"/>
                </a:cubicBezTo>
                <a:cubicBezTo>
                  <a:pt x="11267" y="2510"/>
                  <a:pt x="10779" y="2366"/>
                  <a:pt x="10281" y="2281"/>
                </a:cubicBezTo>
                <a:cubicBezTo>
                  <a:pt x="9782" y="2202"/>
                  <a:pt x="9278" y="2160"/>
                  <a:pt x="8765" y="2160"/>
                </a:cubicBezTo>
                <a:moveTo>
                  <a:pt x="21599" y="11746"/>
                </a:moveTo>
                <a:cubicBezTo>
                  <a:pt x="21599" y="12429"/>
                  <a:pt x="21505" y="13075"/>
                  <a:pt x="21322" y="13671"/>
                </a:cubicBezTo>
                <a:cubicBezTo>
                  <a:pt x="21138" y="14273"/>
                  <a:pt x="20889" y="14829"/>
                  <a:pt x="20573" y="15340"/>
                </a:cubicBezTo>
                <a:cubicBezTo>
                  <a:pt x="20258" y="15854"/>
                  <a:pt x="19891" y="16323"/>
                  <a:pt x="19474" y="16746"/>
                </a:cubicBezTo>
                <a:cubicBezTo>
                  <a:pt x="19057" y="17172"/>
                  <a:pt x="18613" y="17542"/>
                  <a:pt x="18140" y="17856"/>
                </a:cubicBezTo>
                <a:cubicBezTo>
                  <a:pt x="18245" y="18505"/>
                  <a:pt x="18377" y="19030"/>
                  <a:pt x="18540" y="19440"/>
                </a:cubicBezTo>
                <a:cubicBezTo>
                  <a:pt x="18702" y="19841"/>
                  <a:pt x="18973" y="20275"/>
                  <a:pt x="19356" y="20736"/>
                </a:cubicBezTo>
                <a:cubicBezTo>
                  <a:pt x="19401" y="20789"/>
                  <a:pt x="19453" y="20857"/>
                  <a:pt x="19509" y="20930"/>
                </a:cubicBezTo>
                <a:cubicBezTo>
                  <a:pt x="19566" y="21007"/>
                  <a:pt x="19592" y="21091"/>
                  <a:pt x="19592" y="21182"/>
                </a:cubicBezTo>
                <a:cubicBezTo>
                  <a:pt x="19592" y="21326"/>
                  <a:pt x="19554" y="21430"/>
                  <a:pt x="19474" y="21498"/>
                </a:cubicBezTo>
                <a:cubicBezTo>
                  <a:pt x="19396" y="21568"/>
                  <a:pt x="19305" y="21599"/>
                  <a:pt x="19199" y="21599"/>
                </a:cubicBezTo>
                <a:cubicBezTo>
                  <a:pt x="19048" y="21599"/>
                  <a:pt x="18888" y="21571"/>
                  <a:pt x="18714" y="21526"/>
                </a:cubicBezTo>
                <a:cubicBezTo>
                  <a:pt x="18542" y="21472"/>
                  <a:pt x="18387" y="21433"/>
                  <a:pt x="18253" y="21396"/>
                </a:cubicBezTo>
                <a:cubicBezTo>
                  <a:pt x="16854" y="21026"/>
                  <a:pt x="15593" y="20329"/>
                  <a:pt x="14468" y="19301"/>
                </a:cubicBezTo>
                <a:cubicBezTo>
                  <a:pt x="14190" y="19338"/>
                  <a:pt x="13917" y="19369"/>
                  <a:pt x="13651" y="19394"/>
                </a:cubicBezTo>
                <a:cubicBezTo>
                  <a:pt x="13383" y="19423"/>
                  <a:pt x="13112" y="19439"/>
                  <a:pt x="12832" y="19439"/>
                </a:cubicBezTo>
                <a:cubicBezTo>
                  <a:pt x="11865" y="19439"/>
                  <a:pt x="10909" y="19293"/>
                  <a:pt x="9972" y="19002"/>
                </a:cubicBezTo>
                <a:cubicBezTo>
                  <a:pt x="9031" y="18717"/>
                  <a:pt x="8146" y="18279"/>
                  <a:pt x="7312" y="17692"/>
                </a:cubicBezTo>
                <a:lnTo>
                  <a:pt x="7616" y="17474"/>
                </a:lnTo>
                <a:cubicBezTo>
                  <a:pt x="8000" y="17531"/>
                  <a:pt x="8381" y="17559"/>
                  <a:pt x="8765" y="17559"/>
                </a:cubicBezTo>
                <a:cubicBezTo>
                  <a:pt x="10245" y="17559"/>
                  <a:pt x="11676" y="17279"/>
                  <a:pt x="13058" y="16720"/>
                </a:cubicBezTo>
                <a:cubicBezTo>
                  <a:pt x="13891" y="16387"/>
                  <a:pt x="14684" y="15935"/>
                  <a:pt x="15435" y="15374"/>
                </a:cubicBezTo>
                <a:cubicBezTo>
                  <a:pt x="16186" y="14812"/>
                  <a:pt x="16852" y="14148"/>
                  <a:pt x="17431" y="13380"/>
                </a:cubicBezTo>
                <a:cubicBezTo>
                  <a:pt x="18008" y="12618"/>
                  <a:pt x="18469" y="11759"/>
                  <a:pt x="18815" y="10814"/>
                </a:cubicBezTo>
                <a:cubicBezTo>
                  <a:pt x="19161" y="9865"/>
                  <a:pt x="19335" y="8831"/>
                  <a:pt x="19335" y="7702"/>
                </a:cubicBezTo>
                <a:cubicBezTo>
                  <a:pt x="19335" y="7332"/>
                  <a:pt x="19312" y="6957"/>
                  <a:pt x="19267" y="6567"/>
                </a:cubicBezTo>
                <a:cubicBezTo>
                  <a:pt x="19943" y="7216"/>
                  <a:pt x="20500" y="7979"/>
                  <a:pt x="20940" y="8854"/>
                </a:cubicBezTo>
                <a:cubicBezTo>
                  <a:pt x="21378" y="9727"/>
                  <a:pt x="21599" y="10692"/>
                  <a:pt x="21599" y="1174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4" name="AutoShape 75"/>
          <p:cNvSpPr/>
          <p:nvPr/>
        </p:nvSpPr>
        <p:spPr bwMode="auto">
          <a:xfrm>
            <a:off x="20997611" y="4782972"/>
            <a:ext cx="659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5" y="0"/>
                </a:moveTo>
                <a:cubicBezTo>
                  <a:pt x="20300" y="0"/>
                  <a:pt x="20721" y="211"/>
                  <a:pt x="21073" y="631"/>
                </a:cubicBezTo>
                <a:cubicBezTo>
                  <a:pt x="21423" y="1054"/>
                  <a:pt x="21599" y="1565"/>
                  <a:pt x="21599" y="2165"/>
                </a:cubicBezTo>
                <a:lnTo>
                  <a:pt x="21599" y="19432"/>
                </a:lnTo>
                <a:cubicBezTo>
                  <a:pt x="21599" y="20022"/>
                  <a:pt x="21423" y="20533"/>
                  <a:pt x="21073" y="20956"/>
                </a:cubicBezTo>
                <a:cubicBezTo>
                  <a:pt x="20721" y="21385"/>
                  <a:pt x="20300" y="21599"/>
                  <a:pt x="19805" y="21599"/>
                </a:cubicBezTo>
                <a:lnTo>
                  <a:pt x="1804" y="21599"/>
                </a:lnTo>
                <a:cubicBezTo>
                  <a:pt x="1312" y="21599"/>
                  <a:pt x="888" y="21388"/>
                  <a:pt x="533" y="20965"/>
                </a:cubicBezTo>
                <a:cubicBezTo>
                  <a:pt x="176" y="20545"/>
                  <a:pt x="0" y="20034"/>
                  <a:pt x="0" y="19432"/>
                </a:cubicBezTo>
                <a:lnTo>
                  <a:pt x="0" y="2165"/>
                </a:lnTo>
                <a:cubicBezTo>
                  <a:pt x="0" y="1574"/>
                  <a:pt x="176" y="1066"/>
                  <a:pt x="526" y="637"/>
                </a:cubicBezTo>
                <a:cubicBezTo>
                  <a:pt x="878" y="211"/>
                  <a:pt x="1304" y="0"/>
                  <a:pt x="1804" y="0"/>
                </a:cubicBezTo>
                <a:lnTo>
                  <a:pt x="19805" y="0"/>
                </a:lnTo>
                <a:close/>
                <a:moveTo>
                  <a:pt x="19805" y="2165"/>
                </a:moveTo>
                <a:lnTo>
                  <a:pt x="1804" y="2165"/>
                </a:lnTo>
                <a:lnTo>
                  <a:pt x="1804" y="5930"/>
                </a:lnTo>
                <a:lnTo>
                  <a:pt x="19805" y="5930"/>
                </a:lnTo>
                <a:lnTo>
                  <a:pt x="19805" y="2165"/>
                </a:lnTo>
                <a:close/>
                <a:moveTo>
                  <a:pt x="19805" y="11347"/>
                </a:moveTo>
                <a:lnTo>
                  <a:pt x="1804" y="11347"/>
                </a:lnTo>
                <a:lnTo>
                  <a:pt x="1804" y="19432"/>
                </a:lnTo>
                <a:lnTo>
                  <a:pt x="19805" y="19432"/>
                </a:lnTo>
                <a:lnTo>
                  <a:pt x="19805" y="11347"/>
                </a:lnTo>
                <a:close/>
                <a:moveTo>
                  <a:pt x="6646" y="18083"/>
                </a:moveTo>
                <a:lnTo>
                  <a:pt x="3047" y="18083"/>
                </a:lnTo>
                <a:lnTo>
                  <a:pt x="3047" y="16465"/>
                </a:lnTo>
                <a:lnTo>
                  <a:pt x="6646" y="16465"/>
                </a:lnTo>
                <a:lnTo>
                  <a:pt x="6646" y="18083"/>
                </a:lnTo>
                <a:close/>
                <a:moveTo>
                  <a:pt x="13149" y="18083"/>
                </a:moveTo>
                <a:lnTo>
                  <a:pt x="7922" y="18083"/>
                </a:lnTo>
                <a:lnTo>
                  <a:pt x="7922" y="16465"/>
                </a:lnTo>
                <a:lnTo>
                  <a:pt x="13149" y="16465"/>
                </a:lnTo>
                <a:lnTo>
                  <a:pt x="13149" y="1808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5" name="AutoShape 76"/>
          <p:cNvSpPr/>
          <p:nvPr/>
        </p:nvSpPr>
        <p:spPr bwMode="auto">
          <a:xfrm>
            <a:off x="22171528" y="3828505"/>
            <a:ext cx="601921"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6" name="AutoShape 77"/>
          <p:cNvSpPr/>
          <p:nvPr/>
        </p:nvSpPr>
        <p:spPr bwMode="auto">
          <a:xfrm>
            <a:off x="15515543" y="8533481"/>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22" y="1406"/>
                  <a:pt x="17466" y="2177"/>
                  <a:pt x="18449" y="3154"/>
                </a:cubicBezTo>
                <a:cubicBezTo>
                  <a:pt x="19432" y="4134"/>
                  <a:pt x="20204" y="5277"/>
                  <a:pt x="20760" y="6590"/>
                </a:cubicBezTo>
                <a:cubicBezTo>
                  <a:pt x="21323" y="7901"/>
                  <a:pt x="21599" y="9304"/>
                  <a:pt x="21599" y="10798"/>
                </a:cubicBezTo>
                <a:cubicBezTo>
                  <a:pt x="21599" y="12295"/>
                  <a:pt x="21323" y="13698"/>
                  <a:pt x="20760" y="15011"/>
                </a:cubicBezTo>
                <a:cubicBezTo>
                  <a:pt x="20204" y="16322"/>
                  <a:pt x="19432" y="17465"/>
                  <a:pt x="18449" y="18442"/>
                </a:cubicBezTo>
                <a:cubicBezTo>
                  <a:pt x="17466" y="19422"/>
                  <a:pt x="16322" y="20190"/>
                  <a:pt x="15014" y="20755"/>
                </a:cubicBezTo>
                <a:cubicBezTo>
                  <a:pt x="13705" y="21320"/>
                  <a:pt x="12304" y="21599"/>
                  <a:pt x="10807" y="21599"/>
                </a:cubicBezTo>
                <a:cubicBezTo>
                  <a:pt x="9309" y="21599"/>
                  <a:pt x="7905" y="21320"/>
                  <a:pt x="6594" y="20755"/>
                </a:cubicBezTo>
                <a:cubicBezTo>
                  <a:pt x="5280" y="20190"/>
                  <a:pt x="4136" y="19422"/>
                  <a:pt x="3158" y="18442"/>
                </a:cubicBezTo>
                <a:cubicBezTo>
                  <a:pt x="2181" y="17465"/>
                  <a:pt x="1409" y="16322"/>
                  <a:pt x="847" y="15011"/>
                </a:cubicBezTo>
                <a:cubicBezTo>
                  <a:pt x="282" y="13698"/>
                  <a:pt x="0" y="12295"/>
                  <a:pt x="0" y="10798"/>
                </a:cubicBezTo>
                <a:cubicBezTo>
                  <a:pt x="0" y="9304"/>
                  <a:pt x="282" y="7901"/>
                  <a:pt x="847" y="6590"/>
                </a:cubicBezTo>
                <a:cubicBezTo>
                  <a:pt x="1409" y="5277"/>
                  <a:pt x="2181" y="4134"/>
                  <a:pt x="3158" y="3154"/>
                </a:cubicBezTo>
                <a:cubicBezTo>
                  <a:pt x="4136" y="2177"/>
                  <a:pt x="5280" y="1406"/>
                  <a:pt x="6594" y="844"/>
                </a:cubicBezTo>
                <a:cubicBezTo>
                  <a:pt x="7905" y="279"/>
                  <a:pt x="9309" y="0"/>
                  <a:pt x="10807" y="0"/>
                </a:cubicBezTo>
                <a:moveTo>
                  <a:pt x="10807" y="18358"/>
                </a:moveTo>
                <a:cubicBezTo>
                  <a:pt x="11863" y="18358"/>
                  <a:pt x="12844" y="18157"/>
                  <a:pt x="13756" y="17762"/>
                </a:cubicBezTo>
                <a:cubicBezTo>
                  <a:pt x="14666" y="17367"/>
                  <a:pt x="15463" y="16825"/>
                  <a:pt x="16149" y="16141"/>
                </a:cubicBezTo>
                <a:cubicBezTo>
                  <a:pt x="16836" y="15452"/>
                  <a:pt x="17376" y="14656"/>
                  <a:pt x="17774" y="13746"/>
                </a:cubicBezTo>
                <a:cubicBezTo>
                  <a:pt x="18169" y="12837"/>
                  <a:pt x="18367" y="11854"/>
                  <a:pt x="18367" y="10798"/>
                </a:cubicBezTo>
                <a:cubicBezTo>
                  <a:pt x="18367" y="9745"/>
                  <a:pt x="18169" y="8762"/>
                  <a:pt x="17774" y="7853"/>
                </a:cubicBezTo>
                <a:cubicBezTo>
                  <a:pt x="17376" y="6943"/>
                  <a:pt x="16836" y="6144"/>
                  <a:pt x="16149" y="5458"/>
                </a:cubicBezTo>
                <a:cubicBezTo>
                  <a:pt x="15463" y="4775"/>
                  <a:pt x="14663" y="4235"/>
                  <a:pt x="13748" y="3837"/>
                </a:cubicBezTo>
                <a:cubicBezTo>
                  <a:pt x="12832" y="3442"/>
                  <a:pt x="11855" y="3241"/>
                  <a:pt x="10807" y="3241"/>
                </a:cubicBezTo>
                <a:cubicBezTo>
                  <a:pt x="9753" y="3241"/>
                  <a:pt x="8767" y="3442"/>
                  <a:pt x="7851" y="3837"/>
                </a:cubicBezTo>
                <a:cubicBezTo>
                  <a:pt x="6936" y="4235"/>
                  <a:pt x="6139" y="4775"/>
                  <a:pt x="5458" y="5458"/>
                </a:cubicBezTo>
                <a:cubicBezTo>
                  <a:pt x="4777" y="6144"/>
                  <a:pt x="4238" y="6943"/>
                  <a:pt x="3842" y="7853"/>
                </a:cubicBezTo>
                <a:cubicBezTo>
                  <a:pt x="3446" y="8762"/>
                  <a:pt x="3246" y="9745"/>
                  <a:pt x="3246" y="10798"/>
                </a:cubicBezTo>
                <a:cubicBezTo>
                  <a:pt x="3246" y="11854"/>
                  <a:pt x="3446" y="12837"/>
                  <a:pt x="3842" y="13746"/>
                </a:cubicBezTo>
                <a:cubicBezTo>
                  <a:pt x="4238" y="14656"/>
                  <a:pt x="4777" y="15452"/>
                  <a:pt x="5458" y="16141"/>
                </a:cubicBezTo>
                <a:cubicBezTo>
                  <a:pt x="6139" y="16825"/>
                  <a:pt x="6936" y="17367"/>
                  <a:pt x="7851" y="17762"/>
                </a:cubicBezTo>
                <a:cubicBezTo>
                  <a:pt x="8764" y="18157"/>
                  <a:pt x="9753" y="18358"/>
                  <a:pt x="10807" y="18358"/>
                </a:cubicBezTo>
                <a:moveTo>
                  <a:pt x="15514" y="10798"/>
                </a:moveTo>
                <a:cubicBezTo>
                  <a:pt x="15757" y="10798"/>
                  <a:pt x="15926" y="10914"/>
                  <a:pt x="16014" y="11137"/>
                </a:cubicBezTo>
                <a:cubicBezTo>
                  <a:pt x="16104" y="11363"/>
                  <a:pt x="16059" y="11558"/>
                  <a:pt x="15878" y="11719"/>
                </a:cubicBezTo>
                <a:lnTo>
                  <a:pt x="11185" y="16395"/>
                </a:lnTo>
                <a:cubicBezTo>
                  <a:pt x="11058" y="16488"/>
                  <a:pt x="10934" y="16531"/>
                  <a:pt x="10807" y="16531"/>
                </a:cubicBezTo>
                <a:cubicBezTo>
                  <a:pt x="10682" y="16531"/>
                  <a:pt x="10549" y="16488"/>
                  <a:pt x="10414" y="16395"/>
                </a:cubicBezTo>
                <a:lnTo>
                  <a:pt x="5735" y="11719"/>
                </a:lnTo>
                <a:cubicBezTo>
                  <a:pt x="5554" y="11558"/>
                  <a:pt x="5509" y="11363"/>
                  <a:pt x="5599" y="11137"/>
                </a:cubicBezTo>
                <a:cubicBezTo>
                  <a:pt x="5690" y="10914"/>
                  <a:pt x="5857" y="10798"/>
                  <a:pt x="6099" y="10798"/>
                </a:cubicBezTo>
                <a:lnTo>
                  <a:pt x="8914" y="10798"/>
                </a:lnTo>
                <a:lnTo>
                  <a:pt x="8914" y="5961"/>
                </a:lnTo>
                <a:cubicBezTo>
                  <a:pt x="8914" y="5814"/>
                  <a:pt x="8964" y="5684"/>
                  <a:pt x="9069" y="5574"/>
                </a:cubicBezTo>
                <a:cubicBezTo>
                  <a:pt x="9174" y="5461"/>
                  <a:pt x="9298" y="5404"/>
                  <a:pt x="9442" y="5404"/>
                </a:cubicBezTo>
                <a:lnTo>
                  <a:pt x="12160" y="5404"/>
                </a:lnTo>
                <a:cubicBezTo>
                  <a:pt x="12304" y="5404"/>
                  <a:pt x="12428" y="5458"/>
                  <a:pt x="12530" y="5565"/>
                </a:cubicBezTo>
                <a:cubicBezTo>
                  <a:pt x="12635" y="5676"/>
                  <a:pt x="12688" y="5806"/>
                  <a:pt x="12688" y="5961"/>
                </a:cubicBezTo>
                <a:lnTo>
                  <a:pt x="12688" y="10798"/>
                </a:lnTo>
                <a:lnTo>
                  <a:pt x="15514" y="1079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7" name="AutoShape 78"/>
          <p:cNvSpPr/>
          <p:nvPr/>
        </p:nvSpPr>
        <p:spPr bwMode="auto">
          <a:xfrm>
            <a:off x="12148110" y="4779092"/>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42" y="11869"/>
                </a:moveTo>
                <a:cubicBezTo>
                  <a:pt x="21267" y="11869"/>
                  <a:pt x="21374" y="11922"/>
                  <a:pt x="21465" y="12024"/>
                </a:cubicBezTo>
                <a:cubicBezTo>
                  <a:pt x="21553" y="12127"/>
                  <a:pt x="21599" y="12256"/>
                  <a:pt x="21599" y="12418"/>
                </a:cubicBezTo>
                <a:lnTo>
                  <a:pt x="21599" y="21053"/>
                </a:lnTo>
                <a:cubicBezTo>
                  <a:pt x="21599" y="21414"/>
                  <a:pt x="21448" y="21599"/>
                  <a:pt x="21142" y="21599"/>
                </a:cubicBezTo>
                <a:lnTo>
                  <a:pt x="457" y="21599"/>
                </a:lnTo>
                <a:cubicBezTo>
                  <a:pt x="151" y="21599"/>
                  <a:pt x="0" y="21417"/>
                  <a:pt x="0" y="21053"/>
                </a:cubicBezTo>
                <a:lnTo>
                  <a:pt x="0" y="12418"/>
                </a:lnTo>
                <a:cubicBezTo>
                  <a:pt x="0" y="12268"/>
                  <a:pt x="44" y="12139"/>
                  <a:pt x="134" y="12030"/>
                </a:cubicBezTo>
                <a:cubicBezTo>
                  <a:pt x="225" y="11924"/>
                  <a:pt x="332" y="11869"/>
                  <a:pt x="457" y="11869"/>
                </a:cubicBezTo>
                <a:lnTo>
                  <a:pt x="3140" y="11869"/>
                </a:lnTo>
                <a:cubicBezTo>
                  <a:pt x="3265" y="11869"/>
                  <a:pt x="3373" y="11921"/>
                  <a:pt x="3464" y="12024"/>
                </a:cubicBezTo>
                <a:cubicBezTo>
                  <a:pt x="3552" y="12127"/>
                  <a:pt x="3598" y="12256"/>
                  <a:pt x="3598" y="12418"/>
                </a:cubicBezTo>
                <a:lnTo>
                  <a:pt x="3598" y="17282"/>
                </a:lnTo>
                <a:lnTo>
                  <a:pt x="18001" y="17282"/>
                </a:lnTo>
                <a:lnTo>
                  <a:pt x="18001" y="12418"/>
                </a:lnTo>
                <a:cubicBezTo>
                  <a:pt x="18001" y="12268"/>
                  <a:pt x="18047" y="12139"/>
                  <a:pt x="18135" y="12030"/>
                </a:cubicBezTo>
                <a:cubicBezTo>
                  <a:pt x="18226" y="11924"/>
                  <a:pt x="18334" y="11868"/>
                  <a:pt x="18459" y="11868"/>
                </a:cubicBezTo>
                <a:lnTo>
                  <a:pt x="21142" y="11868"/>
                </a:lnTo>
                <a:close/>
                <a:moveTo>
                  <a:pt x="4242" y="8873"/>
                </a:moveTo>
                <a:cubicBezTo>
                  <a:pt x="4063" y="8658"/>
                  <a:pt x="3997" y="8470"/>
                  <a:pt x="4049" y="8317"/>
                </a:cubicBezTo>
                <a:cubicBezTo>
                  <a:pt x="4100" y="8165"/>
                  <a:pt x="4254" y="8085"/>
                  <a:pt x="4511" y="8085"/>
                </a:cubicBezTo>
                <a:lnTo>
                  <a:pt x="8110" y="8085"/>
                </a:lnTo>
                <a:lnTo>
                  <a:pt x="8110" y="1069"/>
                </a:lnTo>
                <a:cubicBezTo>
                  <a:pt x="8110" y="778"/>
                  <a:pt x="8193" y="525"/>
                  <a:pt x="8362" y="317"/>
                </a:cubicBezTo>
                <a:cubicBezTo>
                  <a:pt x="8529" y="105"/>
                  <a:pt x="8742" y="0"/>
                  <a:pt x="9001" y="0"/>
                </a:cubicBezTo>
                <a:lnTo>
                  <a:pt x="12598" y="0"/>
                </a:lnTo>
                <a:cubicBezTo>
                  <a:pt x="12857" y="0"/>
                  <a:pt x="13073" y="105"/>
                  <a:pt x="13249" y="317"/>
                </a:cubicBezTo>
                <a:cubicBezTo>
                  <a:pt x="13425" y="525"/>
                  <a:pt x="13513" y="778"/>
                  <a:pt x="13513" y="1069"/>
                </a:cubicBezTo>
                <a:lnTo>
                  <a:pt x="13513" y="8085"/>
                </a:lnTo>
                <a:lnTo>
                  <a:pt x="17110" y="8085"/>
                </a:lnTo>
                <a:cubicBezTo>
                  <a:pt x="17352" y="8085"/>
                  <a:pt x="17499" y="8162"/>
                  <a:pt x="17545" y="8317"/>
                </a:cubicBezTo>
                <a:cubicBezTo>
                  <a:pt x="17592" y="8473"/>
                  <a:pt x="17528" y="8658"/>
                  <a:pt x="17357" y="8873"/>
                </a:cubicBezTo>
                <a:lnTo>
                  <a:pt x="11449" y="15987"/>
                </a:lnTo>
                <a:cubicBezTo>
                  <a:pt x="11271" y="16201"/>
                  <a:pt x="11053" y="16307"/>
                  <a:pt x="10798" y="16304"/>
                </a:cubicBezTo>
                <a:cubicBezTo>
                  <a:pt x="10546" y="16298"/>
                  <a:pt x="10328" y="16192"/>
                  <a:pt x="10150" y="15987"/>
                </a:cubicBezTo>
                <a:lnTo>
                  <a:pt x="4242" y="887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8" name="AutoShape 79"/>
          <p:cNvSpPr/>
          <p:nvPr/>
        </p:nvSpPr>
        <p:spPr bwMode="auto">
          <a:xfrm>
            <a:off x="13288283" y="4779092"/>
            <a:ext cx="497454" cy="483139"/>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27" y="11039"/>
                </a:moveTo>
                <a:lnTo>
                  <a:pt x="19787" y="8346"/>
                </a:lnTo>
                <a:lnTo>
                  <a:pt x="19787" y="17288"/>
                </a:lnTo>
                <a:cubicBezTo>
                  <a:pt x="19787" y="17878"/>
                  <a:pt x="19689" y="18435"/>
                  <a:pt x="19494" y="18954"/>
                </a:cubicBezTo>
                <a:cubicBezTo>
                  <a:pt x="19298" y="19470"/>
                  <a:pt x="19039" y="19928"/>
                  <a:pt x="18711" y="20324"/>
                </a:cubicBezTo>
                <a:cubicBezTo>
                  <a:pt x="18383" y="20714"/>
                  <a:pt x="18004" y="21028"/>
                  <a:pt x="17574" y="21256"/>
                </a:cubicBezTo>
                <a:cubicBezTo>
                  <a:pt x="17145" y="21485"/>
                  <a:pt x="16681" y="21599"/>
                  <a:pt x="16179" y="21599"/>
                </a:cubicBezTo>
                <a:lnTo>
                  <a:pt x="3593" y="21599"/>
                </a:lnTo>
                <a:cubicBezTo>
                  <a:pt x="3101" y="21599"/>
                  <a:pt x="2634" y="21485"/>
                  <a:pt x="2193" y="21256"/>
                </a:cubicBezTo>
                <a:cubicBezTo>
                  <a:pt x="1753" y="21028"/>
                  <a:pt x="1372" y="20711"/>
                  <a:pt x="1051" y="20324"/>
                </a:cubicBezTo>
                <a:cubicBezTo>
                  <a:pt x="733" y="19928"/>
                  <a:pt x="476" y="19470"/>
                  <a:pt x="286" y="18954"/>
                </a:cubicBezTo>
                <a:cubicBezTo>
                  <a:pt x="95" y="18432"/>
                  <a:pt x="0" y="17878"/>
                  <a:pt x="0" y="17288"/>
                </a:cubicBezTo>
                <a:lnTo>
                  <a:pt x="0" y="4340"/>
                </a:lnTo>
                <a:cubicBezTo>
                  <a:pt x="0" y="3751"/>
                  <a:pt x="95" y="3193"/>
                  <a:pt x="286" y="2662"/>
                </a:cubicBezTo>
                <a:cubicBezTo>
                  <a:pt x="476" y="2134"/>
                  <a:pt x="733" y="1677"/>
                  <a:pt x="1051" y="1293"/>
                </a:cubicBezTo>
                <a:cubicBezTo>
                  <a:pt x="1372" y="914"/>
                  <a:pt x="1753" y="607"/>
                  <a:pt x="2193" y="378"/>
                </a:cubicBezTo>
                <a:cubicBezTo>
                  <a:pt x="2634" y="149"/>
                  <a:pt x="3101" y="35"/>
                  <a:pt x="3593" y="35"/>
                </a:cubicBezTo>
                <a:lnTo>
                  <a:pt x="16179" y="35"/>
                </a:lnTo>
                <a:cubicBezTo>
                  <a:pt x="16211" y="35"/>
                  <a:pt x="16253" y="40"/>
                  <a:pt x="16304" y="46"/>
                </a:cubicBezTo>
                <a:cubicBezTo>
                  <a:pt x="16355" y="58"/>
                  <a:pt x="16395" y="64"/>
                  <a:pt x="16426" y="64"/>
                </a:cubicBezTo>
                <a:lnTo>
                  <a:pt x="14191" y="2745"/>
                </a:lnTo>
                <a:lnTo>
                  <a:pt x="3593" y="2745"/>
                </a:lnTo>
                <a:cubicBezTo>
                  <a:pt x="3226" y="2745"/>
                  <a:pt x="2913" y="2900"/>
                  <a:pt x="2651" y="3214"/>
                </a:cubicBezTo>
                <a:cubicBezTo>
                  <a:pt x="2389" y="3528"/>
                  <a:pt x="2260" y="3906"/>
                  <a:pt x="2260" y="4343"/>
                </a:cubicBezTo>
                <a:lnTo>
                  <a:pt x="2260" y="17288"/>
                </a:lnTo>
                <a:cubicBezTo>
                  <a:pt x="2260" y="17728"/>
                  <a:pt x="2389" y="18107"/>
                  <a:pt x="2651" y="18423"/>
                </a:cubicBezTo>
                <a:cubicBezTo>
                  <a:pt x="2913" y="18731"/>
                  <a:pt x="3226" y="18893"/>
                  <a:pt x="3593" y="18893"/>
                </a:cubicBezTo>
                <a:lnTo>
                  <a:pt x="16179" y="18893"/>
                </a:lnTo>
                <a:cubicBezTo>
                  <a:pt x="16546" y="18893"/>
                  <a:pt x="16864" y="18731"/>
                  <a:pt x="17128" y="18423"/>
                </a:cubicBezTo>
                <a:cubicBezTo>
                  <a:pt x="17395" y="18110"/>
                  <a:pt x="17527" y="17731"/>
                  <a:pt x="17527" y="17288"/>
                </a:cubicBezTo>
                <a:lnTo>
                  <a:pt x="17527" y="11039"/>
                </a:lnTo>
                <a:close/>
                <a:moveTo>
                  <a:pt x="18875" y="6393"/>
                </a:moveTo>
                <a:lnTo>
                  <a:pt x="11251" y="15534"/>
                </a:lnTo>
                <a:lnTo>
                  <a:pt x="7386" y="17054"/>
                </a:lnTo>
                <a:lnTo>
                  <a:pt x="8651" y="12432"/>
                </a:lnTo>
                <a:lnTo>
                  <a:pt x="16287" y="3278"/>
                </a:lnTo>
                <a:lnTo>
                  <a:pt x="18875" y="6393"/>
                </a:lnTo>
                <a:close/>
                <a:moveTo>
                  <a:pt x="16524" y="5607"/>
                </a:moveTo>
                <a:cubicBezTo>
                  <a:pt x="16664" y="5440"/>
                  <a:pt x="16664" y="5281"/>
                  <a:pt x="16524" y="5114"/>
                </a:cubicBezTo>
                <a:cubicBezTo>
                  <a:pt x="16382" y="4964"/>
                  <a:pt x="16245" y="4964"/>
                  <a:pt x="16113" y="5114"/>
                </a:cubicBezTo>
                <a:lnTo>
                  <a:pt x="10140" y="12273"/>
                </a:lnTo>
                <a:cubicBezTo>
                  <a:pt x="10001" y="12446"/>
                  <a:pt x="10001" y="12610"/>
                  <a:pt x="10140" y="12766"/>
                </a:cubicBezTo>
                <a:cubicBezTo>
                  <a:pt x="10189" y="12839"/>
                  <a:pt x="10255" y="12880"/>
                  <a:pt x="10341" y="12880"/>
                </a:cubicBezTo>
                <a:cubicBezTo>
                  <a:pt x="10419" y="12880"/>
                  <a:pt x="10480" y="12839"/>
                  <a:pt x="10527" y="12766"/>
                </a:cubicBezTo>
                <a:lnTo>
                  <a:pt x="16524" y="5607"/>
                </a:lnTo>
                <a:close/>
                <a:moveTo>
                  <a:pt x="21274" y="1677"/>
                </a:moveTo>
                <a:cubicBezTo>
                  <a:pt x="21485" y="1947"/>
                  <a:pt x="21592" y="2255"/>
                  <a:pt x="21597" y="2610"/>
                </a:cubicBezTo>
                <a:cubicBezTo>
                  <a:pt x="21600" y="2959"/>
                  <a:pt x="21492" y="3269"/>
                  <a:pt x="21274" y="3542"/>
                </a:cubicBezTo>
                <a:lnTo>
                  <a:pt x="20161" y="4830"/>
                </a:lnTo>
                <a:lnTo>
                  <a:pt x="17574" y="1724"/>
                </a:lnTo>
                <a:lnTo>
                  <a:pt x="18652" y="407"/>
                </a:lnTo>
                <a:cubicBezTo>
                  <a:pt x="18880" y="137"/>
                  <a:pt x="19144" y="0"/>
                  <a:pt x="19447" y="0"/>
                </a:cubicBezTo>
                <a:cubicBezTo>
                  <a:pt x="19753" y="0"/>
                  <a:pt x="20005" y="137"/>
                  <a:pt x="20208" y="407"/>
                </a:cubicBezTo>
                <a:lnTo>
                  <a:pt x="20748" y="1038"/>
                </a:lnTo>
                <a:lnTo>
                  <a:pt x="21274" y="167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9" name="AutoShape 80"/>
          <p:cNvSpPr/>
          <p:nvPr/>
        </p:nvSpPr>
        <p:spPr bwMode="auto">
          <a:xfrm>
            <a:off x="14467352" y="4779092"/>
            <a:ext cx="54501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5" y="0"/>
                </a:moveTo>
                <a:cubicBezTo>
                  <a:pt x="20632" y="0"/>
                  <a:pt x="20946" y="161"/>
                  <a:pt x="21208" y="475"/>
                </a:cubicBezTo>
                <a:cubicBezTo>
                  <a:pt x="21470" y="795"/>
                  <a:pt x="21599" y="1174"/>
                  <a:pt x="21599" y="1618"/>
                </a:cubicBezTo>
                <a:lnTo>
                  <a:pt x="21599" y="19981"/>
                </a:lnTo>
                <a:cubicBezTo>
                  <a:pt x="21599" y="20422"/>
                  <a:pt x="21470" y="20800"/>
                  <a:pt x="21208" y="21118"/>
                </a:cubicBezTo>
                <a:cubicBezTo>
                  <a:pt x="20946" y="21438"/>
                  <a:pt x="20632" y="21599"/>
                  <a:pt x="20265" y="21599"/>
                </a:cubicBezTo>
                <a:lnTo>
                  <a:pt x="1346" y="21599"/>
                </a:lnTo>
                <a:cubicBezTo>
                  <a:pt x="979" y="21599"/>
                  <a:pt x="663" y="21438"/>
                  <a:pt x="396" y="21118"/>
                </a:cubicBezTo>
                <a:cubicBezTo>
                  <a:pt x="132" y="20804"/>
                  <a:pt x="0" y="20425"/>
                  <a:pt x="0" y="19981"/>
                </a:cubicBezTo>
                <a:lnTo>
                  <a:pt x="0" y="1618"/>
                </a:lnTo>
                <a:cubicBezTo>
                  <a:pt x="0" y="1177"/>
                  <a:pt x="132" y="798"/>
                  <a:pt x="396" y="475"/>
                </a:cubicBezTo>
                <a:cubicBezTo>
                  <a:pt x="663" y="161"/>
                  <a:pt x="979" y="0"/>
                  <a:pt x="1346" y="0"/>
                </a:cubicBezTo>
                <a:lnTo>
                  <a:pt x="20265" y="0"/>
                </a:lnTo>
                <a:close/>
                <a:moveTo>
                  <a:pt x="1802" y="2161"/>
                </a:moveTo>
                <a:lnTo>
                  <a:pt x="1802" y="3078"/>
                </a:lnTo>
                <a:cubicBezTo>
                  <a:pt x="1802" y="3365"/>
                  <a:pt x="1855" y="3674"/>
                  <a:pt x="1966" y="3994"/>
                </a:cubicBezTo>
                <a:cubicBezTo>
                  <a:pt x="2073" y="4314"/>
                  <a:pt x="2213" y="4631"/>
                  <a:pt x="2382" y="4928"/>
                </a:cubicBezTo>
                <a:cubicBezTo>
                  <a:pt x="2548" y="5228"/>
                  <a:pt x="2732" y="5507"/>
                  <a:pt x="2933" y="5765"/>
                </a:cubicBezTo>
                <a:cubicBezTo>
                  <a:pt x="3131" y="6024"/>
                  <a:pt x="3329" y="6241"/>
                  <a:pt x="3525" y="6420"/>
                </a:cubicBezTo>
                <a:cubicBezTo>
                  <a:pt x="4304" y="7131"/>
                  <a:pt x="5085" y="7836"/>
                  <a:pt x="5863" y="8538"/>
                </a:cubicBezTo>
                <a:cubicBezTo>
                  <a:pt x="6640" y="9237"/>
                  <a:pt x="7418" y="9948"/>
                  <a:pt x="8202" y="10682"/>
                </a:cubicBezTo>
                <a:cubicBezTo>
                  <a:pt x="8356" y="10832"/>
                  <a:pt x="8545" y="11002"/>
                  <a:pt x="8762" y="11211"/>
                </a:cubicBezTo>
                <a:cubicBezTo>
                  <a:pt x="8983" y="11410"/>
                  <a:pt x="9208" y="11607"/>
                  <a:pt x="9443" y="11795"/>
                </a:cubicBezTo>
                <a:cubicBezTo>
                  <a:pt x="9678" y="11989"/>
                  <a:pt x="9911" y="12156"/>
                  <a:pt x="10141" y="12289"/>
                </a:cubicBezTo>
                <a:cubicBezTo>
                  <a:pt x="10371" y="12427"/>
                  <a:pt x="10584" y="12494"/>
                  <a:pt x="10780" y="12494"/>
                </a:cubicBezTo>
                <a:lnTo>
                  <a:pt x="10802" y="12494"/>
                </a:lnTo>
                <a:lnTo>
                  <a:pt x="10826" y="12494"/>
                </a:lnTo>
                <a:cubicBezTo>
                  <a:pt x="11022" y="12494"/>
                  <a:pt x="11235" y="12427"/>
                  <a:pt x="11465" y="12289"/>
                </a:cubicBezTo>
                <a:cubicBezTo>
                  <a:pt x="11696" y="12156"/>
                  <a:pt x="11926" y="11989"/>
                  <a:pt x="12156" y="11795"/>
                </a:cubicBezTo>
                <a:cubicBezTo>
                  <a:pt x="12386" y="11607"/>
                  <a:pt x="12611" y="11410"/>
                  <a:pt x="12824" y="11211"/>
                </a:cubicBezTo>
                <a:cubicBezTo>
                  <a:pt x="13040" y="11005"/>
                  <a:pt x="13228" y="10832"/>
                  <a:pt x="13392" y="10682"/>
                </a:cubicBezTo>
                <a:cubicBezTo>
                  <a:pt x="14176" y="9948"/>
                  <a:pt x="14954" y="9231"/>
                  <a:pt x="15731" y="8532"/>
                </a:cubicBezTo>
                <a:cubicBezTo>
                  <a:pt x="16509" y="7827"/>
                  <a:pt x="17288" y="7122"/>
                  <a:pt x="18071" y="6420"/>
                </a:cubicBezTo>
                <a:cubicBezTo>
                  <a:pt x="18265" y="6253"/>
                  <a:pt x="18463" y="6035"/>
                  <a:pt x="18661" y="5771"/>
                </a:cubicBezTo>
                <a:cubicBezTo>
                  <a:pt x="18862" y="5507"/>
                  <a:pt x="19043" y="5225"/>
                  <a:pt x="19212" y="4928"/>
                </a:cubicBezTo>
                <a:cubicBezTo>
                  <a:pt x="19381" y="4628"/>
                  <a:pt x="19521" y="4314"/>
                  <a:pt x="19636" y="3994"/>
                </a:cubicBezTo>
                <a:cubicBezTo>
                  <a:pt x="19748" y="3674"/>
                  <a:pt x="19805" y="3362"/>
                  <a:pt x="19805" y="3078"/>
                </a:cubicBezTo>
                <a:lnTo>
                  <a:pt x="19805" y="2161"/>
                </a:lnTo>
                <a:lnTo>
                  <a:pt x="1802" y="2161"/>
                </a:lnTo>
                <a:close/>
                <a:moveTo>
                  <a:pt x="19805" y="19429"/>
                </a:moveTo>
                <a:lnTo>
                  <a:pt x="19805" y="7451"/>
                </a:lnTo>
                <a:cubicBezTo>
                  <a:pt x="19562" y="7745"/>
                  <a:pt x="19337" y="7974"/>
                  <a:pt x="19124" y="8150"/>
                </a:cubicBezTo>
                <a:cubicBezTo>
                  <a:pt x="18297" y="8902"/>
                  <a:pt x="17467" y="9648"/>
                  <a:pt x="16634" y="10394"/>
                </a:cubicBezTo>
                <a:cubicBezTo>
                  <a:pt x="15802" y="11140"/>
                  <a:pt x="14977" y="11910"/>
                  <a:pt x="14154" y="12694"/>
                </a:cubicBezTo>
                <a:cubicBezTo>
                  <a:pt x="13679" y="13152"/>
                  <a:pt x="13165" y="13596"/>
                  <a:pt x="12614" y="14013"/>
                </a:cubicBezTo>
                <a:cubicBezTo>
                  <a:pt x="12063" y="14439"/>
                  <a:pt x="11451" y="14650"/>
                  <a:pt x="10780" y="14650"/>
                </a:cubicBezTo>
                <a:cubicBezTo>
                  <a:pt x="10138" y="14650"/>
                  <a:pt x="9541" y="14438"/>
                  <a:pt x="8988" y="14013"/>
                </a:cubicBezTo>
                <a:cubicBezTo>
                  <a:pt x="8432" y="13593"/>
                  <a:pt x="7915" y="13152"/>
                  <a:pt x="7440" y="12694"/>
                </a:cubicBezTo>
                <a:cubicBezTo>
                  <a:pt x="6627" y="11907"/>
                  <a:pt x="5802" y="11140"/>
                  <a:pt x="4965" y="10388"/>
                </a:cubicBezTo>
                <a:cubicBezTo>
                  <a:pt x="4130" y="9636"/>
                  <a:pt x="3298" y="8896"/>
                  <a:pt x="2470" y="8150"/>
                </a:cubicBezTo>
                <a:cubicBezTo>
                  <a:pt x="2257" y="7989"/>
                  <a:pt x="2037" y="7748"/>
                  <a:pt x="1802" y="7451"/>
                </a:cubicBezTo>
                <a:lnTo>
                  <a:pt x="1802" y="19429"/>
                </a:lnTo>
                <a:lnTo>
                  <a:pt x="19805" y="1942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0" name="AutoShape 81"/>
          <p:cNvSpPr/>
          <p:nvPr/>
        </p:nvSpPr>
        <p:spPr bwMode="auto">
          <a:xfrm>
            <a:off x="15506611" y="4779092"/>
            <a:ext cx="599513"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1" name="AutoShape 82"/>
          <p:cNvSpPr/>
          <p:nvPr/>
        </p:nvSpPr>
        <p:spPr bwMode="auto">
          <a:xfrm>
            <a:off x="22183468" y="4664780"/>
            <a:ext cx="601921"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2" name="AutoShape 83"/>
          <p:cNvSpPr/>
          <p:nvPr/>
        </p:nvSpPr>
        <p:spPr bwMode="auto">
          <a:xfrm>
            <a:off x="16463194" y="8533479"/>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302" y="0"/>
                </a:moveTo>
                <a:cubicBezTo>
                  <a:pt x="16818" y="0"/>
                  <a:pt x="17288" y="190"/>
                  <a:pt x="17719" y="566"/>
                </a:cubicBezTo>
                <a:cubicBezTo>
                  <a:pt x="18150" y="942"/>
                  <a:pt x="18441" y="1424"/>
                  <a:pt x="18598" y="2014"/>
                </a:cubicBezTo>
                <a:lnTo>
                  <a:pt x="21387" y="12236"/>
                </a:lnTo>
                <a:cubicBezTo>
                  <a:pt x="21436" y="12453"/>
                  <a:pt x="21482" y="12665"/>
                  <a:pt x="21531" y="12873"/>
                </a:cubicBezTo>
                <a:cubicBezTo>
                  <a:pt x="21575" y="13088"/>
                  <a:pt x="21599" y="13299"/>
                  <a:pt x="21599" y="13516"/>
                </a:cubicBezTo>
                <a:lnTo>
                  <a:pt x="21599" y="18885"/>
                </a:lnTo>
                <a:cubicBezTo>
                  <a:pt x="21599" y="19270"/>
                  <a:pt x="21541" y="19626"/>
                  <a:pt x="21418" y="19955"/>
                </a:cubicBezTo>
                <a:cubicBezTo>
                  <a:pt x="21296" y="20284"/>
                  <a:pt x="21139" y="20566"/>
                  <a:pt x="20939" y="20806"/>
                </a:cubicBezTo>
                <a:cubicBezTo>
                  <a:pt x="20735" y="21044"/>
                  <a:pt x="20500" y="21238"/>
                  <a:pt x="20224" y="21382"/>
                </a:cubicBezTo>
                <a:cubicBezTo>
                  <a:pt x="19945" y="21529"/>
                  <a:pt x="19653" y="21599"/>
                  <a:pt x="19350" y="21599"/>
                </a:cubicBezTo>
                <a:lnTo>
                  <a:pt x="2262" y="21599"/>
                </a:lnTo>
                <a:cubicBezTo>
                  <a:pt x="1637" y="21599"/>
                  <a:pt x="1104" y="21335"/>
                  <a:pt x="663" y="20807"/>
                </a:cubicBezTo>
                <a:cubicBezTo>
                  <a:pt x="220" y="20278"/>
                  <a:pt x="0" y="19637"/>
                  <a:pt x="0" y="18886"/>
                </a:cubicBezTo>
                <a:lnTo>
                  <a:pt x="0" y="13517"/>
                </a:lnTo>
                <a:cubicBezTo>
                  <a:pt x="0" y="13299"/>
                  <a:pt x="24" y="13088"/>
                  <a:pt x="70" y="12873"/>
                </a:cubicBezTo>
                <a:cubicBezTo>
                  <a:pt x="119" y="12665"/>
                  <a:pt x="164" y="12450"/>
                  <a:pt x="210" y="12236"/>
                </a:cubicBezTo>
                <a:lnTo>
                  <a:pt x="2998" y="2015"/>
                </a:lnTo>
                <a:cubicBezTo>
                  <a:pt x="3155" y="1424"/>
                  <a:pt x="3451" y="943"/>
                  <a:pt x="3887" y="567"/>
                </a:cubicBezTo>
                <a:cubicBezTo>
                  <a:pt x="4316" y="191"/>
                  <a:pt x="4795" y="0"/>
                  <a:pt x="5310" y="0"/>
                </a:cubicBezTo>
                <a:lnTo>
                  <a:pt x="16302" y="0"/>
                </a:lnTo>
                <a:close/>
                <a:moveTo>
                  <a:pt x="19807" y="13516"/>
                </a:moveTo>
                <a:cubicBezTo>
                  <a:pt x="19807" y="13366"/>
                  <a:pt x="19761" y="13234"/>
                  <a:pt x="19670" y="13129"/>
                </a:cubicBezTo>
                <a:cubicBezTo>
                  <a:pt x="19582" y="13020"/>
                  <a:pt x="19475" y="12967"/>
                  <a:pt x="19350" y="12967"/>
                </a:cubicBezTo>
                <a:lnTo>
                  <a:pt x="2262" y="12967"/>
                </a:lnTo>
                <a:cubicBezTo>
                  <a:pt x="2137" y="12967"/>
                  <a:pt x="2029" y="13017"/>
                  <a:pt x="1941" y="13120"/>
                </a:cubicBezTo>
                <a:cubicBezTo>
                  <a:pt x="1850" y="13223"/>
                  <a:pt x="1804" y="13355"/>
                  <a:pt x="1804" y="13516"/>
                </a:cubicBezTo>
                <a:lnTo>
                  <a:pt x="1804" y="18885"/>
                </a:lnTo>
                <a:cubicBezTo>
                  <a:pt x="1804" y="19035"/>
                  <a:pt x="1848" y="19167"/>
                  <a:pt x="1934" y="19273"/>
                </a:cubicBezTo>
                <a:cubicBezTo>
                  <a:pt x="2019" y="19382"/>
                  <a:pt x="2129" y="19438"/>
                  <a:pt x="2262" y="19438"/>
                </a:cubicBezTo>
                <a:lnTo>
                  <a:pt x="19350" y="19438"/>
                </a:lnTo>
                <a:cubicBezTo>
                  <a:pt x="19475" y="19438"/>
                  <a:pt x="19582" y="19385"/>
                  <a:pt x="19670" y="19282"/>
                </a:cubicBezTo>
                <a:cubicBezTo>
                  <a:pt x="19761" y="19179"/>
                  <a:pt x="19807" y="19047"/>
                  <a:pt x="19807" y="18885"/>
                </a:cubicBezTo>
                <a:lnTo>
                  <a:pt x="19807" y="13516"/>
                </a:lnTo>
                <a:close/>
                <a:moveTo>
                  <a:pt x="5312" y="2167"/>
                </a:moveTo>
                <a:cubicBezTo>
                  <a:pt x="5185" y="2167"/>
                  <a:pt x="5062" y="2211"/>
                  <a:pt x="4940" y="2305"/>
                </a:cubicBezTo>
                <a:cubicBezTo>
                  <a:pt x="4822" y="2402"/>
                  <a:pt x="4739" y="2523"/>
                  <a:pt x="4702" y="2672"/>
                </a:cubicBezTo>
                <a:lnTo>
                  <a:pt x="2497" y="10799"/>
                </a:lnTo>
                <a:lnTo>
                  <a:pt x="19105" y="10799"/>
                </a:lnTo>
                <a:lnTo>
                  <a:pt x="16902" y="2672"/>
                </a:lnTo>
                <a:cubicBezTo>
                  <a:pt x="16870" y="2523"/>
                  <a:pt x="16794" y="2402"/>
                  <a:pt x="16674" y="2305"/>
                </a:cubicBezTo>
                <a:cubicBezTo>
                  <a:pt x="16554" y="2211"/>
                  <a:pt x="16431" y="2167"/>
                  <a:pt x="16304" y="2167"/>
                </a:cubicBezTo>
                <a:lnTo>
                  <a:pt x="5312" y="2167"/>
                </a:lnTo>
                <a:close/>
                <a:moveTo>
                  <a:pt x="13511" y="14864"/>
                </a:moveTo>
                <a:cubicBezTo>
                  <a:pt x="13817" y="14864"/>
                  <a:pt x="14076" y="14994"/>
                  <a:pt x="14292" y="15252"/>
                </a:cubicBezTo>
                <a:cubicBezTo>
                  <a:pt x="14507" y="15511"/>
                  <a:pt x="14613" y="15822"/>
                  <a:pt x="14613" y="16186"/>
                </a:cubicBezTo>
                <a:cubicBezTo>
                  <a:pt x="14613" y="16571"/>
                  <a:pt x="14507" y="16891"/>
                  <a:pt x="14292" y="17149"/>
                </a:cubicBezTo>
                <a:cubicBezTo>
                  <a:pt x="14076" y="17408"/>
                  <a:pt x="13817" y="17537"/>
                  <a:pt x="13511" y="17537"/>
                </a:cubicBezTo>
                <a:cubicBezTo>
                  <a:pt x="13190" y="17537"/>
                  <a:pt x="12923" y="17408"/>
                  <a:pt x="12708" y="17149"/>
                </a:cubicBezTo>
                <a:cubicBezTo>
                  <a:pt x="12492" y="16891"/>
                  <a:pt x="12387" y="16571"/>
                  <a:pt x="12387" y="16186"/>
                </a:cubicBezTo>
                <a:cubicBezTo>
                  <a:pt x="12387" y="15822"/>
                  <a:pt x="12492" y="15511"/>
                  <a:pt x="12708" y="15252"/>
                </a:cubicBezTo>
                <a:cubicBezTo>
                  <a:pt x="12923" y="14994"/>
                  <a:pt x="13190" y="14864"/>
                  <a:pt x="13511" y="14864"/>
                </a:cubicBezTo>
                <a:moveTo>
                  <a:pt x="17112" y="14864"/>
                </a:moveTo>
                <a:cubicBezTo>
                  <a:pt x="17416" y="14864"/>
                  <a:pt x="17675" y="14994"/>
                  <a:pt x="17891" y="15252"/>
                </a:cubicBezTo>
                <a:cubicBezTo>
                  <a:pt x="18104" y="15511"/>
                  <a:pt x="18211" y="15822"/>
                  <a:pt x="18211" y="16186"/>
                </a:cubicBezTo>
                <a:cubicBezTo>
                  <a:pt x="18211" y="16571"/>
                  <a:pt x="18104" y="16891"/>
                  <a:pt x="17891" y="17149"/>
                </a:cubicBezTo>
                <a:cubicBezTo>
                  <a:pt x="17675" y="17408"/>
                  <a:pt x="17416" y="17537"/>
                  <a:pt x="17112" y="17537"/>
                </a:cubicBezTo>
                <a:cubicBezTo>
                  <a:pt x="16791" y="17537"/>
                  <a:pt x="16525" y="17408"/>
                  <a:pt x="16309" y="17149"/>
                </a:cubicBezTo>
                <a:cubicBezTo>
                  <a:pt x="16094" y="16891"/>
                  <a:pt x="15986" y="16571"/>
                  <a:pt x="15986" y="16186"/>
                </a:cubicBezTo>
                <a:cubicBezTo>
                  <a:pt x="15986" y="15822"/>
                  <a:pt x="16094" y="15511"/>
                  <a:pt x="16309" y="15252"/>
                </a:cubicBezTo>
                <a:cubicBezTo>
                  <a:pt x="16527" y="14994"/>
                  <a:pt x="16794" y="14864"/>
                  <a:pt x="17112" y="14864"/>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3" name="AutoShape 84"/>
          <p:cNvSpPr/>
          <p:nvPr/>
        </p:nvSpPr>
        <p:spPr bwMode="auto">
          <a:xfrm>
            <a:off x="12150099" y="5615369"/>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4" name="AutoShape 85"/>
          <p:cNvSpPr/>
          <p:nvPr/>
        </p:nvSpPr>
        <p:spPr bwMode="auto">
          <a:xfrm>
            <a:off x="13242515" y="5615369"/>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5" name="AutoShape 86"/>
          <p:cNvSpPr/>
          <p:nvPr/>
        </p:nvSpPr>
        <p:spPr bwMode="auto">
          <a:xfrm>
            <a:off x="14506053" y="5615369"/>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82" y="21286"/>
                </a:moveTo>
                <a:cubicBezTo>
                  <a:pt x="11276" y="21495"/>
                  <a:pt x="11046" y="21599"/>
                  <a:pt x="10801" y="21599"/>
                </a:cubicBezTo>
                <a:cubicBezTo>
                  <a:pt x="10538" y="21599"/>
                  <a:pt x="10318" y="21495"/>
                  <a:pt x="10142" y="21286"/>
                </a:cubicBezTo>
                <a:lnTo>
                  <a:pt x="2746" y="12989"/>
                </a:lnTo>
                <a:cubicBezTo>
                  <a:pt x="2714" y="12972"/>
                  <a:pt x="2556" y="12786"/>
                  <a:pt x="2270" y="12436"/>
                </a:cubicBezTo>
                <a:cubicBezTo>
                  <a:pt x="1987" y="12086"/>
                  <a:pt x="1677" y="11623"/>
                  <a:pt x="1344" y="11049"/>
                </a:cubicBezTo>
                <a:cubicBezTo>
                  <a:pt x="1009" y="10476"/>
                  <a:pt x="698" y="9819"/>
                  <a:pt x="420" y="9068"/>
                </a:cubicBezTo>
                <a:cubicBezTo>
                  <a:pt x="142" y="8325"/>
                  <a:pt x="0" y="7523"/>
                  <a:pt x="0" y="6679"/>
                </a:cubicBezTo>
                <a:cubicBezTo>
                  <a:pt x="0" y="5443"/>
                  <a:pt x="172" y="4401"/>
                  <a:pt x="515" y="3548"/>
                </a:cubicBezTo>
                <a:cubicBezTo>
                  <a:pt x="861" y="2696"/>
                  <a:pt x="1311" y="2007"/>
                  <a:pt x="1862" y="1482"/>
                </a:cubicBezTo>
                <a:cubicBezTo>
                  <a:pt x="2421" y="954"/>
                  <a:pt x="3047" y="576"/>
                  <a:pt x="3740" y="344"/>
                </a:cubicBezTo>
                <a:cubicBezTo>
                  <a:pt x="4436" y="115"/>
                  <a:pt x="5145" y="0"/>
                  <a:pt x="5863" y="0"/>
                </a:cubicBezTo>
                <a:cubicBezTo>
                  <a:pt x="6367" y="0"/>
                  <a:pt x="6865" y="98"/>
                  <a:pt x="7361" y="290"/>
                </a:cubicBezTo>
                <a:cubicBezTo>
                  <a:pt x="7856" y="485"/>
                  <a:pt x="8315" y="725"/>
                  <a:pt x="8738" y="1016"/>
                </a:cubicBezTo>
                <a:cubicBezTo>
                  <a:pt x="9161" y="1304"/>
                  <a:pt x="9551" y="1620"/>
                  <a:pt x="9902" y="1962"/>
                </a:cubicBezTo>
                <a:cubicBezTo>
                  <a:pt x="10252" y="2303"/>
                  <a:pt x="10553" y="2611"/>
                  <a:pt x="10801" y="2882"/>
                </a:cubicBezTo>
                <a:cubicBezTo>
                  <a:pt x="11046" y="2600"/>
                  <a:pt x="11349" y="2292"/>
                  <a:pt x="11712" y="1956"/>
                </a:cubicBezTo>
                <a:cubicBezTo>
                  <a:pt x="12070" y="1617"/>
                  <a:pt x="12463" y="1304"/>
                  <a:pt x="12886" y="1016"/>
                </a:cubicBezTo>
                <a:cubicBezTo>
                  <a:pt x="13312" y="725"/>
                  <a:pt x="13760" y="485"/>
                  <a:pt x="14246" y="290"/>
                </a:cubicBezTo>
                <a:cubicBezTo>
                  <a:pt x="14729" y="98"/>
                  <a:pt x="15235" y="0"/>
                  <a:pt x="15761" y="0"/>
                </a:cubicBezTo>
                <a:cubicBezTo>
                  <a:pt x="16464" y="0"/>
                  <a:pt x="17165" y="115"/>
                  <a:pt x="17859" y="344"/>
                </a:cubicBezTo>
                <a:cubicBezTo>
                  <a:pt x="18555" y="575"/>
                  <a:pt x="19178" y="954"/>
                  <a:pt x="19737" y="1482"/>
                </a:cubicBezTo>
                <a:cubicBezTo>
                  <a:pt x="20293" y="2007"/>
                  <a:pt x="20738" y="2696"/>
                  <a:pt x="21084" y="3548"/>
                </a:cubicBezTo>
                <a:cubicBezTo>
                  <a:pt x="21429" y="4401"/>
                  <a:pt x="21599" y="5443"/>
                  <a:pt x="21599" y="6679"/>
                </a:cubicBezTo>
                <a:cubicBezTo>
                  <a:pt x="21599" y="7523"/>
                  <a:pt x="21462" y="8325"/>
                  <a:pt x="21186" y="9068"/>
                </a:cubicBezTo>
                <a:cubicBezTo>
                  <a:pt x="20911" y="9818"/>
                  <a:pt x="20606" y="10476"/>
                  <a:pt x="20270" y="11049"/>
                </a:cubicBezTo>
                <a:cubicBezTo>
                  <a:pt x="19932" y="11622"/>
                  <a:pt x="19619" y="12085"/>
                  <a:pt x="19321" y="12436"/>
                </a:cubicBezTo>
                <a:cubicBezTo>
                  <a:pt x="19028" y="12786"/>
                  <a:pt x="18870" y="12980"/>
                  <a:pt x="18855" y="13017"/>
                </a:cubicBezTo>
                <a:lnTo>
                  <a:pt x="11482" y="21286"/>
                </a:lnTo>
                <a:close/>
                <a:moveTo>
                  <a:pt x="5863" y="2165"/>
                </a:moveTo>
                <a:lnTo>
                  <a:pt x="5863" y="2165"/>
                </a:lnTo>
                <a:cubicBezTo>
                  <a:pt x="5405" y="2165"/>
                  <a:pt x="4944" y="2224"/>
                  <a:pt x="4476" y="2346"/>
                </a:cubicBezTo>
                <a:cubicBezTo>
                  <a:pt x="4011" y="2467"/>
                  <a:pt x="3585" y="2696"/>
                  <a:pt x="3202" y="3023"/>
                </a:cubicBezTo>
                <a:cubicBezTo>
                  <a:pt x="2816" y="3351"/>
                  <a:pt x="2508" y="3805"/>
                  <a:pt x="2270" y="4387"/>
                </a:cubicBezTo>
                <a:cubicBezTo>
                  <a:pt x="2038" y="4968"/>
                  <a:pt x="1917" y="5733"/>
                  <a:pt x="1917" y="6679"/>
                </a:cubicBezTo>
                <a:cubicBezTo>
                  <a:pt x="1917" y="7289"/>
                  <a:pt x="2030" y="7879"/>
                  <a:pt x="2250" y="8449"/>
                </a:cubicBezTo>
                <a:cubicBezTo>
                  <a:pt x="2471" y="9017"/>
                  <a:pt x="2714" y="9522"/>
                  <a:pt x="2986" y="9968"/>
                </a:cubicBezTo>
                <a:cubicBezTo>
                  <a:pt x="3257" y="10414"/>
                  <a:pt x="3510" y="10773"/>
                  <a:pt x="3740" y="11044"/>
                </a:cubicBezTo>
                <a:lnTo>
                  <a:pt x="4076" y="11433"/>
                </a:lnTo>
                <a:lnTo>
                  <a:pt x="10801" y="18991"/>
                </a:lnTo>
                <a:lnTo>
                  <a:pt x="17523" y="11433"/>
                </a:lnTo>
                <a:lnTo>
                  <a:pt x="17874" y="11044"/>
                </a:lnTo>
                <a:cubicBezTo>
                  <a:pt x="18104" y="10773"/>
                  <a:pt x="18352" y="10414"/>
                  <a:pt x="18623" y="9968"/>
                </a:cubicBezTo>
                <a:cubicBezTo>
                  <a:pt x="18888" y="9522"/>
                  <a:pt x="19133" y="9014"/>
                  <a:pt x="19354" y="8441"/>
                </a:cubicBezTo>
                <a:cubicBezTo>
                  <a:pt x="19571" y="7871"/>
                  <a:pt x="19684" y="7283"/>
                  <a:pt x="19684" y="6679"/>
                </a:cubicBezTo>
                <a:cubicBezTo>
                  <a:pt x="19684" y="5742"/>
                  <a:pt x="19566" y="4980"/>
                  <a:pt x="19329" y="4393"/>
                </a:cubicBezTo>
                <a:cubicBezTo>
                  <a:pt x="19091" y="3808"/>
                  <a:pt x="18783" y="3351"/>
                  <a:pt x="18400" y="3023"/>
                </a:cubicBezTo>
                <a:cubicBezTo>
                  <a:pt x="18017" y="2696"/>
                  <a:pt x="17591" y="2467"/>
                  <a:pt x="17123" y="2346"/>
                </a:cubicBezTo>
                <a:cubicBezTo>
                  <a:pt x="16657" y="2224"/>
                  <a:pt x="16201" y="2165"/>
                  <a:pt x="15761" y="2165"/>
                </a:cubicBezTo>
                <a:cubicBezTo>
                  <a:pt x="15340" y="2165"/>
                  <a:pt x="14909" y="2278"/>
                  <a:pt x="14474" y="2507"/>
                </a:cubicBezTo>
                <a:cubicBezTo>
                  <a:pt x="14041" y="2738"/>
                  <a:pt x="13630" y="3015"/>
                  <a:pt x="13244" y="3340"/>
                </a:cubicBezTo>
                <a:cubicBezTo>
                  <a:pt x="12861" y="3664"/>
                  <a:pt x="12518" y="3997"/>
                  <a:pt x="12215" y="4342"/>
                </a:cubicBezTo>
                <a:cubicBezTo>
                  <a:pt x="11912" y="4684"/>
                  <a:pt x="11687" y="4952"/>
                  <a:pt x="11544" y="5152"/>
                </a:cubicBezTo>
                <a:cubicBezTo>
                  <a:pt x="11344" y="5429"/>
                  <a:pt x="11096" y="5570"/>
                  <a:pt x="10801" y="5570"/>
                </a:cubicBezTo>
                <a:cubicBezTo>
                  <a:pt x="10505" y="5570"/>
                  <a:pt x="10260" y="5429"/>
                  <a:pt x="10070" y="5152"/>
                </a:cubicBezTo>
                <a:cubicBezTo>
                  <a:pt x="9927" y="4943"/>
                  <a:pt x="9699" y="4672"/>
                  <a:pt x="9391" y="4333"/>
                </a:cubicBezTo>
                <a:cubicBezTo>
                  <a:pt x="9086" y="3995"/>
                  <a:pt x="8738" y="3664"/>
                  <a:pt x="8355" y="3340"/>
                </a:cubicBezTo>
                <a:cubicBezTo>
                  <a:pt x="7971" y="3015"/>
                  <a:pt x="7561" y="2738"/>
                  <a:pt x="7125" y="2507"/>
                </a:cubicBezTo>
                <a:cubicBezTo>
                  <a:pt x="6690" y="2278"/>
                  <a:pt x="6269" y="2165"/>
                  <a:pt x="5863" y="2165"/>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6" name="AutoShape 87"/>
          <p:cNvSpPr/>
          <p:nvPr/>
        </p:nvSpPr>
        <p:spPr bwMode="auto">
          <a:xfrm>
            <a:off x="15533864" y="5601788"/>
            <a:ext cx="545012" cy="483139"/>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7" name="AutoShape 88"/>
          <p:cNvSpPr/>
          <p:nvPr/>
        </p:nvSpPr>
        <p:spPr bwMode="auto">
          <a:xfrm>
            <a:off x="6260168" y="5588204"/>
            <a:ext cx="497454"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37" y="10309"/>
                </a:moveTo>
                <a:cubicBezTo>
                  <a:pt x="21330" y="10579"/>
                  <a:pt x="21413" y="10917"/>
                  <a:pt x="21487" y="11320"/>
                </a:cubicBezTo>
                <a:cubicBezTo>
                  <a:pt x="21563" y="11725"/>
                  <a:pt x="21599" y="12080"/>
                  <a:pt x="21599" y="12392"/>
                </a:cubicBezTo>
                <a:lnTo>
                  <a:pt x="21599" y="20504"/>
                </a:lnTo>
                <a:cubicBezTo>
                  <a:pt x="21599" y="20812"/>
                  <a:pt x="21511" y="21077"/>
                  <a:pt x="21335" y="21285"/>
                </a:cubicBezTo>
                <a:cubicBezTo>
                  <a:pt x="21159" y="21497"/>
                  <a:pt x="20951" y="21599"/>
                  <a:pt x="20708" y="21599"/>
                </a:cubicBezTo>
                <a:lnTo>
                  <a:pt x="913" y="21599"/>
                </a:lnTo>
                <a:cubicBezTo>
                  <a:pt x="656" y="21599"/>
                  <a:pt x="438" y="21497"/>
                  <a:pt x="261" y="21285"/>
                </a:cubicBezTo>
                <a:cubicBezTo>
                  <a:pt x="88" y="21077"/>
                  <a:pt x="0" y="20815"/>
                  <a:pt x="0" y="20504"/>
                </a:cubicBezTo>
                <a:lnTo>
                  <a:pt x="0" y="12392"/>
                </a:lnTo>
                <a:cubicBezTo>
                  <a:pt x="0" y="12080"/>
                  <a:pt x="34" y="11725"/>
                  <a:pt x="105" y="11320"/>
                </a:cubicBezTo>
                <a:cubicBezTo>
                  <a:pt x="176" y="10917"/>
                  <a:pt x="261" y="10579"/>
                  <a:pt x="362" y="10309"/>
                </a:cubicBezTo>
                <a:lnTo>
                  <a:pt x="3691" y="984"/>
                </a:lnTo>
                <a:cubicBezTo>
                  <a:pt x="3787" y="714"/>
                  <a:pt x="3958" y="478"/>
                  <a:pt x="4208" y="287"/>
                </a:cubicBezTo>
                <a:cubicBezTo>
                  <a:pt x="4455" y="94"/>
                  <a:pt x="4705" y="0"/>
                  <a:pt x="4945" y="0"/>
                </a:cubicBezTo>
                <a:lnTo>
                  <a:pt x="16654" y="0"/>
                </a:lnTo>
                <a:cubicBezTo>
                  <a:pt x="16897" y="0"/>
                  <a:pt x="17141" y="93"/>
                  <a:pt x="17391" y="287"/>
                </a:cubicBezTo>
                <a:cubicBezTo>
                  <a:pt x="17643" y="478"/>
                  <a:pt x="17815" y="714"/>
                  <a:pt x="17908" y="984"/>
                </a:cubicBezTo>
                <a:lnTo>
                  <a:pt x="21237" y="10309"/>
                </a:lnTo>
                <a:close/>
                <a:moveTo>
                  <a:pt x="2834" y="11602"/>
                </a:moveTo>
                <a:cubicBezTo>
                  <a:pt x="2820" y="11622"/>
                  <a:pt x="2812" y="11657"/>
                  <a:pt x="2812" y="11707"/>
                </a:cubicBezTo>
                <a:cubicBezTo>
                  <a:pt x="2812" y="11760"/>
                  <a:pt x="2805" y="11804"/>
                  <a:pt x="2788" y="11840"/>
                </a:cubicBezTo>
                <a:lnTo>
                  <a:pt x="7324" y="11840"/>
                </a:lnTo>
                <a:lnTo>
                  <a:pt x="8661" y="15092"/>
                </a:lnTo>
                <a:lnTo>
                  <a:pt x="13149" y="15092"/>
                </a:lnTo>
                <a:lnTo>
                  <a:pt x="14519" y="11840"/>
                </a:lnTo>
                <a:lnTo>
                  <a:pt x="18821" y="11840"/>
                </a:lnTo>
                <a:cubicBezTo>
                  <a:pt x="18804" y="11804"/>
                  <a:pt x="18799" y="11760"/>
                  <a:pt x="18799" y="11707"/>
                </a:cubicBezTo>
                <a:cubicBezTo>
                  <a:pt x="18799" y="11657"/>
                  <a:pt x="18791" y="11610"/>
                  <a:pt x="18777" y="11575"/>
                </a:cubicBezTo>
                <a:lnTo>
                  <a:pt x="15773" y="3220"/>
                </a:lnTo>
                <a:lnTo>
                  <a:pt x="5838" y="3220"/>
                </a:lnTo>
                <a:lnTo>
                  <a:pt x="2834" y="1160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8" name="AutoShape 89"/>
          <p:cNvSpPr/>
          <p:nvPr/>
        </p:nvSpPr>
        <p:spPr bwMode="auto">
          <a:xfrm>
            <a:off x="7399339" y="5601689"/>
            <a:ext cx="547202"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3" y="7901"/>
                  <a:pt x="21599" y="9304"/>
                  <a:pt x="21599" y="10801"/>
                </a:cubicBezTo>
                <a:cubicBezTo>
                  <a:pt x="21599" y="12295"/>
                  <a:pt x="21323" y="13698"/>
                  <a:pt x="20760" y="15009"/>
                </a:cubicBezTo>
                <a:cubicBezTo>
                  <a:pt x="20204" y="16322"/>
                  <a:pt x="19432" y="17465"/>
                  <a:pt x="18449" y="18445"/>
                </a:cubicBezTo>
                <a:cubicBezTo>
                  <a:pt x="17465" y="19422"/>
                  <a:pt x="16321" y="20193"/>
                  <a:pt x="15013" y="20755"/>
                </a:cubicBezTo>
                <a:cubicBezTo>
                  <a:pt x="13704" y="21320"/>
                  <a:pt x="12303" y="21599"/>
                  <a:pt x="10805" y="21599"/>
                </a:cubicBezTo>
                <a:cubicBezTo>
                  <a:pt x="9310" y="21599"/>
                  <a:pt x="7906" y="21320"/>
                  <a:pt x="6595" y="20755"/>
                </a:cubicBezTo>
                <a:cubicBezTo>
                  <a:pt x="5281" y="20193"/>
                  <a:pt x="4136" y="19422"/>
                  <a:pt x="3156" y="18445"/>
                </a:cubicBezTo>
                <a:cubicBezTo>
                  <a:pt x="2178" y="17465"/>
                  <a:pt x="1407" y="16322"/>
                  <a:pt x="844" y="15009"/>
                </a:cubicBezTo>
                <a:cubicBezTo>
                  <a:pt x="279" y="13698"/>
                  <a:pt x="0" y="12295"/>
                  <a:pt x="0" y="10801"/>
                </a:cubicBezTo>
                <a:cubicBezTo>
                  <a:pt x="0" y="9304"/>
                  <a:pt x="279" y="7901"/>
                  <a:pt x="844" y="6588"/>
                </a:cubicBezTo>
                <a:cubicBezTo>
                  <a:pt x="1407" y="5277"/>
                  <a:pt x="2178" y="4134"/>
                  <a:pt x="3156" y="3157"/>
                </a:cubicBezTo>
                <a:cubicBezTo>
                  <a:pt x="4136" y="2177"/>
                  <a:pt x="5281" y="1409"/>
                  <a:pt x="6595" y="844"/>
                </a:cubicBezTo>
                <a:cubicBezTo>
                  <a:pt x="7906" y="279"/>
                  <a:pt x="9308" y="0"/>
                  <a:pt x="10805" y="0"/>
                </a:cubicBezTo>
                <a:moveTo>
                  <a:pt x="14063" y="15898"/>
                </a:moveTo>
                <a:cubicBezTo>
                  <a:pt x="14063" y="15635"/>
                  <a:pt x="13936" y="15506"/>
                  <a:pt x="13685" y="15506"/>
                </a:cubicBezTo>
                <a:lnTo>
                  <a:pt x="12631" y="15506"/>
                </a:lnTo>
                <a:lnTo>
                  <a:pt x="12631" y="7703"/>
                </a:lnTo>
                <a:cubicBezTo>
                  <a:pt x="12631" y="7596"/>
                  <a:pt x="12597" y="7497"/>
                  <a:pt x="12520" y="7415"/>
                </a:cubicBezTo>
                <a:cubicBezTo>
                  <a:pt x="12450" y="7328"/>
                  <a:pt x="12354" y="7285"/>
                  <a:pt x="12238" y="7285"/>
                </a:cubicBezTo>
                <a:lnTo>
                  <a:pt x="8140" y="7285"/>
                </a:lnTo>
                <a:cubicBezTo>
                  <a:pt x="8033" y="7285"/>
                  <a:pt x="7937" y="7328"/>
                  <a:pt x="7861" y="7407"/>
                </a:cubicBezTo>
                <a:cubicBezTo>
                  <a:pt x="7784" y="7486"/>
                  <a:pt x="7745" y="7585"/>
                  <a:pt x="7745" y="7703"/>
                </a:cubicBezTo>
                <a:lnTo>
                  <a:pt x="7745" y="9581"/>
                </a:lnTo>
                <a:cubicBezTo>
                  <a:pt x="7745" y="9844"/>
                  <a:pt x="7878" y="9973"/>
                  <a:pt x="8140" y="9973"/>
                </a:cubicBezTo>
                <a:lnTo>
                  <a:pt x="9302" y="9973"/>
                </a:lnTo>
                <a:lnTo>
                  <a:pt x="9302" y="15505"/>
                </a:lnTo>
                <a:lnTo>
                  <a:pt x="8248" y="15505"/>
                </a:lnTo>
                <a:cubicBezTo>
                  <a:pt x="8140" y="15505"/>
                  <a:pt x="8042" y="15545"/>
                  <a:pt x="7962" y="15618"/>
                </a:cubicBezTo>
                <a:cubicBezTo>
                  <a:pt x="7883" y="15695"/>
                  <a:pt x="7841" y="15788"/>
                  <a:pt x="7841" y="15898"/>
                </a:cubicBezTo>
                <a:lnTo>
                  <a:pt x="7841" y="17776"/>
                </a:lnTo>
                <a:cubicBezTo>
                  <a:pt x="7841" y="17883"/>
                  <a:pt x="7883" y="17982"/>
                  <a:pt x="7962" y="18064"/>
                </a:cubicBezTo>
                <a:cubicBezTo>
                  <a:pt x="8042" y="18154"/>
                  <a:pt x="8140" y="18194"/>
                  <a:pt x="8248" y="18194"/>
                </a:cubicBezTo>
                <a:lnTo>
                  <a:pt x="13685" y="18194"/>
                </a:lnTo>
                <a:cubicBezTo>
                  <a:pt x="13795" y="18194"/>
                  <a:pt x="13882" y="18154"/>
                  <a:pt x="13956" y="18064"/>
                </a:cubicBezTo>
                <a:cubicBezTo>
                  <a:pt x="14029" y="17982"/>
                  <a:pt x="14063" y="17883"/>
                  <a:pt x="14063" y="17776"/>
                </a:cubicBezTo>
                <a:lnTo>
                  <a:pt x="14063" y="15898"/>
                </a:lnTo>
                <a:close/>
                <a:moveTo>
                  <a:pt x="9276" y="5622"/>
                </a:moveTo>
                <a:cubicBezTo>
                  <a:pt x="9276" y="5729"/>
                  <a:pt x="9322" y="5825"/>
                  <a:pt x="9406" y="5916"/>
                </a:cubicBezTo>
                <a:cubicBezTo>
                  <a:pt x="9491" y="5997"/>
                  <a:pt x="9590" y="6040"/>
                  <a:pt x="9695" y="6040"/>
                </a:cubicBezTo>
                <a:lnTo>
                  <a:pt x="12241" y="6040"/>
                </a:lnTo>
                <a:cubicBezTo>
                  <a:pt x="12351" y="6040"/>
                  <a:pt x="12441" y="5997"/>
                  <a:pt x="12515" y="5916"/>
                </a:cubicBezTo>
                <a:cubicBezTo>
                  <a:pt x="12594" y="5825"/>
                  <a:pt x="12633" y="5729"/>
                  <a:pt x="12633" y="5622"/>
                </a:cubicBezTo>
                <a:lnTo>
                  <a:pt x="12633" y="3377"/>
                </a:lnTo>
                <a:cubicBezTo>
                  <a:pt x="12633" y="3117"/>
                  <a:pt x="12503" y="2984"/>
                  <a:pt x="12241" y="2984"/>
                </a:cubicBezTo>
                <a:lnTo>
                  <a:pt x="9695" y="2984"/>
                </a:lnTo>
                <a:cubicBezTo>
                  <a:pt x="9590" y="2984"/>
                  <a:pt x="9491" y="3024"/>
                  <a:pt x="9406" y="3100"/>
                </a:cubicBezTo>
                <a:cubicBezTo>
                  <a:pt x="9322" y="3179"/>
                  <a:pt x="9276" y="3270"/>
                  <a:pt x="9276" y="3377"/>
                </a:cubicBezTo>
                <a:lnTo>
                  <a:pt x="9276" y="562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9" name="AutoShape 90"/>
          <p:cNvSpPr/>
          <p:nvPr/>
        </p:nvSpPr>
        <p:spPr bwMode="auto">
          <a:xfrm>
            <a:off x="8599302" y="5588204"/>
            <a:ext cx="545012" cy="531453"/>
          </a:xfrm>
          <a:custGeom>
            <a:avLst/>
            <a:gdLst>
              <a:gd name="T0" fmla="+- 0 10811 37"/>
              <a:gd name="T1" fmla="*/ T0 w 21549"/>
              <a:gd name="T2" fmla="+- 0 10807 66"/>
              <a:gd name="T3" fmla="*/ 10807 h 21483"/>
              <a:gd name="T4" fmla="+- 0 10811 37"/>
              <a:gd name="T5" fmla="*/ T4 w 21549"/>
              <a:gd name="T6" fmla="+- 0 10807 66"/>
              <a:gd name="T7" fmla="*/ 10807 h 21483"/>
              <a:gd name="T8" fmla="+- 0 10811 37"/>
              <a:gd name="T9" fmla="*/ T8 w 21549"/>
              <a:gd name="T10" fmla="+- 0 10807 66"/>
              <a:gd name="T11" fmla="*/ 10807 h 21483"/>
              <a:gd name="T12" fmla="+- 0 10811 37"/>
              <a:gd name="T13" fmla="*/ T12 w 21549"/>
              <a:gd name="T14" fmla="+- 0 10807 66"/>
              <a:gd name="T15" fmla="*/ 10807 h 21483"/>
            </a:gdLst>
            <a:ahLst/>
            <a:cxnLst>
              <a:cxn ang="0">
                <a:pos x="T1" y="T3"/>
              </a:cxn>
              <a:cxn ang="0">
                <a:pos x="T5" y="T7"/>
              </a:cxn>
              <a:cxn ang="0">
                <a:pos x="T9" y="T11"/>
              </a:cxn>
              <a:cxn ang="0">
                <a:pos x="T13" y="T15"/>
              </a:cxn>
            </a:cxnLst>
            <a:rect l="0" t="0" r="r" b="b"/>
            <a:pathLst>
              <a:path w="21549" h="21483">
                <a:moveTo>
                  <a:pt x="19089" y="14101"/>
                </a:moveTo>
                <a:lnTo>
                  <a:pt x="17953" y="15971"/>
                </a:lnTo>
                <a:lnTo>
                  <a:pt x="20739" y="18367"/>
                </a:lnTo>
                <a:cubicBezTo>
                  <a:pt x="21060" y="18645"/>
                  <a:pt x="21257" y="19019"/>
                  <a:pt x="21330" y="19486"/>
                </a:cubicBezTo>
                <a:cubicBezTo>
                  <a:pt x="21401" y="19953"/>
                  <a:pt x="21321" y="20378"/>
                  <a:pt x="21086" y="20766"/>
                </a:cubicBezTo>
                <a:cubicBezTo>
                  <a:pt x="20842" y="21148"/>
                  <a:pt x="20527" y="21382"/>
                  <a:pt x="20145" y="21458"/>
                </a:cubicBezTo>
                <a:cubicBezTo>
                  <a:pt x="19762" y="21534"/>
                  <a:pt x="19408" y="21432"/>
                  <a:pt x="19089" y="21154"/>
                </a:cubicBezTo>
                <a:lnTo>
                  <a:pt x="10067" y="13440"/>
                </a:lnTo>
                <a:cubicBezTo>
                  <a:pt x="9482" y="14157"/>
                  <a:pt x="8844" y="14739"/>
                  <a:pt x="8154" y="15189"/>
                </a:cubicBezTo>
                <a:cubicBezTo>
                  <a:pt x="7466" y="15642"/>
                  <a:pt x="6769" y="15949"/>
                  <a:pt x="6060" y="16112"/>
                </a:cubicBezTo>
                <a:cubicBezTo>
                  <a:pt x="5354" y="16278"/>
                  <a:pt x="4657" y="16289"/>
                  <a:pt x="3976" y="16140"/>
                </a:cubicBezTo>
                <a:cubicBezTo>
                  <a:pt x="3295" y="15994"/>
                  <a:pt x="2666" y="15670"/>
                  <a:pt x="2098" y="15175"/>
                </a:cubicBezTo>
                <a:cubicBezTo>
                  <a:pt x="1455" y="14630"/>
                  <a:pt x="958" y="13921"/>
                  <a:pt x="606" y="13058"/>
                </a:cubicBezTo>
                <a:cubicBezTo>
                  <a:pt x="251" y="12192"/>
                  <a:pt x="54" y="11258"/>
                  <a:pt x="9" y="10257"/>
                </a:cubicBezTo>
                <a:cubicBezTo>
                  <a:pt x="-37" y="9256"/>
                  <a:pt x="78" y="8221"/>
                  <a:pt x="347" y="7155"/>
                </a:cubicBezTo>
                <a:cubicBezTo>
                  <a:pt x="615" y="6084"/>
                  <a:pt x="1040" y="5063"/>
                  <a:pt x="1617" y="4084"/>
                </a:cubicBezTo>
                <a:cubicBezTo>
                  <a:pt x="2199" y="3106"/>
                  <a:pt x="2873" y="2299"/>
                  <a:pt x="3633" y="1663"/>
                </a:cubicBezTo>
                <a:cubicBezTo>
                  <a:pt x="4394" y="1025"/>
                  <a:pt x="5175" y="566"/>
                  <a:pt x="5983" y="291"/>
                </a:cubicBezTo>
                <a:cubicBezTo>
                  <a:pt x="6785" y="10"/>
                  <a:pt x="7583" y="-66"/>
                  <a:pt x="8374" y="55"/>
                </a:cubicBezTo>
                <a:cubicBezTo>
                  <a:pt x="9163" y="173"/>
                  <a:pt x="9884" y="510"/>
                  <a:pt x="10524" y="1056"/>
                </a:cubicBezTo>
                <a:cubicBezTo>
                  <a:pt x="11095" y="1531"/>
                  <a:pt x="11550" y="2133"/>
                  <a:pt x="11886" y="2861"/>
                </a:cubicBezTo>
                <a:cubicBezTo>
                  <a:pt x="12224" y="3584"/>
                  <a:pt x="12444" y="4380"/>
                  <a:pt x="12547" y="5235"/>
                </a:cubicBezTo>
                <a:cubicBezTo>
                  <a:pt x="12653" y="6092"/>
                  <a:pt x="12639" y="6984"/>
                  <a:pt x="12505" y="7912"/>
                </a:cubicBezTo>
                <a:cubicBezTo>
                  <a:pt x="12367" y="8843"/>
                  <a:pt x="12116" y="9757"/>
                  <a:pt x="11740" y="10654"/>
                </a:cubicBezTo>
                <a:lnTo>
                  <a:pt x="16392" y="14653"/>
                </a:lnTo>
                <a:lnTo>
                  <a:pt x="17526" y="12780"/>
                </a:lnTo>
                <a:lnTo>
                  <a:pt x="16347" y="11784"/>
                </a:lnTo>
                <a:cubicBezTo>
                  <a:pt x="16242" y="11694"/>
                  <a:pt x="16176" y="11570"/>
                  <a:pt x="16155" y="11416"/>
                </a:cubicBezTo>
                <a:cubicBezTo>
                  <a:pt x="16134" y="11258"/>
                  <a:pt x="16160" y="11109"/>
                  <a:pt x="16235" y="10977"/>
                </a:cubicBezTo>
                <a:lnTo>
                  <a:pt x="16807" y="10049"/>
                </a:lnTo>
                <a:cubicBezTo>
                  <a:pt x="16882" y="9923"/>
                  <a:pt x="16981" y="9844"/>
                  <a:pt x="17105" y="9813"/>
                </a:cubicBezTo>
                <a:cubicBezTo>
                  <a:pt x="17230" y="9782"/>
                  <a:pt x="17350" y="9813"/>
                  <a:pt x="17469" y="9911"/>
                </a:cubicBezTo>
                <a:lnTo>
                  <a:pt x="21335" y="13238"/>
                </a:lnTo>
                <a:cubicBezTo>
                  <a:pt x="21455" y="13328"/>
                  <a:pt x="21525" y="13452"/>
                  <a:pt x="21541" y="13609"/>
                </a:cubicBezTo>
                <a:cubicBezTo>
                  <a:pt x="21563" y="13767"/>
                  <a:pt x="21534" y="13910"/>
                  <a:pt x="21457" y="14045"/>
                </a:cubicBezTo>
                <a:lnTo>
                  <a:pt x="20908" y="14976"/>
                </a:lnTo>
                <a:cubicBezTo>
                  <a:pt x="20835" y="15102"/>
                  <a:pt x="20729" y="15179"/>
                  <a:pt x="20600" y="15212"/>
                </a:cubicBezTo>
                <a:cubicBezTo>
                  <a:pt x="20466" y="15243"/>
                  <a:pt x="20347" y="15212"/>
                  <a:pt x="20234" y="15125"/>
                </a:cubicBezTo>
                <a:lnTo>
                  <a:pt x="19089" y="14101"/>
                </a:lnTo>
                <a:close/>
                <a:moveTo>
                  <a:pt x="9557" y="7732"/>
                </a:moveTo>
                <a:cubicBezTo>
                  <a:pt x="9761" y="7402"/>
                  <a:pt x="9895" y="7045"/>
                  <a:pt x="9963" y="6669"/>
                </a:cubicBezTo>
                <a:cubicBezTo>
                  <a:pt x="10029" y="6292"/>
                  <a:pt x="10036" y="5915"/>
                  <a:pt x="9987" y="5538"/>
                </a:cubicBezTo>
                <a:cubicBezTo>
                  <a:pt x="9930" y="5161"/>
                  <a:pt x="9820" y="4807"/>
                  <a:pt x="9654" y="4475"/>
                </a:cubicBezTo>
                <a:cubicBezTo>
                  <a:pt x="9485" y="4143"/>
                  <a:pt x="9262" y="3859"/>
                  <a:pt x="8985" y="3626"/>
                </a:cubicBezTo>
                <a:cubicBezTo>
                  <a:pt x="8708" y="3384"/>
                  <a:pt x="8412" y="3221"/>
                  <a:pt x="8097" y="3139"/>
                </a:cubicBezTo>
                <a:cubicBezTo>
                  <a:pt x="7781" y="3061"/>
                  <a:pt x="7468" y="3052"/>
                  <a:pt x="7154" y="3114"/>
                </a:cubicBezTo>
                <a:cubicBezTo>
                  <a:pt x="6839" y="3179"/>
                  <a:pt x="6544" y="3311"/>
                  <a:pt x="6267" y="3514"/>
                </a:cubicBezTo>
                <a:cubicBezTo>
                  <a:pt x="5987" y="3713"/>
                  <a:pt x="5753" y="3980"/>
                  <a:pt x="5558" y="4312"/>
                </a:cubicBezTo>
                <a:cubicBezTo>
                  <a:pt x="5281" y="4788"/>
                  <a:pt x="5135" y="5305"/>
                  <a:pt x="5119" y="5853"/>
                </a:cubicBezTo>
                <a:cubicBezTo>
                  <a:pt x="5105" y="6407"/>
                  <a:pt x="5201" y="6919"/>
                  <a:pt x="5410" y="7397"/>
                </a:cubicBezTo>
                <a:cubicBezTo>
                  <a:pt x="4971" y="7307"/>
                  <a:pt x="4532" y="7363"/>
                  <a:pt x="4103" y="7563"/>
                </a:cubicBezTo>
                <a:cubicBezTo>
                  <a:pt x="3671" y="7766"/>
                  <a:pt x="3312" y="8106"/>
                  <a:pt x="3018" y="8581"/>
                </a:cubicBezTo>
                <a:cubicBezTo>
                  <a:pt x="2817" y="8913"/>
                  <a:pt x="2680" y="9267"/>
                  <a:pt x="2615" y="9644"/>
                </a:cubicBezTo>
                <a:cubicBezTo>
                  <a:pt x="2547" y="10021"/>
                  <a:pt x="2542" y="10392"/>
                  <a:pt x="2596" y="10760"/>
                </a:cubicBezTo>
                <a:cubicBezTo>
                  <a:pt x="2655" y="11129"/>
                  <a:pt x="2765" y="11478"/>
                  <a:pt x="2936" y="11812"/>
                </a:cubicBezTo>
                <a:cubicBezTo>
                  <a:pt x="3103" y="12141"/>
                  <a:pt x="3321" y="12428"/>
                  <a:pt x="3591" y="12659"/>
                </a:cubicBezTo>
                <a:cubicBezTo>
                  <a:pt x="3868" y="12901"/>
                  <a:pt x="4164" y="13064"/>
                  <a:pt x="4481" y="13145"/>
                </a:cubicBezTo>
                <a:cubicBezTo>
                  <a:pt x="4793" y="13224"/>
                  <a:pt x="5105" y="13235"/>
                  <a:pt x="5410" y="13170"/>
                </a:cubicBezTo>
                <a:cubicBezTo>
                  <a:pt x="5718" y="13109"/>
                  <a:pt x="6011" y="12977"/>
                  <a:pt x="6286" y="12774"/>
                </a:cubicBezTo>
                <a:cubicBezTo>
                  <a:pt x="6567" y="12571"/>
                  <a:pt x="6804" y="12307"/>
                  <a:pt x="7006" y="11973"/>
                </a:cubicBezTo>
                <a:cubicBezTo>
                  <a:pt x="7299" y="11497"/>
                  <a:pt x="7452" y="10983"/>
                  <a:pt x="7468" y="10432"/>
                </a:cubicBezTo>
                <a:cubicBezTo>
                  <a:pt x="7482" y="9880"/>
                  <a:pt x="7382" y="9366"/>
                  <a:pt x="7163" y="8891"/>
                </a:cubicBezTo>
                <a:cubicBezTo>
                  <a:pt x="7607" y="8978"/>
                  <a:pt x="8041" y="8930"/>
                  <a:pt x="8473" y="8736"/>
                </a:cubicBezTo>
                <a:cubicBezTo>
                  <a:pt x="8907" y="8541"/>
                  <a:pt x="9266" y="8210"/>
                  <a:pt x="9557" y="773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0" name="AutoShape 91"/>
          <p:cNvSpPr/>
          <p:nvPr/>
        </p:nvSpPr>
        <p:spPr bwMode="auto">
          <a:xfrm>
            <a:off x="9784141" y="5588204"/>
            <a:ext cx="495467" cy="531453"/>
          </a:xfrm>
          <a:custGeom>
            <a:avLst/>
            <a:gdLst>
              <a:gd name="T0" fmla="+- 0 10795 54"/>
              <a:gd name="T1" fmla="*/ T0 w 21483"/>
              <a:gd name="T2" fmla="*/ 10800 h 21600"/>
              <a:gd name="T3" fmla="+- 0 10795 54"/>
              <a:gd name="T4" fmla="*/ T3 w 21483"/>
              <a:gd name="T5" fmla="*/ 10800 h 21600"/>
              <a:gd name="T6" fmla="+- 0 10795 54"/>
              <a:gd name="T7" fmla="*/ T6 w 21483"/>
              <a:gd name="T8" fmla="*/ 10800 h 21600"/>
              <a:gd name="T9" fmla="+- 0 10795 54"/>
              <a:gd name="T10" fmla="*/ T9 w 21483"/>
              <a:gd name="T11" fmla="*/ 10800 h 21600"/>
            </a:gdLst>
            <a:ahLst/>
            <a:cxnLst>
              <a:cxn ang="0">
                <a:pos x="T1" y="T2"/>
              </a:cxn>
              <a:cxn ang="0">
                <a:pos x="T4" y="T5"/>
              </a:cxn>
              <a:cxn ang="0">
                <a:pos x="T7" y="T8"/>
              </a:cxn>
              <a:cxn ang="0">
                <a:pos x="T10" y="T11"/>
              </a:cxn>
            </a:cxnLst>
            <a:rect l="0" t="0" r="r" b="b"/>
            <a:pathLst>
              <a:path w="21483" h="21600">
                <a:moveTo>
                  <a:pt x="20490" y="581"/>
                </a:moveTo>
                <a:cubicBezTo>
                  <a:pt x="20984" y="1781"/>
                  <a:pt x="21295" y="3048"/>
                  <a:pt x="21421" y="4387"/>
                </a:cubicBezTo>
                <a:cubicBezTo>
                  <a:pt x="21545" y="5722"/>
                  <a:pt x="21482" y="7179"/>
                  <a:pt x="21220" y="8744"/>
                </a:cubicBezTo>
                <a:cubicBezTo>
                  <a:pt x="20549" y="13134"/>
                  <a:pt x="18385" y="16469"/>
                  <a:pt x="14732" y="18748"/>
                </a:cubicBezTo>
                <a:cubicBezTo>
                  <a:pt x="13010" y="19857"/>
                  <a:pt x="11265" y="20408"/>
                  <a:pt x="9505" y="20408"/>
                </a:cubicBezTo>
                <a:cubicBezTo>
                  <a:pt x="8354" y="20408"/>
                  <a:pt x="7208" y="20165"/>
                  <a:pt x="6064" y="19682"/>
                </a:cubicBezTo>
                <a:cubicBezTo>
                  <a:pt x="5893" y="19609"/>
                  <a:pt x="5725" y="19519"/>
                  <a:pt x="5556" y="19411"/>
                </a:cubicBezTo>
                <a:cubicBezTo>
                  <a:pt x="5388" y="19301"/>
                  <a:pt x="5221" y="19191"/>
                  <a:pt x="5058" y="19075"/>
                </a:cubicBezTo>
                <a:cubicBezTo>
                  <a:pt x="4840" y="18928"/>
                  <a:pt x="4625" y="18790"/>
                  <a:pt x="4414" y="18660"/>
                </a:cubicBezTo>
                <a:cubicBezTo>
                  <a:pt x="4199" y="18527"/>
                  <a:pt x="4017" y="18465"/>
                  <a:pt x="3857" y="18465"/>
                </a:cubicBezTo>
                <a:cubicBezTo>
                  <a:pt x="3785" y="18485"/>
                  <a:pt x="3698" y="18561"/>
                  <a:pt x="3598" y="18700"/>
                </a:cubicBezTo>
                <a:cubicBezTo>
                  <a:pt x="3497" y="18841"/>
                  <a:pt x="3392" y="18996"/>
                  <a:pt x="3287" y="19174"/>
                </a:cubicBezTo>
                <a:cubicBezTo>
                  <a:pt x="3184" y="19349"/>
                  <a:pt x="3085" y="19536"/>
                  <a:pt x="2989" y="19728"/>
                </a:cubicBezTo>
                <a:cubicBezTo>
                  <a:pt x="2898" y="19922"/>
                  <a:pt x="2821" y="20072"/>
                  <a:pt x="2760" y="20179"/>
                </a:cubicBezTo>
                <a:cubicBezTo>
                  <a:pt x="2655" y="20388"/>
                  <a:pt x="2557" y="20575"/>
                  <a:pt x="2463" y="20741"/>
                </a:cubicBezTo>
                <a:cubicBezTo>
                  <a:pt x="2372" y="20908"/>
                  <a:pt x="2285" y="21055"/>
                  <a:pt x="2213" y="21182"/>
                </a:cubicBezTo>
                <a:cubicBezTo>
                  <a:pt x="2025" y="21461"/>
                  <a:pt x="1787" y="21599"/>
                  <a:pt x="1494" y="21599"/>
                </a:cubicBezTo>
                <a:lnTo>
                  <a:pt x="1450" y="21599"/>
                </a:lnTo>
                <a:cubicBezTo>
                  <a:pt x="1235" y="21583"/>
                  <a:pt x="1050" y="21526"/>
                  <a:pt x="895" y="21433"/>
                </a:cubicBezTo>
                <a:cubicBezTo>
                  <a:pt x="743" y="21334"/>
                  <a:pt x="617" y="21224"/>
                  <a:pt x="521" y="21097"/>
                </a:cubicBezTo>
                <a:cubicBezTo>
                  <a:pt x="425" y="20975"/>
                  <a:pt x="348" y="20846"/>
                  <a:pt x="292" y="20716"/>
                </a:cubicBezTo>
                <a:cubicBezTo>
                  <a:pt x="236" y="20586"/>
                  <a:pt x="198" y="20484"/>
                  <a:pt x="184" y="20408"/>
                </a:cubicBezTo>
                <a:cubicBezTo>
                  <a:pt x="-17" y="20077"/>
                  <a:pt x="-54" y="19724"/>
                  <a:pt x="74" y="19355"/>
                </a:cubicBezTo>
                <a:cubicBezTo>
                  <a:pt x="222" y="18877"/>
                  <a:pt x="430" y="18479"/>
                  <a:pt x="699" y="18152"/>
                </a:cubicBezTo>
                <a:cubicBezTo>
                  <a:pt x="970" y="17827"/>
                  <a:pt x="1235" y="17536"/>
                  <a:pt x="1494" y="17276"/>
                </a:cubicBezTo>
                <a:cubicBezTo>
                  <a:pt x="1712" y="17068"/>
                  <a:pt x="1901" y="16873"/>
                  <a:pt x="2061" y="16692"/>
                </a:cubicBezTo>
                <a:cubicBezTo>
                  <a:pt x="2222" y="16511"/>
                  <a:pt x="2325" y="16319"/>
                  <a:pt x="2367" y="16113"/>
                </a:cubicBezTo>
                <a:cubicBezTo>
                  <a:pt x="2383" y="16057"/>
                  <a:pt x="2383" y="16003"/>
                  <a:pt x="2367" y="15949"/>
                </a:cubicBezTo>
                <a:cubicBezTo>
                  <a:pt x="2353" y="15899"/>
                  <a:pt x="2318" y="15783"/>
                  <a:pt x="2257" y="15611"/>
                </a:cubicBezTo>
                <a:cubicBezTo>
                  <a:pt x="2213" y="15503"/>
                  <a:pt x="2168" y="15379"/>
                  <a:pt x="2128" y="15241"/>
                </a:cubicBezTo>
                <a:cubicBezTo>
                  <a:pt x="2086" y="15100"/>
                  <a:pt x="2051" y="14941"/>
                  <a:pt x="2021" y="14761"/>
                </a:cubicBezTo>
                <a:cubicBezTo>
                  <a:pt x="1836" y="13321"/>
                  <a:pt x="1883" y="11988"/>
                  <a:pt x="2166" y="10774"/>
                </a:cubicBezTo>
                <a:cubicBezTo>
                  <a:pt x="2449" y="9557"/>
                  <a:pt x="2898" y="8464"/>
                  <a:pt x="3509" y="7493"/>
                </a:cubicBezTo>
                <a:cubicBezTo>
                  <a:pt x="4122" y="6527"/>
                  <a:pt x="4852" y="5689"/>
                  <a:pt x="5694" y="4986"/>
                </a:cubicBezTo>
                <a:cubicBezTo>
                  <a:pt x="6539" y="4283"/>
                  <a:pt x="7416" y="3741"/>
                  <a:pt x="8326" y="3351"/>
                </a:cubicBezTo>
                <a:cubicBezTo>
                  <a:pt x="8939" y="3091"/>
                  <a:pt x="9611" y="2939"/>
                  <a:pt x="10336" y="2894"/>
                </a:cubicBezTo>
                <a:cubicBezTo>
                  <a:pt x="11066" y="2848"/>
                  <a:pt x="11826" y="2817"/>
                  <a:pt x="12617" y="2798"/>
                </a:cubicBezTo>
                <a:cubicBezTo>
                  <a:pt x="13073" y="2798"/>
                  <a:pt x="13546" y="2789"/>
                  <a:pt x="14037" y="2772"/>
                </a:cubicBezTo>
                <a:cubicBezTo>
                  <a:pt x="14531" y="2752"/>
                  <a:pt x="15008" y="2704"/>
                  <a:pt x="15469" y="2623"/>
                </a:cubicBezTo>
                <a:cubicBezTo>
                  <a:pt x="15926" y="2541"/>
                  <a:pt x="16351" y="2414"/>
                  <a:pt x="16740" y="2239"/>
                </a:cubicBezTo>
                <a:cubicBezTo>
                  <a:pt x="17128" y="2064"/>
                  <a:pt x="17446" y="1815"/>
                  <a:pt x="17692" y="1499"/>
                </a:cubicBezTo>
                <a:cubicBezTo>
                  <a:pt x="17839" y="1321"/>
                  <a:pt x="17984" y="1135"/>
                  <a:pt x="18125" y="948"/>
                </a:cubicBezTo>
                <a:cubicBezTo>
                  <a:pt x="18261" y="756"/>
                  <a:pt x="18403" y="595"/>
                  <a:pt x="18548" y="460"/>
                </a:cubicBezTo>
                <a:cubicBezTo>
                  <a:pt x="18696" y="324"/>
                  <a:pt x="18855" y="214"/>
                  <a:pt x="19028" y="129"/>
                </a:cubicBezTo>
                <a:cubicBezTo>
                  <a:pt x="19206" y="42"/>
                  <a:pt x="19423" y="0"/>
                  <a:pt x="19688" y="0"/>
                </a:cubicBezTo>
                <a:cubicBezTo>
                  <a:pt x="19856" y="0"/>
                  <a:pt x="20015" y="50"/>
                  <a:pt x="20163" y="155"/>
                </a:cubicBezTo>
                <a:cubicBezTo>
                  <a:pt x="20308" y="261"/>
                  <a:pt x="20418" y="400"/>
                  <a:pt x="20490" y="581"/>
                </a:cubicBezTo>
                <a:moveTo>
                  <a:pt x="15350" y="9977"/>
                </a:moveTo>
                <a:cubicBezTo>
                  <a:pt x="15596" y="10017"/>
                  <a:pt x="15811" y="9927"/>
                  <a:pt x="15993" y="9712"/>
                </a:cubicBezTo>
                <a:cubicBezTo>
                  <a:pt x="16178" y="9503"/>
                  <a:pt x="16276" y="9249"/>
                  <a:pt x="16291" y="8953"/>
                </a:cubicBezTo>
                <a:cubicBezTo>
                  <a:pt x="16305" y="8636"/>
                  <a:pt x="16230" y="8374"/>
                  <a:pt x="16064" y="8159"/>
                </a:cubicBezTo>
                <a:cubicBezTo>
                  <a:pt x="15893" y="7947"/>
                  <a:pt x="15680" y="7832"/>
                  <a:pt x="15418" y="7815"/>
                </a:cubicBezTo>
                <a:cubicBezTo>
                  <a:pt x="14321" y="7761"/>
                  <a:pt x="13284" y="7834"/>
                  <a:pt x="12315" y="8038"/>
                </a:cubicBezTo>
                <a:cubicBezTo>
                  <a:pt x="11344" y="8241"/>
                  <a:pt x="10425" y="8571"/>
                  <a:pt x="9550" y="9032"/>
                </a:cubicBezTo>
                <a:cubicBezTo>
                  <a:pt x="8673" y="9492"/>
                  <a:pt x="7842" y="10090"/>
                  <a:pt x="7046" y="10830"/>
                </a:cubicBezTo>
                <a:cubicBezTo>
                  <a:pt x="6249" y="11567"/>
                  <a:pt x="5479" y="12465"/>
                  <a:pt x="4732" y="13518"/>
                </a:cubicBezTo>
                <a:cubicBezTo>
                  <a:pt x="4562" y="13764"/>
                  <a:pt x="4482" y="14032"/>
                  <a:pt x="4496" y="14323"/>
                </a:cubicBezTo>
                <a:cubicBezTo>
                  <a:pt x="4510" y="14617"/>
                  <a:pt x="4620" y="14862"/>
                  <a:pt x="4821" y="15063"/>
                </a:cubicBezTo>
                <a:cubicBezTo>
                  <a:pt x="4971" y="15221"/>
                  <a:pt x="5163" y="15311"/>
                  <a:pt x="5392" y="15317"/>
                </a:cubicBezTo>
                <a:cubicBezTo>
                  <a:pt x="5668" y="15317"/>
                  <a:pt x="5900" y="15195"/>
                  <a:pt x="6087" y="14953"/>
                </a:cubicBezTo>
                <a:cubicBezTo>
                  <a:pt x="6759" y="14035"/>
                  <a:pt x="7435" y="13244"/>
                  <a:pt x="8116" y="12586"/>
                </a:cubicBezTo>
                <a:cubicBezTo>
                  <a:pt x="8794" y="11929"/>
                  <a:pt x="9510" y="11401"/>
                  <a:pt x="10259" y="11005"/>
                </a:cubicBezTo>
                <a:cubicBezTo>
                  <a:pt x="11010" y="10610"/>
                  <a:pt x="11801" y="10330"/>
                  <a:pt x="12636" y="10167"/>
                </a:cubicBezTo>
                <a:cubicBezTo>
                  <a:pt x="13467" y="10003"/>
                  <a:pt x="14372" y="9938"/>
                  <a:pt x="15350" y="9977"/>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1" name="AutoShape 92"/>
          <p:cNvSpPr/>
          <p:nvPr/>
        </p:nvSpPr>
        <p:spPr bwMode="auto">
          <a:xfrm>
            <a:off x="10984003" y="5601689"/>
            <a:ext cx="636899"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287" y="12517"/>
                </a:moveTo>
                <a:cubicBezTo>
                  <a:pt x="14687" y="12517"/>
                  <a:pt x="15037" y="12647"/>
                  <a:pt x="15346" y="12910"/>
                </a:cubicBezTo>
                <a:lnTo>
                  <a:pt x="20700" y="17164"/>
                </a:lnTo>
                <a:cubicBezTo>
                  <a:pt x="20976" y="17407"/>
                  <a:pt x="21197" y="17703"/>
                  <a:pt x="21357" y="18051"/>
                </a:cubicBezTo>
                <a:cubicBezTo>
                  <a:pt x="21517" y="18398"/>
                  <a:pt x="21599" y="18779"/>
                  <a:pt x="21599" y="19191"/>
                </a:cubicBezTo>
                <a:cubicBezTo>
                  <a:pt x="21599" y="19860"/>
                  <a:pt x="21402" y="20428"/>
                  <a:pt x="21006" y="20896"/>
                </a:cubicBezTo>
                <a:cubicBezTo>
                  <a:pt x="20613" y="21365"/>
                  <a:pt x="20143" y="21599"/>
                  <a:pt x="19594" y="21599"/>
                </a:cubicBezTo>
                <a:cubicBezTo>
                  <a:pt x="19182" y="21599"/>
                  <a:pt x="18810" y="21458"/>
                  <a:pt x="18478" y="21179"/>
                </a:cubicBezTo>
                <a:lnTo>
                  <a:pt x="13128" y="16924"/>
                </a:lnTo>
                <a:cubicBezTo>
                  <a:pt x="12599" y="16498"/>
                  <a:pt x="12319" y="15908"/>
                  <a:pt x="12281" y="15154"/>
                </a:cubicBezTo>
                <a:lnTo>
                  <a:pt x="9713" y="13096"/>
                </a:lnTo>
                <a:lnTo>
                  <a:pt x="8518" y="15233"/>
                </a:lnTo>
                <a:cubicBezTo>
                  <a:pt x="8412" y="15411"/>
                  <a:pt x="8273" y="15504"/>
                  <a:pt x="8101" y="15504"/>
                </a:cubicBezTo>
                <a:cubicBezTo>
                  <a:pt x="7995" y="15504"/>
                  <a:pt x="7901" y="15468"/>
                  <a:pt x="7819" y="15397"/>
                </a:cubicBezTo>
                <a:cubicBezTo>
                  <a:pt x="8233" y="15747"/>
                  <a:pt x="8445" y="16199"/>
                  <a:pt x="8452" y="16746"/>
                </a:cubicBezTo>
                <a:cubicBezTo>
                  <a:pt x="8452" y="16972"/>
                  <a:pt x="8412" y="17187"/>
                  <a:pt x="8334" y="17390"/>
                </a:cubicBezTo>
                <a:cubicBezTo>
                  <a:pt x="8254" y="17591"/>
                  <a:pt x="8150" y="17777"/>
                  <a:pt x="8016" y="17944"/>
                </a:cubicBezTo>
                <a:cubicBezTo>
                  <a:pt x="7884" y="18107"/>
                  <a:pt x="7736" y="18240"/>
                  <a:pt x="7567" y="18342"/>
                </a:cubicBezTo>
                <a:cubicBezTo>
                  <a:pt x="7395" y="18440"/>
                  <a:pt x="7221" y="18488"/>
                  <a:pt x="7042" y="18488"/>
                </a:cubicBezTo>
                <a:cubicBezTo>
                  <a:pt x="6781" y="18488"/>
                  <a:pt x="6545" y="18409"/>
                  <a:pt x="6343" y="18246"/>
                </a:cubicBezTo>
                <a:lnTo>
                  <a:pt x="550" y="13627"/>
                </a:lnTo>
                <a:cubicBezTo>
                  <a:pt x="183" y="13328"/>
                  <a:pt x="0" y="12915"/>
                  <a:pt x="0" y="12379"/>
                </a:cubicBezTo>
                <a:cubicBezTo>
                  <a:pt x="0" y="11939"/>
                  <a:pt x="136" y="11529"/>
                  <a:pt x="416" y="11151"/>
                </a:cubicBezTo>
                <a:cubicBezTo>
                  <a:pt x="694" y="10773"/>
                  <a:pt x="1023" y="10581"/>
                  <a:pt x="1407" y="10581"/>
                </a:cubicBezTo>
                <a:cubicBezTo>
                  <a:pt x="1673" y="10581"/>
                  <a:pt x="1925" y="10682"/>
                  <a:pt x="2174" y="10880"/>
                </a:cubicBezTo>
                <a:cubicBezTo>
                  <a:pt x="2024" y="10756"/>
                  <a:pt x="1944" y="10586"/>
                  <a:pt x="1939" y="10380"/>
                </a:cubicBezTo>
                <a:cubicBezTo>
                  <a:pt x="1939" y="10310"/>
                  <a:pt x="1967" y="10202"/>
                  <a:pt x="2026" y="10058"/>
                </a:cubicBezTo>
                <a:lnTo>
                  <a:pt x="5792" y="3271"/>
                </a:lnTo>
                <a:cubicBezTo>
                  <a:pt x="5898" y="3094"/>
                  <a:pt x="6034" y="2998"/>
                  <a:pt x="6209" y="2989"/>
                </a:cubicBezTo>
                <a:cubicBezTo>
                  <a:pt x="6329" y="2989"/>
                  <a:pt x="6418" y="3029"/>
                  <a:pt x="6479" y="3111"/>
                </a:cubicBezTo>
                <a:cubicBezTo>
                  <a:pt x="6293" y="2947"/>
                  <a:pt x="6140" y="2755"/>
                  <a:pt x="6027" y="2529"/>
                </a:cubicBezTo>
                <a:cubicBezTo>
                  <a:pt x="5914" y="2303"/>
                  <a:pt x="5860" y="2052"/>
                  <a:pt x="5860" y="1770"/>
                </a:cubicBezTo>
                <a:cubicBezTo>
                  <a:pt x="5860" y="1329"/>
                  <a:pt x="6001" y="926"/>
                  <a:pt x="6289" y="556"/>
                </a:cubicBezTo>
                <a:cubicBezTo>
                  <a:pt x="6573" y="189"/>
                  <a:pt x="6898" y="0"/>
                  <a:pt x="7268" y="0"/>
                </a:cubicBezTo>
                <a:cubicBezTo>
                  <a:pt x="7515" y="0"/>
                  <a:pt x="7750" y="90"/>
                  <a:pt x="7964" y="259"/>
                </a:cubicBezTo>
                <a:lnTo>
                  <a:pt x="13757" y="4881"/>
                </a:lnTo>
                <a:cubicBezTo>
                  <a:pt x="13931" y="5025"/>
                  <a:pt x="14065" y="5205"/>
                  <a:pt x="14162" y="5426"/>
                </a:cubicBezTo>
                <a:cubicBezTo>
                  <a:pt x="14258" y="5646"/>
                  <a:pt x="14310" y="5889"/>
                  <a:pt x="14310" y="6151"/>
                </a:cubicBezTo>
                <a:cubicBezTo>
                  <a:pt x="14310" y="6374"/>
                  <a:pt x="14270" y="6594"/>
                  <a:pt x="14190" y="6806"/>
                </a:cubicBezTo>
                <a:cubicBezTo>
                  <a:pt x="14112" y="7021"/>
                  <a:pt x="14014" y="7204"/>
                  <a:pt x="13891" y="7368"/>
                </a:cubicBezTo>
                <a:cubicBezTo>
                  <a:pt x="13771" y="7529"/>
                  <a:pt x="13623" y="7662"/>
                  <a:pt x="13442" y="7763"/>
                </a:cubicBezTo>
                <a:cubicBezTo>
                  <a:pt x="13260" y="7871"/>
                  <a:pt x="13081" y="7921"/>
                  <a:pt x="12900" y="7921"/>
                </a:cubicBezTo>
                <a:cubicBezTo>
                  <a:pt x="12655" y="7921"/>
                  <a:pt x="12397" y="7820"/>
                  <a:pt x="12135" y="7611"/>
                </a:cubicBezTo>
                <a:cubicBezTo>
                  <a:pt x="12284" y="7738"/>
                  <a:pt x="12366" y="7902"/>
                  <a:pt x="12373" y="8111"/>
                </a:cubicBezTo>
                <a:cubicBezTo>
                  <a:pt x="12373" y="8238"/>
                  <a:pt x="12342" y="8348"/>
                  <a:pt x="12281" y="8449"/>
                </a:cubicBezTo>
                <a:lnTo>
                  <a:pt x="11100" y="10581"/>
                </a:lnTo>
                <a:lnTo>
                  <a:pt x="13656" y="12625"/>
                </a:lnTo>
                <a:cubicBezTo>
                  <a:pt x="13762" y="12588"/>
                  <a:pt x="13865" y="12563"/>
                  <a:pt x="13971" y="12546"/>
                </a:cubicBezTo>
                <a:cubicBezTo>
                  <a:pt x="14077" y="12526"/>
                  <a:pt x="14183" y="12517"/>
                  <a:pt x="14287" y="12517"/>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2" name="AutoShape 93"/>
          <p:cNvSpPr/>
          <p:nvPr/>
        </p:nvSpPr>
        <p:spPr bwMode="auto">
          <a:xfrm>
            <a:off x="16500412" y="5615369"/>
            <a:ext cx="495467" cy="485080"/>
          </a:xfrm>
          <a:custGeom>
            <a:avLst/>
            <a:gdLst>
              <a:gd name="T0" fmla="+- 0 10794 7"/>
              <a:gd name="T1" fmla="*/ T0 w 21575"/>
              <a:gd name="T2" fmla="*/ 10800 h 21600"/>
              <a:gd name="T3" fmla="+- 0 10794 7"/>
              <a:gd name="T4" fmla="*/ T3 w 21575"/>
              <a:gd name="T5" fmla="*/ 10800 h 21600"/>
              <a:gd name="T6" fmla="+- 0 10794 7"/>
              <a:gd name="T7" fmla="*/ T6 w 21575"/>
              <a:gd name="T8" fmla="*/ 10800 h 21600"/>
              <a:gd name="T9" fmla="+- 0 10794 7"/>
              <a:gd name="T10" fmla="*/ T9 w 21575"/>
              <a:gd name="T11" fmla="*/ 10800 h 21600"/>
            </a:gdLst>
            <a:ahLst/>
            <a:cxnLst>
              <a:cxn ang="0">
                <a:pos x="T1" y="T2"/>
              </a:cxn>
              <a:cxn ang="0">
                <a:pos x="T4" y="T5"/>
              </a:cxn>
              <a:cxn ang="0">
                <a:pos x="T7" y="T8"/>
              </a:cxn>
              <a:cxn ang="0">
                <a:pos x="T10" y="T11"/>
              </a:cxn>
            </a:cxnLst>
            <a:rect l="0" t="0" r="r" b="b"/>
            <a:pathLst>
              <a:path w="21575" h="21600">
                <a:moveTo>
                  <a:pt x="12386" y="0"/>
                </a:moveTo>
                <a:lnTo>
                  <a:pt x="12386" y="0"/>
                </a:lnTo>
                <a:cubicBezTo>
                  <a:pt x="12913" y="0"/>
                  <a:pt x="13415" y="44"/>
                  <a:pt x="13894" y="126"/>
                </a:cubicBezTo>
                <a:cubicBezTo>
                  <a:pt x="14374" y="211"/>
                  <a:pt x="14850" y="305"/>
                  <a:pt x="15324" y="407"/>
                </a:cubicBezTo>
                <a:cubicBezTo>
                  <a:pt x="15691" y="481"/>
                  <a:pt x="16070" y="551"/>
                  <a:pt x="16465" y="619"/>
                </a:cubicBezTo>
                <a:cubicBezTo>
                  <a:pt x="16860" y="683"/>
                  <a:pt x="17275" y="716"/>
                  <a:pt x="17713" y="716"/>
                </a:cubicBezTo>
                <a:lnTo>
                  <a:pt x="17741" y="716"/>
                </a:lnTo>
                <a:cubicBezTo>
                  <a:pt x="17999" y="716"/>
                  <a:pt x="18279" y="692"/>
                  <a:pt x="18579" y="648"/>
                </a:cubicBezTo>
                <a:cubicBezTo>
                  <a:pt x="18876" y="601"/>
                  <a:pt x="19176" y="575"/>
                  <a:pt x="19470" y="575"/>
                </a:cubicBezTo>
                <a:cubicBezTo>
                  <a:pt x="19695" y="575"/>
                  <a:pt x="19899" y="604"/>
                  <a:pt x="20079" y="660"/>
                </a:cubicBezTo>
                <a:cubicBezTo>
                  <a:pt x="20267" y="715"/>
                  <a:pt x="20409" y="833"/>
                  <a:pt x="20516" y="1012"/>
                </a:cubicBezTo>
                <a:cubicBezTo>
                  <a:pt x="20723" y="1299"/>
                  <a:pt x="20841" y="1637"/>
                  <a:pt x="20866" y="2018"/>
                </a:cubicBezTo>
                <a:cubicBezTo>
                  <a:pt x="20894" y="2393"/>
                  <a:pt x="20883" y="2751"/>
                  <a:pt x="20841" y="3077"/>
                </a:cubicBezTo>
                <a:cubicBezTo>
                  <a:pt x="20802" y="3403"/>
                  <a:pt x="20768" y="3734"/>
                  <a:pt x="20732" y="4075"/>
                </a:cubicBezTo>
                <a:cubicBezTo>
                  <a:pt x="20698" y="4412"/>
                  <a:pt x="20704" y="4746"/>
                  <a:pt x="20757" y="5081"/>
                </a:cubicBezTo>
                <a:cubicBezTo>
                  <a:pt x="20796" y="5301"/>
                  <a:pt x="20847" y="5483"/>
                  <a:pt x="20911" y="5638"/>
                </a:cubicBezTo>
                <a:cubicBezTo>
                  <a:pt x="20979" y="5794"/>
                  <a:pt x="21049" y="5964"/>
                  <a:pt x="21119" y="6152"/>
                </a:cubicBezTo>
                <a:cubicBezTo>
                  <a:pt x="21194" y="6319"/>
                  <a:pt x="21242" y="6509"/>
                  <a:pt x="21267" y="6712"/>
                </a:cubicBezTo>
                <a:cubicBezTo>
                  <a:pt x="21295" y="6917"/>
                  <a:pt x="21326" y="7117"/>
                  <a:pt x="21363" y="7301"/>
                </a:cubicBezTo>
                <a:cubicBezTo>
                  <a:pt x="21525" y="8275"/>
                  <a:pt x="21592" y="9191"/>
                  <a:pt x="21570" y="10050"/>
                </a:cubicBezTo>
                <a:cubicBezTo>
                  <a:pt x="21548" y="10904"/>
                  <a:pt x="21444" y="11702"/>
                  <a:pt x="21262" y="12444"/>
                </a:cubicBezTo>
                <a:cubicBezTo>
                  <a:pt x="21079" y="13183"/>
                  <a:pt x="20827" y="13876"/>
                  <a:pt x="20505" y="14530"/>
                </a:cubicBezTo>
                <a:cubicBezTo>
                  <a:pt x="20182" y="15178"/>
                  <a:pt x="19818" y="15800"/>
                  <a:pt x="19417" y="16390"/>
                </a:cubicBezTo>
                <a:cubicBezTo>
                  <a:pt x="19086" y="16847"/>
                  <a:pt x="18733" y="17302"/>
                  <a:pt x="18357" y="17760"/>
                </a:cubicBezTo>
                <a:cubicBezTo>
                  <a:pt x="17982" y="18214"/>
                  <a:pt x="17570" y="18640"/>
                  <a:pt x="17121" y="19044"/>
                </a:cubicBezTo>
                <a:cubicBezTo>
                  <a:pt x="16673" y="19446"/>
                  <a:pt x="16182" y="19807"/>
                  <a:pt x="15638" y="20130"/>
                </a:cubicBezTo>
                <a:cubicBezTo>
                  <a:pt x="15097" y="20456"/>
                  <a:pt x="14494" y="20731"/>
                  <a:pt x="13836" y="20966"/>
                </a:cubicBezTo>
                <a:cubicBezTo>
                  <a:pt x="13152" y="21218"/>
                  <a:pt x="12445" y="21379"/>
                  <a:pt x="11708" y="21447"/>
                </a:cubicBezTo>
                <a:cubicBezTo>
                  <a:pt x="10968" y="21509"/>
                  <a:pt x="10258" y="21561"/>
                  <a:pt x="9580" y="21599"/>
                </a:cubicBezTo>
                <a:lnTo>
                  <a:pt x="9165" y="21599"/>
                </a:lnTo>
                <a:cubicBezTo>
                  <a:pt x="8234" y="21599"/>
                  <a:pt x="7363" y="21520"/>
                  <a:pt x="6555" y="21365"/>
                </a:cubicBezTo>
                <a:cubicBezTo>
                  <a:pt x="5745" y="21212"/>
                  <a:pt x="4882" y="21136"/>
                  <a:pt x="3970" y="21136"/>
                </a:cubicBezTo>
                <a:lnTo>
                  <a:pt x="3917" y="21136"/>
                </a:lnTo>
                <a:cubicBezTo>
                  <a:pt x="3603" y="21136"/>
                  <a:pt x="3258" y="21186"/>
                  <a:pt x="2880" y="21283"/>
                </a:cubicBezTo>
                <a:cubicBezTo>
                  <a:pt x="2510" y="21382"/>
                  <a:pt x="2137" y="21441"/>
                  <a:pt x="1770" y="21456"/>
                </a:cubicBezTo>
                <a:lnTo>
                  <a:pt x="1742" y="21456"/>
                </a:lnTo>
                <a:cubicBezTo>
                  <a:pt x="1411" y="21456"/>
                  <a:pt x="1117" y="21377"/>
                  <a:pt x="864" y="21212"/>
                </a:cubicBezTo>
                <a:cubicBezTo>
                  <a:pt x="609" y="21051"/>
                  <a:pt x="416" y="20848"/>
                  <a:pt x="292" y="20614"/>
                </a:cubicBezTo>
                <a:cubicBezTo>
                  <a:pt x="113" y="20288"/>
                  <a:pt x="35" y="19951"/>
                  <a:pt x="57" y="19599"/>
                </a:cubicBezTo>
                <a:cubicBezTo>
                  <a:pt x="79" y="19247"/>
                  <a:pt x="138" y="18924"/>
                  <a:pt x="225" y="18637"/>
                </a:cubicBezTo>
                <a:cubicBezTo>
                  <a:pt x="312" y="18346"/>
                  <a:pt x="363" y="18035"/>
                  <a:pt x="368" y="17701"/>
                </a:cubicBezTo>
                <a:cubicBezTo>
                  <a:pt x="371" y="17369"/>
                  <a:pt x="349" y="17017"/>
                  <a:pt x="298" y="16642"/>
                </a:cubicBezTo>
                <a:cubicBezTo>
                  <a:pt x="250" y="16266"/>
                  <a:pt x="192" y="15888"/>
                  <a:pt x="133" y="15503"/>
                </a:cubicBezTo>
                <a:cubicBezTo>
                  <a:pt x="68" y="15119"/>
                  <a:pt x="29" y="14735"/>
                  <a:pt x="12" y="14353"/>
                </a:cubicBezTo>
                <a:cubicBezTo>
                  <a:pt x="-7" y="14025"/>
                  <a:pt x="-5" y="13705"/>
                  <a:pt x="23" y="13388"/>
                </a:cubicBezTo>
                <a:cubicBezTo>
                  <a:pt x="51" y="13077"/>
                  <a:pt x="82" y="12728"/>
                  <a:pt x="119" y="12344"/>
                </a:cubicBezTo>
                <a:cubicBezTo>
                  <a:pt x="155" y="12018"/>
                  <a:pt x="186" y="11678"/>
                  <a:pt x="211" y="11332"/>
                </a:cubicBezTo>
                <a:cubicBezTo>
                  <a:pt x="239" y="10986"/>
                  <a:pt x="284" y="10681"/>
                  <a:pt x="346" y="10405"/>
                </a:cubicBezTo>
                <a:cubicBezTo>
                  <a:pt x="472" y="9789"/>
                  <a:pt x="609" y="9190"/>
                  <a:pt x="758" y="8610"/>
                </a:cubicBezTo>
                <a:cubicBezTo>
                  <a:pt x="904" y="8026"/>
                  <a:pt x="1103" y="7483"/>
                  <a:pt x="1352" y="6967"/>
                </a:cubicBezTo>
                <a:cubicBezTo>
                  <a:pt x="1532" y="6583"/>
                  <a:pt x="1731" y="6201"/>
                  <a:pt x="1955" y="5826"/>
                </a:cubicBezTo>
                <a:cubicBezTo>
                  <a:pt x="2179" y="5453"/>
                  <a:pt x="2420" y="5080"/>
                  <a:pt x="2681" y="4717"/>
                </a:cubicBezTo>
                <a:cubicBezTo>
                  <a:pt x="2771" y="4588"/>
                  <a:pt x="2866" y="4473"/>
                  <a:pt x="2964" y="4374"/>
                </a:cubicBezTo>
                <a:cubicBezTo>
                  <a:pt x="3062" y="4277"/>
                  <a:pt x="3169" y="4183"/>
                  <a:pt x="3286" y="4086"/>
                </a:cubicBezTo>
                <a:cubicBezTo>
                  <a:pt x="3491" y="3872"/>
                  <a:pt x="3690" y="3658"/>
                  <a:pt x="3889" y="3449"/>
                </a:cubicBezTo>
                <a:cubicBezTo>
                  <a:pt x="4085" y="3238"/>
                  <a:pt x="4304" y="3036"/>
                  <a:pt x="4545" y="2851"/>
                </a:cubicBezTo>
                <a:cubicBezTo>
                  <a:pt x="4786" y="2663"/>
                  <a:pt x="5044" y="2493"/>
                  <a:pt x="5319" y="2338"/>
                </a:cubicBezTo>
                <a:cubicBezTo>
                  <a:pt x="5591" y="2182"/>
                  <a:pt x="5885" y="2027"/>
                  <a:pt x="6199" y="1868"/>
                </a:cubicBezTo>
                <a:cubicBezTo>
                  <a:pt x="6494" y="1719"/>
                  <a:pt x="6796" y="1581"/>
                  <a:pt x="7102" y="1455"/>
                </a:cubicBezTo>
                <a:cubicBezTo>
                  <a:pt x="7413" y="1329"/>
                  <a:pt x="7733" y="1197"/>
                  <a:pt x="8063" y="1065"/>
                </a:cubicBezTo>
                <a:cubicBezTo>
                  <a:pt x="8691" y="795"/>
                  <a:pt x="9387" y="554"/>
                  <a:pt x="10158" y="349"/>
                </a:cubicBezTo>
                <a:lnTo>
                  <a:pt x="10186" y="323"/>
                </a:lnTo>
                <a:cubicBezTo>
                  <a:pt x="10584" y="211"/>
                  <a:pt x="10968" y="129"/>
                  <a:pt x="11324" y="76"/>
                </a:cubicBezTo>
                <a:cubicBezTo>
                  <a:pt x="11683" y="26"/>
                  <a:pt x="12036" y="0"/>
                  <a:pt x="12386"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3" name="AutoShape 94"/>
          <p:cNvSpPr/>
          <p:nvPr/>
        </p:nvSpPr>
        <p:spPr bwMode="auto">
          <a:xfrm>
            <a:off x="17581444" y="5629223"/>
            <a:ext cx="495467" cy="58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4" name="AutoShape 95"/>
          <p:cNvSpPr/>
          <p:nvPr/>
        </p:nvSpPr>
        <p:spPr bwMode="auto">
          <a:xfrm>
            <a:off x="1480679" y="649821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2" y="0"/>
                </a:moveTo>
                <a:cubicBezTo>
                  <a:pt x="16156" y="0"/>
                  <a:pt x="16975" y="198"/>
                  <a:pt x="17745" y="593"/>
                </a:cubicBezTo>
                <a:cubicBezTo>
                  <a:pt x="18516" y="987"/>
                  <a:pt x="19185" y="1531"/>
                  <a:pt x="19756" y="2219"/>
                </a:cubicBezTo>
                <a:cubicBezTo>
                  <a:pt x="20325" y="2908"/>
                  <a:pt x="20776" y="3714"/>
                  <a:pt x="21107" y="4641"/>
                </a:cubicBezTo>
                <a:cubicBezTo>
                  <a:pt x="21434" y="5562"/>
                  <a:pt x="21599" y="6538"/>
                  <a:pt x="21599" y="7566"/>
                </a:cubicBezTo>
                <a:lnTo>
                  <a:pt x="21599" y="9662"/>
                </a:lnTo>
                <a:cubicBezTo>
                  <a:pt x="21599" y="9965"/>
                  <a:pt x="21516" y="10221"/>
                  <a:pt x="21340" y="10428"/>
                </a:cubicBezTo>
                <a:cubicBezTo>
                  <a:pt x="21168" y="10635"/>
                  <a:pt x="20956" y="10736"/>
                  <a:pt x="20704" y="10736"/>
                </a:cubicBezTo>
                <a:lnTo>
                  <a:pt x="19785" y="10736"/>
                </a:lnTo>
                <a:cubicBezTo>
                  <a:pt x="19531" y="10736"/>
                  <a:pt x="19322" y="10632"/>
                  <a:pt x="19152" y="10422"/>
                </a:cubicBezTo>
                <a:cubicBezTo>
                  <a:pt x="18984" y="10209"/>
                  <a:pt x="18900" y="9956"/>
                  <a:pt x="18900" y="9662"/>
                </a:cubicBezTo>
                <a:lnTo>
                  <a:pt x="18900" y="7566"/>
                </a:lnTo>
                <a:cubicBezTo>
                  <a:pt x="18900" y="6961"/>
                  <a:pt x="18806" y="6394"/>
                  <a:pt x="18614" y="5870"/>
                </a:cubicBezTo>
                <a:cubicBezTo>
                  <a:pt x="18422" y="5349"/>
                  <a:pt x="18163" y="4894"/>
                  <a:pt x="17844" y="4508"/>
                </a:cubicBezTo>
                <a:cubicBezTo>
                  <a:pt x="17522" y="4123"/>
                  <a:pt x="17140" y="3817"/>
                  <a:pt x="16706" y="3593"/>
                </a:cubicBezTo>
                <a:cubicBezTo>
                  <a:pt x="16269" y="3365"/>
                  <a:pt x="15796" y="3253"/>
                  <a:pt x="15292" y="3253"/>
                </a:cubicBezTo>
                <a:cubicBezTo>
                  <a:pt x="14788" y="3253"/>
                  <a:pt x="14320" y="3365"/>
                  <a:pt x="13891" y="3593"/>
                </a:cubicBezTo>
                <a:cubicBezTo>
                  <a:pt x="13461" y="3817"/>
                  <a:pt x="13082" y="4123"/>
                  <a:pt x="12753" y="4508"/>
                </a:cubicBezTo>
                <a:cubicBezTo>
                  <a:pt x="12422" y="4894"/>
                  <a:pt x="12165" y="5352"/>
                  <a:pt x="11978" y="5876"/>
                </a:cubicBezTo>
                <a:cubicBezTo>
                  <a:pt x="11788" y="6406"/>
                  <a:pt x="11695" y="6970"/>
                  <a:pt x="11695" y="7566"/>
                </a:cubicBezTo>
                <a:lnTo>
                  <a:pt x="11695" y="9717"/>
                </a:lnTo>
                <a:lnTo>
                  <a:pt x="13063" y="9717"/>
                </a:lnTo>
                <a:cubicBezTo>
                  <a:pt x="13423" y="9717"/>
                  <a:pt x="13735" y="9875"/>
                  <a:pt x="14001" y="10192"/>
                </a:cubicBezTo>
                <a:cubicBezTo>
                  <a:pt x="14263" y="10511"/>
                  <a:pt x="14395" y="10900"/>
                  <a:pt x="14395" y="11358"/>
                </a:cubicBezTo>
                <a:lnTo>
                  <a:pt x="14395" y="19987"/>
                </a:lnTo>
                <a:cubicBezTo>
                  <a:pt x="14395" y="20419"/>
                  <a:pt x="14263" y="20796"/>
                  <a:pt x="14001" y="21116"/>
                </a:cubicBezTo>
                <a:cubicBezTo>
                  <a:pt x="13735" y="21438"/>
                  <a:pt x="13423" y="21599"/>
                  <a:pt x="13063" y="21599"/>
                </a:cubicBezTo>
                <a:lnTo>
                  <a:pt x="1343" y="21599"/>
                </a:lnTo>
                <a:cubicBezTo>
                  <a:pt x="983" y="21599"/>
                  <a:pt x="669" y="21438"/>
                  <a:pt x="403" y="21116"/>
                </a:cubicBezTo>
                <a:cubicBezTo>
                  <a:pt x="134" y="20796"/>
                  <a:pt x="0" y="20419"/>
                  <a:pt x="0" y="19987"/>
                </a:cubicBezTo>
                <a:lnTo>
                  <a:pt x="0" y="11358"/>
                </a:lnTo>
                <a:cubicBezTo>
                  <a:pt x="0" y="10909"/>
                  <a:pt x="134" y="10523"/>
                  <a:pt x="403" y="10201"/>
                </a:cubicBezTo>
                <a:cubicBezTo>
                  <a:pt x="669" y="9878"/>
                  <a:pt x="984" y="9717"/>
                  <a:pt x="1343" y="9717"/>
                </a:cubicBezTo>
                <a:lnTo>
                  <a:pt x="8985" y="9717"/>
                </a:lnTo>
                <a:lnTo>
                  <a:pt x="8985" y="7566"/>
                </a:lnTo>
                <a:cubicBezTo>
                  <a:pt x="8985" y="6529"/>
                  <a:pt x="9148" y="5550"/>
                  <a:pt x="9477" y="4632"/>
                </a:cubicBezTo>
                <a:cubicBezTo>
                  <a:pt x="9808" y="3711"/>
                  <a:pt x="10260" y="2907"/>
                  <a:pt x="10833" y="2219"/>
                </a:cubicBezTo>
                <a:cubicBezTo>
                  <a:pt x="11409" y="1531"/>
                  <a:pt x="12079" y="987"/>
                  <a:pt x="12844" y="592"/>
                </a:cubicBezTo>
                <a:cubicBezTo>
                  <a:pt x="13615" y="198"/>
                  <a:pt x="14426" y="0"/>
                  <a:pt x="15292" y="0"/>
                </a:cubicBezTo>
                <a:moveTo>
                  <a:pt x="7972" y="15409"/>
                </a:moveTo>
                <a:cubicBezTo>
                  <a:pt x="8195" y="15245"/>
                  <a:pt x="8375" y="15021"/>
                  <a:pt x="8519" y="14741"/>
                </a:cubicBezTo>
                <a:cubicBezTo>
                  <a:pt x="8661" y="14462"/>
                  <a:pt x="8731" y="14160"/>
                  <a:pt x="8731" y="13840"/>
                </a:cubicBezTo>
                <a:cubicBezTo>
                  <a:pt x="8731" y="13333"/>
                  <a:pt x="8582" y="12896"/>
                  <a:pt x="8282" y="12530"/>
                </a:cubicBezTo>
                <a:cubicBezTo>
                  <a:pt x="7987" y="12162"/>
                  <a:pt x="7624" y="11980"/>
                  <a:pt x="7204" y="11980"/>
                </a:cubicBezTo>
                <a:cubicBezTo>
                  <a:pt x="6782" y="11980"/>
                  <a:pt x="6422" y="12162"/>
                  <a:pt x="6122" y="12530"/>
                </a:cubicBezTo>
                <a:cubicBezTo>
                  <a:pt x="5824" y="12896"/>
                  <a:pt x="5675" y="13333"/>
                  <a:pt x="5675" y="13840"/>
                </a:cubicBezTo>
                <a:cubicBezTo>
                  <a:pt x="5675" y="14160"/>
                  <a:pt x="5745" y="14462"/>
                  <a:pt x="5882" y="14741"/>
                </a:cubicBezTo>
                <a:cubicBezTo>
                  <a:pt x="6021" y="15021"/>
                  <a:pt x="6201" y="15234"/>
                  <a:pt x="6422" y="15380"/>
                </a:cubicBezTo>
                <a:lnTo>
                  <a:pt x="5675" y="19339"/>
                </a:lnTo>
                <a:lnTo>
                  <a:pt x="8731" y="19339"/>
                </a:lnTo>
                <a:lnTo>
                  <a:pt x="7972" y="1540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5" name="AutoShape 96"/>
          <p:cNvSpPr/>
          <p:nvPr/>
        </p:nvSpPr>
        <p:spPr bwMode="auto">
          <a:xfrm>
            <a:off x="2636765" y="6498212"/>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6" name="AutoShape 97"/>
          <p:cNvSpPr/>
          <p:nvPr/>
        </p:nvSpPr>
        <p:spPr bwMode="auto">
          <a:xfrm>
            <a:off x="3868465" y="649821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5" y="6463"/>
                </a:moveTo>
                <a:cubicBezTo>
                  <a:pt x="385" y="6463"/>
                  <a:pt x="262" y="6412"/>
                  <a:pt x="155" y="6305"/>
                </a:cubicBezTo>
                <a:cubicBezTo>
                  <a:pt x="48" y="6201"/>
                  <a:pt x="0" y="6075"/>
                  <a:pt x="0" y="5925"/>
                </a:cubicBezTo>
                <a:lnTo>
                  <a:pt x="0" y="538"/>
                </a:lnTo>
                <a:cubicBezTo>
                  <a:pt x="0" y="388"/>
                  <a:pt x="48" y="265"/>
                  <a:pt x="155" y="158"/>
                </a:cubicBezTo>
                <a:cubicBezTo>
                  <a:pt x="262" y="51"/>
                  <a:pt x="385" y="0"/>
                  <a:pt x="535" y="0"/>
                </a:cubicBezTo>
                <a:lnTo>
                  <a:pt x="5925" y="0"/>
                </a:lnTo>
                <a:cubicBezTo>
                  <a:pt x="6072" y="0"/>
                  <a:pt x="6201" y="51"/>
                  <a:pt x="6319" y="158"/>
                </a:cubicBezTo>
                <a:cubicBezTo>
                  <a:pt x="6432" y="264"/>
                  <a:pt x="6486" y="388"/>
                  <a:pt x="6486" y="538"/>
                </a:cubicBezTo>
                <a:lnTo>
                  <a:pt x="6486" y="5925"/>
                </a:lnTo>
                <a:cubicBezTo>
                  <a:pt x="6486" y="6075"/>
                  <a:pt x="6432" y="6201"/>
                  <a:pt x="6319" y="6305"/>
                </a:cubicBezTo>
                <a:cubicBezTo>
                  <a:pt x="6201" y="6412"/>
                  <a:pt x="6072" y="6463"/>
                  <a:pt x="5925" y="6463"/>
                </a:cubicBezTo>
                <a:lnTo>
                  <a:pt x="535" y="6463"/>
                </a:lnTo>
                <a:close/>
                <a:moveTo>
                  <a:pt x="21058" y="8105"/>
                </a:moveTo>
                <a:cubicBezTo>
                  <a:pt x="21205" y="8105"/>
                  <a:pt x="21335" y="8156"/>
                  <a:pt x="21438" y="8257"/>
                </a:cubicBezTo>
                <a:cubicBezTo>
                  <a:pt x="21542" y="8358"/>
                  <a:pt x="21599" y="8487"/>
                  <a:pt x="21599" y="8643"/>
                </a:cubicBezTo>
                <a:lnTo>
                  <a:pt x="21599" y="12613"/>
                </a:lnTo>
                <a:cubicBezTo>
                  <a:pt x="21599" y="13854"/>
                  <a:pt x="21314" y="15020"/>
                  <a:pt x="20750" y="16114"/>
                </a:cubicBezTo>
                <a:cubicBezTo>
                  <a:pt x="20183" y="17209"/>
                  <a:pt x="19411" y="18159"/>
                  <a:pt x="18432" y="18968"/>
                </a:cubicBezTo>
                <a:cubicBezTo>
                  <a:pt x="17453" y="19774"/>
                  <a:pt x="16313" y="20416"/>
                  <a:pt x="15000" y="20891"/>
                </a:cubicBezTo>
                <a:cubicBezTo>
                  <a:pt x="13690" y="21363"/>
                  <a:pt x="12291" y="21599"/>
                  <a:pt x="10802" y="21599"/>
                </a:cubicBezTo>
                <a:cubicBezTo>
                  <a:pt x="9297" y="21599"/>
                  <a:pt x="7891" y="21363"/>
                  <a:pt x="6587" y="20891"/>
                </a:cubicBezTo>
                <a:cubicBezTo>
                  <a:pt x="5283" y="20416"/>
                  <a:pt x="4140" y="19774"/>
                  <a:pt x="3161" y="18968"/>
                </a:cubicBezTo>
                <a:cubicBezTo>
                  <a:pt x="2182" y="18159"/>
                  <a:pt x="1410" y="17212"/>
                  <a:pt x="843" y="16120"/>
                </a:cubicBezTo>
                <a:cubicBezTo>
                  <a:pt x="279" y="15032"/>
                  <a:pt x="0" y="13866"/>
                  <a:pt x="0" y="12613"/>
                </a:cubicBezTo>
                <a:lnTo>
                  <a:pt x="0" y="8643"/>
                </a:lnTo>
                <a:cubicBezTo>
                  <a:pt x="0" y="8496"/>
                  <a:pt x="48" y="8369"/>
                  <a:pt x="155" y="8263"/>
                </a:cubicBezTo>
                <a:cubicBezTo>
                  <a:pt x="262" y="8159"/>
                  <a:pt x="385" y="8104"/>
                  <a:pt x="535" y="8104"/>
                </a:cubicBezTo>
                <a:lnTo>
                  <a:pt x="5925" y="8104"/>
                </a:lnTo>
                <a:cubicBezTo>
                  <a:pt x="6072" y="8104"/>
                  <a:pt x="6201" y="8156"/>
                  <a:pt x="6319" y="8257"/>
                </a:cubicBezTo>
                <a:cubicBezTo>
                  <a:pt x="6432" y="8358"/>
                  <a:pt x="6486" y="8487"/>
                  <a:pt x="6486" y="8643"/>
                </a:cubicBezTo>
                <a:lnTo>
                  <a:pt x="6486" y="12613"/>
                </a:lnTo>
                <a:cubicBezTo>
                  <a:pt x="6486" y="12881"/>
                  <a:pt x="6596" y="13154"/>
                  <a:pt x="6800" y="13439"/>
                </a:cubicBezTo>
                <a:cubicBezTo>
                  <a:pt x="7005" y="13725"/>
                  <a:pt x="7298" y="13992"/>
                  <a:pt x="7676" y="14246"/>
                </a:cubicBezTo>
                <a:cubicBezTo>
                  <a:pt x="8050" y="14499"/>
                  <a:pt x="8505" y="14704"/>
                  <a:pt x="9032" y="14865"/>
                </a:cubicBezTo>
                <a:cubicBezTo>
                  <a:pt x="9561" y="15029"/>
                  <a:pt x="10152" y="15107"/>
                  <a:pt x="10802" y="15107"/>
                </a:cubicBezTo>
                <a:cubicBezTo>
                  <a:pt x="11447" y="15107"/>
                  <a:pt x="12038" y="15029"/>
                  <a:pt x="12576" y="14865"/>
                </a:cubicBezTo>
                <a:cubicBezTo>
                  <a:pt x="13112" y="14704"/>
                  <a:pt x="13566" y="14499"/>
                  <a:pt x="13944" y="14246"/>
                </a:cubicBezTo>
                <a:cubicBezTo>
                  <a:pt x="14321" y="13992"/>
                  <a:pt x="14615" y="13722"/>
                  <a:pt x="14822" y="13439"/>
                </a:cubicBezTo>
                <a:cubicBezTo>
                  <a:pt x="15029" y="13154"/>
                  <a:pt x="15130" y="12881"/>
                  <a:pt x="15130" y="12613"/>
                </a:cubicBezTo>
                <a:lnTo>
                  <a:pt x="15130" y="8643"/>
                </a:lnTo>
                <a:cubicBezTo>
                  <a:pt x="15130" y="8286"/>
                  <a:pt x="15311" y="8104"/>
                  <a:pt x="15671" y="8104"/>
                </a:cubicBezTo>
                <a:lnTo>
                  <a:pt x="21058" y="8104"/>
                </a:lnTo>
                <a:close/>
                <a:moveTo>
                  <a:pt x="21058" y="2"/>
                </a:moveTo>
                <a:cubicBezTo>
                  <a:pt x="21205" y="2"/>
                  <a:pt x="21335" y="54"/>
                  <a:pt x="21438" y="161"/>
                </a:cubicBezTo>
                <a:cubicBezTo>
                  <a:pt x="21542" y="267"/>
                  <a:pt x="21599" y="391"/>
                  <a:pt x="21599" y="541"/>
                </a:cubicBezTo>
                <a:lnTo>
                  <a:pt x="21599" y="5928"/>
                </a:lnTo>
                <a:cubicBezTo>
                  <a:pt x="21599" y="6077"/>
                  <a:pt x="21542" y="6204"/>
                  <a:pt x="21438" y="6308"/>
                </a:cubicBezTo>
                <a:cubicBezTo>
                  <a:pt x="21335" y="6414"/>
                  <a:pt x="21205" y="6466"/>
                  <a:pt x="21058" y="6466"/>
                </a:cubicBezTo>
                <a:lnTo>
                  <a:pt x="15671" y="6466"/>
                </a:lnTo>
                <a:cubicBezTo>
                  <a:pt x="15311" y="6466"/>
                  <a:pt x="15130" y="6288"/>
                  <a:pt x="15130" y="5928"/>
                </a:cubicBezTo>
                <a:lnTo>
                  <a:pt x="15130" y="541"/>
                </a:lnTo>
                <a:cubicBezTo>
                  <a:pt x="15130" y="391"/>
                  <a:pt x="15182" y="267"/>
                  <a:pt x="15282" y="161"/>
                </a:cubicBezTo>
                <a:cubicBezTo>
                  <a:pt x="15383" y="54"/>
                  <a:pt x="15513" y="2"/>
                  <a:pt x="15671" y="2"/>
                </a:cubicBezTo>
                <a:lnTo>
                  <a:pt x="21058" y="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7" name="AutoShape 98"/>
          <p:cNvSpPr/>
          <p:nvPr/>
        </p:nvSpPr>
        <p:spPr bwMode="auto">
          <a:xfrm>
            <a:off x="5084247" y="6484241"/>
            <a:ext cx="497454" cy="6430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8" name="AutoShape 99"/>
          <p:cNvSpPr/>
          <p:nvPr/>
        </p:nvSpPr>
        <p:spPr bwMode="auto">
          <a:xfrm>
            <a:off x="18671927" y="6511796"/>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5" y="0"/>
                </a:moveTo>
                <a:cubicBezTo>
                  <a:pt x="20642" y="0"/>
                  <a:pt x="20950" y="611"/>
                  <a:pt x="21209" y="1807"/>
                </a:cubicBezTo>
                <a:cubicBezTo>
                  <a:pt x="21467" y="3004"/>
                  <a:pt x="21599" y="4431"/>
                  <a:pt x="21599" y="6130"/>
                </a:cubicBezTo>
                <a:lnTo>
                  <a:pt x="21599" y="15496"/>
                </a:lnTo>
                <a:cubicBezTo>
                  <a:pt x="21599" y="17168"/>
                  <a:pt x="21467" y="18623"/>
                  <a:pt x="21209" y="19819"/>
                </a:cubicBezTo>
                <a:cubicBezTo>
                  <a:pt x="20950" y="21015"/>
                  <a:pt x="20642" y="21599"/>
                  <a:pt x="20275" y="21599"/>
                </a:cubicBezTo>
                <a:lnTo>
                  <a:pt x="1348" y="21599"/>
                </a:lnTo>
                <a:cubicBezTo>
                  <a:pt x="963" y="21599"/>
                  <a:pt x="640" y="21015"/>
                  <a:pt x="384" y="19873"/>
                </a:cubicBezTo>
                <a:cubicBezTo>
                  <a:pt x="126" y="18731"/>
                  <a:pt x="0" y="17277"/>
                  <a:pt x="0" y="15496"/>
                </a:cubicBezTo>
                <a:lnTo>
                  <a:pt x="0" y="6130"/>
                </a:lnTo>
                <a:cubicBezTo>
                  <a:pt x="0" y="4431"/>
                  <a:pt x="126" y="3004"/>
                  <a:pt x="384" y="1807"/>
                </a:cubicBezTo>
                <a:cubicBezTo>
                  <a:pt x="640" y="611"/>
                  <a:pt x="954" y="0"/>
                  <a:pt x="1318" y="0"/>
                </a:cubicBezTo>
                <a:lnTo>
                  <a:pt x="20275" y="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9" name="AutoShape 100"/>
          <p:cNvSpPr/>
          <p:nvPr/>
        </p:nvSpPr>
        <p:spPr bwMode="auto">
          <a:xfrm>
            <a:off x="19863832" y="6504033"/>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82"/>
                  <a:pt x="15013" y="844"/>
                </a:cubicBezTo>
                <a:cubicBezTo>
                  <a:pt x="16321" y="1406"/>
                  <a:pt x="17465" y="2179"/>
                  <a:pt x="18449" y="3153"/>
                </a:cubicBezTo>
                <a:cubicBezTo>
                  <a:pt x="19432" y="4127"/>
                  <a:pt x="20204" y="5277"/>
                  <a:pt x="20760" y="6590"/>
                </a:cubicBezTo>
                <a:cubicBezTo>
                  <a:pt x="21323" y="7897"/>
                  <a:pt x="21599" y="9303"/>
                  <a:pt x="21599" y="10797"/>
                </a:cubicBezTo>
                <a:cubicBezTo>
                  <a:pt x="21599" y="12290"/>
                  <a:pt x="21323" y="13696"/>
                  <a:pt x="20760" y="15009"/>
                </a:cubicBezTo>
                <a:cubicBezTo>
                  <a:pt x="20204" y="16317"/>
                  <a:pt x="19432" y="17463"/>
                  <a:pt x="18449" y="18440"/>
                </a:cubicBezTo>
                <a:cubicBezTo>
                  <a:pt x="17465" y="19423"/>
                  <a:pt x="16321" y="20188"/>
                  <a:pt x="15013" y="20750"/>
                </a:cubicBezTo>
                <a:cubicBezTo>
                  <a:pt x="13704" y="21311"/>
                  <a:pt x="12303" y="21599"/>
                  <a:pt x="10805" y="21599"/>
                </a:cubicBezTo>
                <a:cubicBezTo>
                  <a:pt x="9310" y="21599"/>
                  <a:pt x="7906" y="21312"/>
                  <a:pt x="6595" y="20750"/>
                </a:cubicBezTo>
                <a:cubicBezTo>
                  <a:pt x="5281" y="20188"/>
                  <a:pt x="4136" y="19420"/>
                  <a:pt x="3156" y="18440"/>
                </a:cubicBezTo>
                <a:cubicBezTo>
                  <a:pt x="2178" y="17463"/>
                  <a:pt x="1407" y="16317"/>
                  <a:pt x="844" y="15009"/>
                </a:cubicBezTo>
                <a:cubicBezTo>
                  <a:pt x="279" y="13696"/>
                  <a:pt x="0" y="12290"/>
                  <a:pt x="0" y="10797"/>
                </a:cubicBezTo>
                <a:cubicBezTo>
                  <a:pt x="0" y="9303"/>
                  <a:pt x="279" y="7897"/>
                  <a:pt x="844" y="6590"/>
                </a:cubicBezTo>
                <a:cubicBezTo>
                  <a:pt x="1407" y="5277"/>
                  <a:pt x="2178" y="4130"/>
                  <a:pt x="3156" y="3153"/>
                </a:cubicBezTo>
                <a:cubicBezTo>
                  <a:pt x="4136" y="2176"/>
                  <a:pt x="5281" y="1406"/>
                  <a:pt x="6595" y="844"/>
                </a:cubicBezTo>
                <a:cubicBezTo>
                  <a:pt x="7906" y="279"/>
                  <a:pt x="9310" y="0"/>
                  <a:pt x="10805" y="0"/>
                </a:cubicBezTo>
                <a:moveTo>
                  <a:pt x="17042" y="9743"/>
                </a:moveTo>
                <a:cubicBezTo>
                  <a:pt x="17042" y="9616"/>
                  <a:pt x="16996" y="9512"/>
                  <a:pt x="16900" y="9424"/>
                </a:cubicBezTo>
                <a:cubicBezTo>
                  <a:pt x="16804" y="9343"/>
                  <a:pt x="16705" y="9297"/>
                  <a:pt x="16595" y="9297"/>
                </a:cubicBezTo>
                <a:lnTo>
                  <a:pt x="5015" y="9297"/>
                </a:lnTo>
                <a:cubicBezTo>
                  <a:pt x="4719" y="9297"/>
                  <a:pt x="4569" y="9453"/>
                  <a:pt x="4569" y="9744"/>
                </a:cubicBezTo>
                <a:lnTo>
                  <a:pt x="4569" y="11878"/>
                </a:lnTo>
                <a:cubicBezTo>
                  <a:pt x="4569" y="12175"/>
                  <a:pt x="4719" y="12324"/>
                  <a:pt x="5015" y="12324"/>
                </a:cubicBezTo>
                <a:lnTo>
                  <a:pt x="16595" y="12324"/>
                </a:lnTo>
                <a:cubicBezTo>
                  <a:pt x="16705" y="12324"/>
                  <a:pt x="16804" y="12279"/>
                  <a:pt x="16900" y="12197"/>
                </a:cubicBezTo>
                <a:cubicBezTo>
                  <a:pt x="16996" y="12110"/>
                  <a:pt x="17042" y="12005"/>
                  <a:pt x="17042" y="11878"/>
                </a:cubicBezTo>
                <a:lnTo>
                  <a:pt x="17042" y="974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0" name="AutoShape 101"/>
          <p:cNvSpPr/>
          <p:nvPr/>
        </p:nvSpPr>
        <p:spPr bwMode="auto">
          <a:xfrm>
            <a:off x="1492617" y="2997124"/>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817" y="0"/>
                </a:lnTo>
                <a:lnTo>
                  <a:pt x="9817" y="9815"/>
                </a:lnTo>
                <a:lnTo>
                  <a:pt x="0" y="9815"/>
                </a:lnTo>
                <a:lnTo>
                  <a:pt x="0" y="0"/>
                </a:lnTo>
                <a:close/>
                <a:moveTo>
                  <a:pt x="0" y="11784"/>
                </a:moveTo>
                <a:lnTo>
                  <a:pt x="9817" y="11784"/>
                </a:lnTo>
                <a:lnTo>
                  <a:pt x="9817" y="21599"/>
                </a:lnTo>
                <a:lnTo>
                  <a:pt x="0" y="21599"/>
                </a:lnTo>
                <a:lnTo>
                  <a:pt x="0" y="11784"/>
                </a:lnTo>
                <a:close/>
                <a:moveTo>
                  <a:pt x="1956" y="7859"/>
                </a:moveTo>
                <a:lnTo>
                  <a:pt x="7860" y="7859"/>
                </a:lnTo>
                <a:lnTo>
                  <a:pt x="7860" y="1950"/>
                </a:lnTo>
                <a:lnTo>
                  <a:pt x="1956" y="1950"/>
                </a:lnTo>
                <a:lnTo>
                  <a:pt x="1956" y="7859"/>
                </a:lnTo>
                <a:close/>
                <a:moveTo>
                  <a:pt x="1956" y="19646"/>
                </a:moveTo>
                <a:lnTo>
                  <a:pt x="7860" y="19646"/>
                </a:lnTo>
                <a:lnTo>
                  <a:pt x="7860" y="13738"/>
                </a:lnTo>
                <a:lnTo>
                  <a:pt x="1956" y="13738"/>
                </a:lnTo>
                <a:lnTo>
                  <a:pt x="1956" y="19646"/>
                </a:lnTo>
                <a:close/>
                <a:moveTo>
                  <a:pt x="3924" y="3948"/>
                </a:moveTo>
                <a:lnTo>
                  <a:pt x="5907" y="3948"/>
                </a:lnTo>
                <a:lnTo>
                  <a:pt x="5907" y="5905"/>
                </a:lnTo>
                <a:lnTo>
                  <a:pt x="3924" y="5905"/>
                </a:lnTo>
                <a:lnTo>
                  <a:pt x="3924" y="3948"/>
                </a:lnTo>
                <a:close/>
                <a:moveTo>
                  <a:pt x="3924" y="15694"/>
                </a:moveTo>
                <a:lnTo>
                  <a:pt x="5907" y="15694"/>
                </a:lnTo>
                <a:lnTo>
                  <a:pt x="5907" y="17677"/>
                </a:lnTo>
                <a:lnTo>
                  <a:pt x="3924" y="17677"/>
                </a:lnTo>
                <a:lnTo>
                  <a:pt x="3924" y="15694"/>
                </a:lnTo>
                <a:close/>
                <a:moveTo>
                  <a:pt x="21599" y="9815"/>
                </a:moveTo>
                <a:lnTo>
                  <a:pt x="11782" y="9815"/>
                </a:lnTo>
                <a:lnTo>
                  <a:pt x="11782" y="0"/>
                </a:lnTo>
                <a:lnTo>
                  <a:pt x="21599" y="0"/>
                </a:lnTo>
                <a:lnTo>
                  <a:pt x="21599" y="9815"/>
                </a:lnTo>
                <a:close/>
                <a:moveTo>
                  <a:pt x="19643" y="11784"/>
                </a:moveTo>
                <a:lnTo>
                  <a:pt x="21599" y="11784"/>
                </a:lnTo>
                <a:lnTo>
                  <a:pt x="21599" y="17677"/>
                </a:lnTo>
                <a:lnTo>
                  <a:pt x="15692" y="17677"/>
                </a:lnTo>
                <a:lnTo>
                  <a:pt x="15692" y="15724"/>
                </a:lnTo>
                <a:lnTo>
                  <a:pt x="13739" y="15724"/>
                </a:lnTo>
                <a:lnTo>
                  <a:pt x="13739" y="21599"/>
                </a:lnTo>
                <a:lnTo>
                  <a:pt x="11782" y="21599"/>
                </a:lnTo>
                <a:lnTo>
                  <a:pt x="11782" y="11784"/>
                </a:lnTo>
                <a:lnTo>
                  <a:pt x="17646" y="11784"/>
                </a:lnTo>
                <a:lnTo>
                  <a:pt x="17646" y="13738"/>
                </a:lnTo>
                <a:lnTo>
                  <a:pt x="19643" y="13738"/>
                </a:lnTo>
                <a:lnTo>
                  <a:pt x="19643" y="11784"/>
                </a:lnTo>
                <a:close/>
                <a:moveTo>
                  <a:pt x="19643" y="1953"/>
                </a:moveTo>
                <a:lnTo>
                  <a:pt x="13739" y="1953"/>
                </a:lnTo>
                <a:lnTo>
                  <a:pt x="13739" y="7861"/>
                </a:lnTo>
                <a:lnTo>
                  <a:pt x="19643" y="7861"/>
                </a:lnTo>
                <a:lnTo>
                  <a:pt x="19643" y="1953"/>
                </a:lnTo>
                <a:close/>
                <a:moveTo>
                  <a:pt x="17646" y="5905"/>
                </a:moveTo>
                <a:lnTo>
                  <a:pt x="15692" y="5905"/>
                </a:lnTo>
                <a:lnTo>
                  <a:pt x="15692" y="3948"/>
                </a:lnTo>
                <a:lnTo>
                  <a:pt x="17646" y="3948"/>
                </a:lnTo>
                <a:lnTo>
                  <a:pt x="17646" y="5905"/>
                </a:lnTo>
                <a:close/>
                <a:moveTo>
                  <a:pt x="15692" y="19646"/>
                </a:moveTo>
                <a:lnTo>
                  <a:pt x="17646" y="19646"/>
                </a:lnTo>
                <a:lnTo>
                  <a:pt x="17646" y="21599"/>
                </a:lnTo>
                <a:lnTo>
                  <a:pt x="15692" y="21599"/>
                </a:lnTo>
                <a:lnTo>
                  <a:pt x="15692" y="19646"/>
                </a:lnTo>
                <a:close/>
                <a:moveTo>
                  <a:pt x="19643" y="19646"/>
                </a:moveTo>
                <a:lnTo>
                  <a:pt x="21599" y="19646"/>
                </a:lnTo>
                <a:lnTo>
                  <a:pt x="21599" y="21599"/>
                </a:lnTo>
                <a:lnTo>
                  <a:pt x="19643" y="21599"/>
                </a:lnTo>
                <a:lnTo>
                  <a:pt x="19643" y="1964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1" name="AutoShape 102"/>
          <p:cNvSpPr/>
          <p:nvPr/>
        </p:nvSpPr>
        <p:spPr bwMode="auto">
          <a:xfrm>
            <a:off x="2646714" y="2983540"/>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4"/>
                </a:cubicBezTo>
                <a:cubicBezTo>
                  <a:pt x="16319" y="1409"/>
                  <a:pt x="17463" y="2179"/>
                  <a:pt x="18449" y="3156"/>
                </a:cubicBezTo>
                <a:cubicBezTo>
                  <a:pt x="19432" y="4133"/>
                  <a:pt x="20201" y="5277"/>
                  <a:pt x="20760" y="6587"/>
                </a:cubicBezTo>
                <a:cubicBezTo>
                  <a:pt x="21317" y="7900"/>
                  <a:pt x="21599" y="9303"/>
                  <a:pt x="21599" y="10800"/>
                </a:cubicBezTo>
                <a:cubicBezTo>
                  <a:pt x="21599" y="12296"/>
                  <a:pt x="21317" y="13699"/>
                  <a:pt x="20760" y="15009"/>
                </a:cubicBezTo>
                <a:cubicBezTo>
                  <a:pt x="20201" y="16319"/>
                  <a:pt x="19430" y="17466"/>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6"/>
                  <a:pt x="1409" y="16319"/>
                  <a:pt x="847" y="15009"/>
                </a:cubicBezTo>
                <a:cubicBezTo>
                  <a:pt x="282" y="13699"/>
                  <a:pt x="0" y="12296"/>
                  <a:pt x="0" y="10800"/>
                </a:cubicBezTo>
                <a:cubicBezTo>
                  <a:pt x="0" y="9303"/>
                  <a:pt x="282" y="7900"/>
                  <a:pt x="847" y="6587"/>
                </a:cubicBezTo>
                <a:cubicBezTo>
                  <a:pt x="1409" y="5277"/>
                  <a:pt x="2181" y="4133"/>
                  <a:pt x="3158" y="3156"/>
                </a:cubicBezTo>
                <a:cubicBezTo>
                  <a:pt x="4136" y="2179"/>
                  <a:pt x="5280" y="1409"/>
                  <a:pt x="6594" y="844"/>
                </a:cubicBezTo>
                <a:cubicBezTo>
                  <a:pt x="7902" y="279"/>
                  <a:pt x="9306" y="0"/>
                  <a:pt x="10807" y="0"/>
                </a:cubicBezTo>
                <a:moveTo>
                  <a:pt x="13296" y="11689"/>
                </a:moveTo>
                <a:lnTo>
                  <a:pt x="13296" y="11689"/>
                </a:lnTo>
                <a:cubicBezTo>
                  <a:pt x="13522" y="11511"/>
                  <a:pt x="13742" y="11299"/>
                  <a:pt x="13965" y="11068"/>
                </a:cubicBezTo>
                <a:cubicBezTo>
                  <a:pt x="14186" y="10831"/>
                  <a:pt x="14392" y="10576"/>
                  <a:pt x="14587" y="10297"/>
                </a:cubicBezTo>
                <a:cubicBezTo>
                  <a:pt x="14782" y="10017"/>
                  <a:pt x="14937" y="9707"/>
                  <a:pt x="15053" y="9359"/>
                </a:cubicBezTo>
                <a:cubicBezTo>
                  <a:pt x="15172" y="9012"/>
                  <a:pt x="15228" y="8603"/>
                  <a:pt x="15228" y="8134"/>
                </a:cubicBezTo>
                <a:cubicBezTo>
                  <a:pt x="15228" y="7521"/>
                  <a:pt x="15107" y="6976"/>
                  <a:pt x="14855" y="6496"/>
                </a:cubicBezTo>
                <a:cubicBezTo>
                  <a:pt x="14607" y="6022"/>
                  <a:pt x="14276" y="5624"/>
                  <a:pt x="13861" y="5316"/>
                </a:cubicBezTo>
                <a:cubicBezTo>
                  <a:pt x="13445" y="5006"/>
                  <a:pt x="12979" y="4766"/>
                  <a:pt x="12459" y="4599"/>
                </a:cubicBezTo>
                <a:cubicBezTo>
                  <a:pt x="11940" y="4433"/>
                  <a:pt x="11425" y="4348"/>
                  <a:pt x="10911" y="4348"/>
                </a:cubicBezTo>
                <a:cubicBezTo>
                  <a:pt x="10343" y="4348"/>
                  <a:pt x="9832" y="4424"/>
                  <a:pt x="9377" y="4571"/>
                </a:cubicBezTo>
                <a:cubicBezTo>
                  <a:pt x="8922" y="4721"/>
                  <a:pt x="8535" y="4881"/>
                  <a:pt x="8221" y="5051"/>
                </a:cubicBezTo>
                <a:cubicBezTo>
                  <a:pt x="7905" y="5223"/>
                  <a:pt x="7668" y="5381"/>
                  <a:pt x="7504" y="5531"/>
                </a:cubicBezTo>
                <a:cubicBezTo>
                  <a:pt x="7340" y="5681"/>
                  <a:pt x="7249" y="5763"/>
                  <a:pt x="7232" y="5782"/>
                </a:cubicBezTo>
                <a:cubicBezTo>
                  <a:pt x="7086" y="5926"/>
                  <a:pt x="7074" y="6101"/>
                  <a:pt x="7190" y="6307"/>
                </a:cubicBezTo>
                <a:lnTo>
                  <a:pt x="8476" y="7863"/>
                </a:lnTo>
                <a:cubicBezTo>
                  <a:pt x="8512" y="7937"/>
                  <a:pt x="8600" y="7990"/>
                  <a:pt x="8747" y="8024"/>
                </a:cubicBezTo>
                <a:cubicBezTo>
                  <a:pt x="8854" y="8024"/>
                  <a:pt x="8959" y="7999"/>
                  <a:pt x="9058" y="7945"/>
                </a:cubicBezTo>
                <a:lnTo>
                  <a:pt x="9193" y="7838"/>
                </a:lnTo>
                <a:cubicBezTo>
                  <a:pt x="9281" y="7764"/>
                  <a:pt x="9405" y="7685"/>
                  <a:pt x="9563" y="7601"/>
                </a:cubicBezTo>
                <a:cubicBezTo>
                  <a:pt x="9724" y="7513"/>
                  <a:pt x="9897" y="7440"/>
                  <a:pt x="10095" y="7375"/>
                </a:cubicBezTo>
                <a:cubicBezTo>
                  <a:pt x="10287" y="7313"/>
                  <a:pt x="10499" y="7282"/>
                  <a:pt x="10725" y="7282"/>
                </a:cubicBezTo>
                <a:cubicBezTo>
                  <a:pt x="11092" y="7282"/>
                  <a:pt x="11406" y="7383"/>
                  <a:pt x="11663" y="7587"/>
                </a:cubicBezTo>
                <a:cubicBezTo>
                  <a:pt x="11920" y="7790"/>
                  <a:pt x="12050" y="8050"/>
                  <a:pt x="12050" y="8363"/>
                </a:cubicBezTo>
                <a:cubicBezTo>
                  <a:pt x="12050" y="8696"/>
                  <a:pt x="11940" y="8990"/>
                  <a:pt x="11719" y="9235"/>
                </a:cubicBezTo>
                <a:cubicBezTo>
                  <a:pt x="11499" y="9484"/>
                  <a:pt x="11222" y="9755"/>
                  <a:pt x="10886" y="10054"/>
                </a:cubicBezTo>
                <a:cubicBezTo>
                  <a:pt x="10679" y="10215"/>
                  <a:pt x="10470" y="10399"/>
                  <a:pt x="10256" y="10599"/>
                </a:cubicBezTo>
                <a:cubicBezTo>
                  <a:pt x="10047" y="10802"/>
                  <a:pt x="9849" y="11034"/>
                  <a:pt x="9676" y="11297"/>
                </a:cubicBezTo>
                <a:cubicBezTo>
                  <a:pt x="9501" y="11559"/>
                  <a:pt x="9357" y="11844"/>
                  <a:pt x="9250" y="12155"/>
                </a:cubicBezTo>
                <a:cubicBezTo>
                  <a:pt x="9142" y="12465"/>
                  <a:pt x="9086" y="12824"/>
                  <a:pt x="9086" y="13231"/>
                </a:cubicBezTo>
                <a:lnTo>
                  <a:pt x="9086" y="14095"/>
                </a:lnTo>
                <a:cubicBezTo>
                  <a:pt x="9086" y="14202"/>
                  <a:pt x="9128" y="14298"/>
                  <a:pt x="9210" y="14377"/>
                </a:cubicBezTo>
                <a:cubicBezTo>
                  <a:pt x="9289" y="14459"/>
                  <a:pt x="9385" y="14498"/>
                  <a:pt x="9493" y="14498"/>
                </a:cubicBezTo>
                <a:lnTo>
                  <a:pt x="11711" y="14498"/>
                </a:lnTo>
                <a:cubicBezTo>
                  <a:pt x="11821" y="14498"/>
                  <a:pt x="11911" y="14459"/>
                  <a:pt x="11990" y="14377"/>
                </a:cubicBezTo>
                <a:cubicBezTo>
                  <a:pt x="12067" y="14298"/>
                  <a:pt x="12106" y="14202"/>
                  <a:pt x="12106" y="14095"/>
                </a:cubicBezTo>
                <a:lnTo>
                  <a:pt x="12106" y="13406"/>
                </a:lnTo>
                <a:cubicBezTo>
                  <a:pt x="12106" y="13053"/>
                  <a:pt x="12219" y="12756"/>
                  <a:pt x="12451" y="12508"/>
                </a:cubicBezTo>
                <a:cubicBezTo>
                  <a:pt x="12680" y="12259"/>
                  <a:pt x="12960" y="11988"/>
                  <a:pt x="13296" y="11689"/>
                </a:cubicBezTo>
                <a:moveTo>
                  <a:pt x="12106" y="15664"/>
                </a:moveTo>
                <a:cubicBezTo>
                  <a:pt x="12106" y="15557"/>
                  <a:pt x="12067" y="15464"/>
                  <a:pt x="11996" y="15382"/>
                </a:cubicBezTo>
                <a:cubicBezTo>
                  <a:pt x="11928" y="15300"/>
                  <a:pt x="11829" y="15258"/>
                  <a:pt x="11711" y="15258"/>
                </a:cubicBezTo>
                <a:lnTo>
                  <a:pt x="9493" y="15258"/>
                </a:lnTo>
                <a:cubicBezTo>
                  <a:pt x="9385" y="15258"/>
                  <a:pt x="9292" y="15300"/>
                  <a:pt x="9210" y="15382"/>
                </a:cubicBezTo>
                <a:cubicBezTo>
                  <a:pt x="9128" y="15464"/>
                  <a:pt x="9086" y="15557"/>
                  <a:pt x="9086" y="15664"/>
                </a:cubicBezTo>
                <a:lnTo>
                  <a:pt x="9086" y="17774"/>
                </a:lnTo>
                <a:cubicBezTo>
                  <a:pt x="9086" y="17881"/>
                  <a:pt x="9128" y="17980"/>
                  <a:pt x="9210" y="18064"/>
                </a:cubicBezTo>
                <a:cubicBezTo>
                  <a:pt x="9289" y="18152"/>
                  <a:pt x="9385" y="18194"/>
                  <a:pt x="9493" y="18194"/>
                </a:cubicBezTo>
                <a:lnTo>
                  <a:pt x="11711" y="18194"/>
                </a:lnTo>
                <a:cubicBezTo>
                  <a:pt x="11821" y="18194"/>
                  <a:pt x="11911" y="18152"/>
                  <a:pt x="11990" y="18064"/>
                </a:cubicBezTo>
                <a:cubicBezTo>
                  <a:pt x="12067" y="17980"/>
                  <a:pt x="12106" y="17881"/>
                  <a:pt x="12106" y="17774"/>
                </a:cubicBezTo>
                <a:lnTo>
                  <a:pt x="12106" y="15664"/>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2" name="AutoShape 103"/>
          <p:cNvSpPr/>
          <p:nvPr/>
        </p:nvSpPr>
        <p:spPr bwMode="auto">
          <a:xfrm>
            <a:off x="3866475" y="2983540"/>
            <a:ext cx="497454" cy="485080"/>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5"/>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4"/>
                  <a:pt x="6410" y="9875"/>
                </a:cubicBezTo>
                <a:cubicBezTo>
                  <a:pt x="5862" y="8926"/>
                  <a:pt x="5319" y="8127"/>
                  <a:pt x="4776" y="7473"/>
                </a:cubicBezTo>
                <a:cubicBezTo>
                  <a:pt x="4232" y="6822"/>
                  <a:pt x="3650" y="6495"/>
                  <a:pt x="3024" y="6495"/>
                </a:cubicBezTo>
                <a:lnTo>
                  <a:pt x="462" y="6495"/>
                </a:lnTo>
                <a:close/>
                <a:moveTo>
                  <a:pt x="21333" y="15997"/>
                </a:moveTo>
                <a:cubicBezTo>
                  <a:pt x="21514" y="16166"/>
                  <a:pt x="21599"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3" name="AutoShape 104"/>
          <p:cNvSpPr/>
          <p:nvPr/>
        </p:nvSpPr>
        <p:spPr bwMode="auto">
          <a:xfrm>
            <a:off x="5084247" y="2983540"/>
            <a:ext cx="497454" cy="485080"/>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4" name="AutoShape 105"/>
          <p:cNvSpPr/>
          <p:nvPr/>
        </p:nvSpPr>
        <p:spPr bwMode="auto">
          <a:xfrm>
            <a:off x="18671927" y="3001004"/>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91" y="17891"/>
                </a:moveTo>
                <a:cubicBezTo>
                  <a:pt x="21461" y="18164"/>
                  <a:pt x="21599" y="18475"/>
                  <a:pt x="21599" y="18824"/>
                </a:cubicBezTo>
                <a:cubicBezTo>
                  <a:pt x="21599" y="19176"/>
                  <a:pt x="21461" y="19490"/>
                  <a:pt x="21191" y="19760"/>
                </a:cubicBezTo>
                <a:lnTo>
                  <a:pt x="19784" y="21192"/>
                </a:lnTo>
                <a:cubicBezTo>
                  <a:pt x="19514" y="21465"/>
                  <a:pt x="19196" y="21599"/>
                  <a:pt x="18829" y="21599"/>
                </a:cubicBezTo>
                <a:cubicBezTo>
                  <a:pt x="18465" y="21599"/>
                  <a:pt x="18150" y="21465"/>
                  <a:pt x="17889" y="21192"/>
                </a:cubicBezTo>
                <a:lnTo>
                  <a:pt x="10800" y="14101"/>
                </a:lnTo>
                <a:lnTo>
                  <a:pt x="3684" y="21192"/>
                </a:lnTo>
                <a:cubicBezTo>
                  <a:pt x="3410" y="21465"/>
                  <a:pt x="3099" y="21599"/>
                  <a:pt x="2749" y="21599"/>
                </a:cubicBezTo>
                <a:cubicBezTo>
                  <a:pt x="2397" y="21599"/>
                  <a:pt x="2083" y="21465"/>
                  <a:pt x="1815" y="21192"/>
                </a:cubicBezTo>
                <a:lnTo>
                  <a:pt x="408" y="19787"/>
                </a:lnTo>
                <a:cubicBezTo>
                  <a:pt x="135" y="19520"/>
                  <a:pt x="0" y="19200"/>
                  <a:pt x="0" y="18839"/>
                </a:cubicBezTo>
                <a:cubicBezTo>
                  <a:pt x="0" y="18481"/>
                  <a:pt x="135" y="18164"/>
                  <a:pt x="408" y="17891"/>
                </a:cubicBezTo>
                <a:lnTo>
                  <a:pt x="7556" y="10731"/>
                </a:lnTo>
                <a:lnTo>
                  <a:pt x="408" y="3708"/>
                </a:lnTo>
                <a:cubicBezTo>
                  <a:pt x="135" y="3435"/>
                  <a:pt x="0" y="3121"/>
                  <a:pt x="0" y="2760"/>
                </a:cubicBezTo>
                <a:cubicBezTo>
                  <a:pt x="0" y="2399"/>
                  <a:pt x="135" y="2082"/>
                  <a:pt x="408" y="1815"/>
                </a:cubicBezTo>
                <a:lnTo>
                  <a:pt x="1815" y="407"/>
                </a:lnTo>
                <a:cubicBezTo>
                  <a:pt x="2085" y="135"/>
                  <a:pt x="2403" y="0"/>
                  <a:pt x="2770" y="0"/>
                </a:cubicBezTo>
                <a:cubicBezTo>
                  <a:pt x="3134" y="0"/>
                  <a:pt x="3449" y="134"/>
                  <a:pt x="3710" y="407"/>
                </a:cubicBezTo>
                <a:lnTo>
                  <a:pt x="10800" y="7486"/>
                </a:lnTo>
                <a:lnTo>
                  <a:pt x="17889" y="407"/>
                </a:lnTo>
                <a:cubicBezTo>
                  <a:pt x="18159" y="135"/>
                  <a:pt x="18476" y="0"/>
                  <a:pt x="18838" y="0"/>
                </a:cubicBezTo>
                <a:cubicBezTo>
                  <a:pt x="19196" y="0"/>
                  <a:pt x="19514" y="134"/>
                  <a:pt x="19784" y="407"/>
                </a:cubicBezTo>
                <a:lnTo>
                  <a:pt x="21191" y="1815"/>
                </a:lnTo>
                <a:cubicBezTo>
                  <a:pt x="21461" y="2082"/>
                  <a:pt x="21599" y="2402"/>
                  <a:pt x="21599" y="2769"/>
                </a:cubicBezTo>
                <a:cubicBezTo>
                  <a:pt x="21599" y="3133"/>
                  <a:pt x="21461" y="3447"/>
                  <a:pt x="21191" y="3708"/>
                </a:cubicBezTo>
                <a:lnTo>
                  <a:pt x="14043" y="10869"/>
                </a:lnTo>
                <a:lnTo>
                  <a:pt x="21191" y="1789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5" name="AutoShape 106"/>
          <p:cNvSpPr/>
          <p:nvPr/>
        </p:nvSpPr>
        <p:spPr bwMode="auto">
          <a:xfrm>
            <a:off x="19853882" y="3001004"/>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9"/>
                  <a:pt x="18449" y="3156"/>
                </a:cubicBezTo>
                <a:cubicBezTo>
                  <a:pt x="19432" y="4133"/>
                  <a:pt x="20201" y="5279"/>
                  <a:pt x="20760" y="6590"/>
                </a:cubicBezTo>
                <a:cubicBezTo>
                  <a:pt x="21317" y="7900"/>
                  <a:pt x="21599" y="9306"/>
                  <a:pt x="21599" y="10800"/>
                </a:cubicBezTo>
                <a:cubicBezTo>
                  <a:pt x="21599" y="12296"/>
                  <a:pt x="21317" y="13702"/>
                  <a:pt x="20760" y="15012"/>
                </a:cubicBezTo>
                <a:cubicBezTo>
                  <a:pt x="20201" y="16320"/>
                  <a:pt x="19430" y="17469"/>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9"/>
                  <a:pt x="1409" y="16320"/>
                  <a:pt x="847" y="15012"/>
                </a:cubicBezTo>
                <a:cubicBezTo>
                  <a:pt x="282" y="13702"/>
                  <a:pt x="0" y="12296"/>
                  <a:pt x="0" y="10800"/>
                </a:cubicBezTo>
                <a:cubicBezTo>
                  <a:pt x="0" y="9306"/>
                  <a:pt x="282" y="7900"/>
                  <a:pt x="847" y="6590"/>
                </a:cubicBezTo>
                <a:cubicBezTo>
                  <a:pt x="1409" y="5279"/>
                  <a:pt x="2181" y="4133"/>
                  <a:pt x="3158" y="3156"/>
                </a:cubicBezTo>
                <a:cubicBezTo>
                  <a:pt x="4136" y="2179"/>
                  <a:pt x="5280" y="1408"/>
                  <a:pt x="6594" y="847"/>
                </a:cubicBezTo>
                <a:cubicBezTo>
                  <a:pt x="7902" y="282"/>
                  <a:pt x="9306" y="0"/>
                  <a:pt x="10807" y="0"/>
                </a:cubicBezTo>
                <a:moveTo>
                  <a:pt x="10807" y="18355"/>
                </a:moveTo>
                <a:cubicBezTo>
                  <a:pt x="11860" y="18355"/>
                  <a:pt x="12844" y="18157"/>
                  <a:pt x="13756" y="17759"/>
                </a:cubicBezTo>
                <a:cubicBezTo>
                  <a:pt x="14666" y="17367"/>
                  <a:pt x="15463" y="16822"/>
                  <a:pt x="16149" y="16139"/>
                </a:cubicBezTo>
                <a:cubicBezTo>
                  <a:pt x="16836" y="15455"/>
                  <a:pt x="17378" y="14656"/>
                  <a:pt x="17774" y="13744"/>
                </a:cubicBezTo>
                <a:cubicBezTo>
                  <a:pt x="18169" y="12835"/>
                  <a:pt x="18367" y="11853"/>
                  <a:pt x="18367" y="10799"/>
                </a:cubicBezTo>
                <a:cubicBezTo>
                  <a:pt x="18367" y="9746"/>
                  <a:pt x="18169" y="8766"/>
                  <a:pt x="17774" y="7852"/>
                </a:cubicBezTo>
                <a:cubicBezTo>
                  <a:pt x="17376" y="6942"/>
                  <a:pt x="16836" y="6146"/>
                  <a:pt x="16149" y="5463"/>
                </a:cubicBezTo>
                <a:cubicBezTo>
                  <a:pt x="15466" y="4777"/>
                  <a:pt x="14666" y="4235"/>
                  <a:pt x="13748" y="3839"/>
                </a:cubicBezTo>
                <a:cubicBezTo>
                  <a:pt x="12830" y="3444"/>
                  <a:pt x="11852" y="3246"/>
                  <a:pt x="10807" y="3246"/>
                </a:cubicBezTo>
                <a:cubicBezTo>
                  <a:pt x="9753" y="3246"/>
                  <a:pt x="8764" y="3444"/>
                  <a:pt x="7851" y="3839"/>
                </a:cubicBezTo>
                <a:cubicBezTo>
                  <a:pt x="6933" y="4235"/>
                  <a:pt x="6139" y="4777"/>
                  <a:pt x="5455" y="5463"/>
                </a:cubicBezTo>
                <a:cubicBezTo>
                  <a:pt x="4774" y="6146"/>
                  <a:pt x="4235" y="6942"/>
                  <a:pt x="3839" y="7852"/>
                </a:cubicBezTo>
                <a:cubicBezTo>
                  <a:pt x="3444" y="8766"/>
                  <a:pt x="3246" y="9746"/>
                  <a:pt x="3246" y="10799"/>
                </a:cubicBezTo>
                <a:cubicBezTo>
                  <a:pt x="3246" y="11852"/>
                  <a:pt x="3444" y="12835"/>
                  <a:pt x="3839" y="13744"/>
                </a:cubicBezTo>
                <a:cubicBezTo>
                  <a:pt x="4238" y="14656"/>
                  <a:pt x="4774" y="15455"/>
                  <a:pt x="5455" y="16139"/>
                </a:cubicBezTo>
                <a:cubicBezTo>
                  <a:pt x="6136" y="16822"/>
                  <a:pt x="6930" y="17367"/>
                  <a:pt x="7851" y="17759"/>
                </a:cubicBezTo>
                <a:cubicBezTo>
                  <a:pt x="8764" y="18158"/>
                  <a:pt x="9753" y="18355"/>
                  <a:pt x="10807" y="18355"/>
                </a:cubicBezTo>
                <a:moveTo>
                  <a:pt x="15350" y="7784"/>
                </a:moveTo>
                <a:cubicBezTo>
                  <a:pt x="15613" y="8049"/>
                  <a:pt x="15613" y="8304"/>
                  <a:pt x="15350" y="8555"/>
                </a:cubicBezTo>
                <a:lnTo>
                  <a:pt x="13104" y="10800"/>
                </a:lnTo>
                <a:lnTo>
                  <a:pt x="15350" y="13044"/>
                </a:lnTo>
                <a:cubicBezTo>
                  <a:pt x="15613" y="13304"/>
                  <a:pt x="15613" y="13564"/>
                  <a:pt x="15350" y="13812"/>
                </a:cubicBezTo>
                <a:lnTo>
                  <a:pt x="13821" y="15340"/>
                </a:lnTo>
                <a:cubicBezTo>
                  <a:pt x="13714" y="15447"/>
                  <a:pt x="13584" y="15501"/>
                  <a:pt x="13434" y="15501"/>
                </a:cubicBezTo>
                <a:cubicBezTo>
                  <a:pt x="13287" y="15501"/>
                  <a:pt x="13157" y="15447"/>
                  <a:pt x="13050" y="15340"/>
                </a:cubicBezTo>
                <a:lnTo>
                  <a:pt x="10804" y="13095"/>
                </a:lnTo>
                <a:lnTo>
                  <a:pt x="8558" y="15340"/>
                </a:lnTo>
                <a:cubicBezTo>
                  <a:pt x="8450" y="15447"/>
                  <a:pt x="8320" y="15501"/>
                  <a:pt x="8170" y="15501"/>
                </a:cubicBezTo>
                <a:cubicBezTo>
                  <a:pt x="8024" y="15501"/>
                  <a:pt x="7888" y="15447"/>
                  <a:pt x="7772" y="15340"/>
                </a:cubicBezTo>
                <a:lnTo>
                  <a:pt x="6258" y="13812"/>
                </a:lnTo>
                <a:cubicBezTo>
                  <a:pt x="6150" y="13705"/>
                  <a:pt x="6094" y="13575"/>
                  <a:pt x="6094" y="13428"/>
                </a:cubicBezTo>
                <a:cubicBezTo>
                  <a:pt x="6094" y="13279"/>
                  <a:pt x="6150" y="13149"/>
                  <a:pt x="6258" y="13041"/>
                </a:cubicBezTo>
                <a:lnTo>
                  <a:pt x="8504" y="10797"/>
                </a:lnTo>
                <a:lnTo>
                  <a:pt x="6258" y="8552"/>
                </a:lnTo>
                <a:cubicBezTo>
                  <a:pt x="6150" y="8445"/>
                  <a:pt x="6094" y="8315"/>
                  <a:pt x="6094" y="8168"/>
                </a:cubicBezTo>
                <a:cubicBezTo>
                  <a:pt x="6094" y="8018"/>
                  <a:pt x="6150" y="7891"/>
                  <a:pt x="6258" y="7781"/>
                </a:cubicBezTo>
                <a:lnTo>
                  <a:pt x="7772" y="6256"/>
                </a:lnTo>
                <a:cubicBezTo>
                  <a:pt x="8035" y="5994"/>
                  <a:pt x="8295" y="5994"/>
                  <a:pt x="8555" y="6256"/>
                </a:cubicBezTo>
                <a:lnTo>
                  <a:pt x="10801" y="8498"/>
                </a:lnTo>
                <a:lnTo>
                  <a:pt x="13047" y="6256"/>
                </a:lnTo>
                <a:cubicBezTo>
                  <a:pt x="13307" y="5994"/>
                  <a:pt x="13567" y="5994"/>
                  <a:pt x="13816" y="6256"/>
                </a:cubicBezTo>
                <a:lnTo>
                  <a:pt x="15350" y="7784"/>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6" name="AutoShape 107"/>
          <p:cNvSpPr/>
          <p:nvPr/>
        </p:nvSpPr>
        <p:spPr bwMode="auto">
          <a:xfrm>
            <a:off x="21073646" y="2987420"/>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9" y="3162"/>
                </a:moveTo>
                <a:cubicBezTo>
                  <a:pt x="19503" y="4215"/>
                  <a:pt x="20291" y="5407"/>
                  <a:pt x="20817" y="6731"/>
                </a:cubicBezTo>
                <a:cubicBezTo>
                  <a:pt x="21340" y="8058"/>
                  <a:pt x="21599" y="9410"/>
                  <a:pt x="21599" y="10800"/>
                </a:cubicBezTo>
                <a:cubicBezTo>
                  <a:pt x="21599" y="12186"/>
                  <a:pt x="21337" y="13544"/>
                  <a:pt x="20817" y="14871"/>
                </a:cubicBezTo>
                <a:cubicBezTo>
                  <a:pt x="20291" y="16192"/>
                  <a:pt x="19503" y="17381"/>
                  <a:pt x="18449" y="18437"/>
                </a:cubicBezTo>
                <a:cubicBezTo>
                  <a:pt x="17393" y="19490"/>
                  <a:pt x="16200" y="20284"/>
                  <a:pt x="14869" y="20809"/>
                </a:cubicBezTo>
                <a:cubicBezTo>
                  <a:pt x="13539" y="21337"/>
                  <a:pt x="12183" y="21599"/>
                  <a:pt x="10801" y="21599"/>
                </a:cubicBezTo>
                <a:cubicBezTo>
                  <a:pt x="9416" y="21599"/>
                  <a:pt x="8057" y="21337"/>
                  <a:pt x="6730" y="20809"/>
                </a:cubicBezTo>
                <a:cubicBezTo>
                  <a:pt x="5399" y="20284"/>
                  <a:pt x="4206" y="19490"/>
                  <a:pt x="3150" y="18437"/>
                </a:cubicBezTo>
                <a:cubicBezTo>
                  <a:pt x="2099" y="17381"/>
                  <a:pt x="1308" y="16192"/>
                  <a:pt x="782" y="14871"/>
                </a:cubicBezTo>
                <a:cubicBezTo>
                  <a:pt x="259" y="13544"/>
                  <a:pt x="0" y="12186"/>
                  <a:pt x="0" y="10800"/>
                </a:cubicBezTo>
                <a:cubicBezTo>
                  <a:pt x="0" y="9410"/>
                  <a:pt x="265" y="8055"/>
                  <a:pt x="791" y="6725"/>
                </a:cubicBezTo>
                <a:cubicBezTo>
                  <a:pt x="1319" y="5395"/>
                  <a:pt x="2104" y="4210"/>
                  <a:pt x="3150" y="3162"/>
                </a:cubicBezTo>
                <a:cubicBezTo>
                  <a:pt x="4206" y="2109"/>
                  <a:pt x="5399" y="1318"/>
                  <a:pt x="6730" y="790"/>
                </a:cubicBezTo>
                <a:cubicBezTo>
                  <a:pt x="8060" y="262"/>
                  <a:pt x="9416" y="0"/>
                  <a:pt x="10801" y="0"/>
                </a:cubicBezTo>
                <a:cubicBezTo>
                  <a:pt x="12183" y="0"/>
                  <a:pt x="13542" y="262"/>
                  <a:pt x="14869" y="790"/>
                </a:cubicBezTo>
                <a:cubicBezTo>
                  <a:pt x="16197" y="1318"/>
                  <a:pt x="17393" y="2109"/>
                  <a:pt x="18449" y="3162"/>
                </a:cubicBezTo>
                <a:moveTo>
                  <a:pt x="16282" y="7530"/>
                </a:moveTo>
                <a:cubicBezTo>
                  <a:pt x="16488" y="7321"/>
                  <a:pt x="16488" y="7112"/>
                  <a:pt x="16282" y="6892"/>
                </a:cubicBezTo>
                <a:lnTo>
                  <a:pt x="14700" y="5342"/>
                </a:lnTo>
                <a:cubicBezTo>
                  <a:pt x="14474" y="5116"/>
                  <a:pt x="14262" y="5116"/>
                  <a:pt x="14061" y="5342"/>
                </a:cubicBezTo>
                <a:lnTo>
                  <a:pt x="10775" y="8640"/>
                </a:lnTo>
                <a:lnTo>
                  <a:pt x="7775" y="5650"/>
                </a:lnTo>
                <a:cubicBezTo>
                  <a:pt x="7685" y="5562"/>
                  <a:pt x="7583" y="5514"/>
                  <a:pt x="7464" y="5514"/>
                </a:cubicBezTo>
                <a:cubicBezTo>
                  <a:pt x="7348" y="5514"/>
                  <a:pt x="7238" y="5562"/>
                  <a:pt x="7139" y="5650"/>
                </a:cubicBezTo>
                <a:lnTo>
                  <a:pt x="5653" y="7177"/>
                </a:lnTo>
                <a:cubicBezTo>
                  <a:pt x="5427" y="7386"/>
                  <a:pt x="5427" y="7595"/>
                  <a:pt x="5653" y="7812"/>
                </a:cubicBezTo>
                <a:lnTo>
                  <a:pt x="8617" y="10771"/>
                </a:lnTo>
                <a:lnTo>
                  <a:pt x="5345" y="14069"/>
                </a:lnTo>
                <a:cubicBezTo>
                  <a:pt x="5255" y="14162"/>
                  <a:pt x="5207" y="14264"/>
                  <a:pt x="5207" y="14383"/>
                </a:cubicBezTo>
                <a:cubicBezTo>
                  <a:pt x="5207" y="14501"/>
                  <a:pt x="5255" y="14609"/>
                  <a:pt x="5345" y="14705"/>
                </a:cubicBezTo>
                <a:lnTo>
                  <a:pt x="6899" y="16274"/>
                </a:lnTo>
                <a:cubicBezTo>
                  <a:pt x="6990" y="16365"/>
                  <a:pt x="7094" y="16413"/>
                  <a:pt x="7216" y="16416"/>
                </a:cubicBezTo>
                <a:cubicBezTo>
                  <a:pt x="7340" y="16418"/>
                  <a:pt x="7444" y="16373"/>
                  <a:pt x="7535" y="16274"/>
                </a:cubicBezTo>
                <a:lnTo>
                  <a:pt x="10835" y="12991"/>
                </a:lnTo>
                <a:lnTo>
                  <a:pt x="13796" y="15978"/>
                </a:lnTo>
                <a:cubicBezTo>
                  <a:pt x="13886" y="16065"/>
                  <a:pt x="13991" y="16111"/>
                  <a:pt x="14115" y="16111"/>
                </a:cubicBezTo>
                <a:cubicBezTo>
                  <a:pt x="14237" y="16111"/>
                  <a:pt x="14341" y="16065"/>
                  <a:pt x="14432" y="15978"/>
                </a:cubicBezTo>
                <a:lnTo>
                  <a:pt x="15960" y="14450"/>
                </a:lnTo>
                <a:cubicBezTo>
                  <a:pt x="16166" y="14241"/>
                  <a:pt x="16166" y="14032"/>
                  <a:pt x="15960" y="13815"/>
                </a:cubicBezTo>
                <a:lnTo>
                  <a:pt x="12957" y="10856"/>
                </a:lnTo>
                <a:lnTo>
                  <a:pt x="16282" y="753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7" name="AutoShape 108"/>
          <p:cNvSpPr/>
          <p:nvPr/>
        </p:nvSpPr>
        <p:spPr bwMode="auto">
          <a:xfrm>
            <a:off x="22227741" y="2987420"/>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11" y="0"/>
                </a:moveTo>
                <a:cubicBezTo>
                  <a:pt x="20953" y="0"/>
                  <a:pt x="21161" y="105"/>
                  <a:pt x="21338" y="317"/>
                </a:cubicBezTo>
                <a:cubicBezTo>
                  <a:pt x="21514" y="525"/>
                  <a:pt x="21599" y="778"/>
                  <a:pt x="21599" y="1066"/>
                </a:cubicBezTo>
                <a:lnTo>
                  <a:pt x="21599" y="4118"/>
                </a:lnTo>
                <a:cubicBezTo>
                  <a:pt x="21599" y="4409"/>
                  <a:pt x="21514" y="4661"/>
                  <a:pt x="21338" y="4870"/>
                </a:cubicBezTo>
                <a:cubicBezTo>
                  <a:pt x="21161" y="5084"/>
                  <a:pt x="20953" y="5190"/>
                  <a:pt x="20711" y="5190"/>
                </a:cubicBezTo>
                <a:lnTo>
                  <a:pt x="913" y="5190"/>
                </a:lnTo>
                <a:cubicBezTo>
                  <a:pt x="656" y="5190"/>
                  <a:pt x="440" y="5084"/>
                  <a:pt x="261" y="4870"/>
                </a:cubicBezTo>
                <a:cubicBezTo>
                  <a:pt x="85" y="4661"/>
                  <a:pt x="0" y="4409"/>
                  <a:pt x="0" y="4118"/>
                </a:cubicBezTo>
                <a:lnTo>
                  <a:pt x="0" y="1066"/>
                </a:lnTo>
                <a:cubicBezTo>
                  <a:pt x="0" y="778"/>
                  <a:pt x="85" y="525"/>
                  <a:pt x="261" y="317"/>
                </a:cubicBezTo>
                <a:cubicBezTo>
                  <a:pt x="438" y="105"/>
                  <a:pt x="653" y="0"/>
                  <a:pt x="913" y="0"/>
                </a:cubicBezTo>
                <a:lnTo>
                  <a:pt x="20711" y="0"/>
                </a:lnTo>
                <a:close/>
                <a:moveTo>
                  <a:pt x="20711" y="8213"/>
                </a:moveTo>
                <a:cubicBezTo>
                  <a:pt x="20953" y="8213"/>
                  <a:pt x="21161" y="8316"/>
                  <a:pt x="21338" y="8527"/>
                </a:cubicBezTo>
                <a:cubicBezTo>
                  <a:pt x="21514" y="8742"/>
                  <a:pt x="21599" y="8985"/>
                  <a:pt x="21599" y="9264"/>
                </a:cubicBezTo>
                <a:lnTo>
                  <a:pt x="21599" y="12331"/>
                </a:lnTo>
                <a:cubicBezTo>
                  <a:pt x="21599" y="12622"/>
                  <a:pt x="21514" y="12872"/>
                  <a:pt x="21338" y="13078"/>
                </a:cubicBezTo>
                <a:cubicBezTo>
                  <a:pt x="21161" y="13286"/>
                  <a:pt x="20953" y="13389"/>
                  <a:pt x="20711" y="13389"/>
                </a:cubicBezTo>
                <a:lnTo>
                  <a:pt x="913" y="13389"/>
                </a:lnTo>
                <a:cubicBezTo>
                  <a:pt x="656" y="13389"/>
                  <a:pt x="440" y="13283"/>
                  <a:pt x="261" y="13069"/>
                </a:cubicBezTo>
                <a:cubicBezTo>
                  <a:pt x="85" y="12860"/>
                  <a:pt x="0" y="12613"/>
                  <a:pt x="0" y="12331"/>
                </a:cubicBezTo>
                <a:lnTo>
                  <a:pt x="0" y="9265"/>
                </a:lnTo>
                <a:cubicBezTo>
                  <a:pt x="0" y="8977"/>
                  <a:pt x="85" y="8730"/>
                  <a:pt x="261" y="8521"/>
                </a:cubicBezTo>
                <a:cubicBezTo>
                  <a:pt x="438" y="8316"/>
                  <a:pt x="653" y="8213"/>
                  <a:pt x="913" y="8213"/>
                </a:cubicBezTo>
                <a:lnTo>
                  <a:pt x="20711" y="8213"/>
                </a:lnTo>
                <a:close/>
                <a:moveTo>
                  <a:pt x="20711" y="16412"/>
                </a:moveTo>
                <a:cubicBezTo>
                  <a:pt x="20953" y="16412"/>
                  <a:pt x="21161" y="16514"/>
                  <a:pt x="21338" y="16726"/>
                </a:cubicBezTo>
                <a:cubicBezTo>
                  <a:pt x="21514" y="16940"/>
                  <a:pt x="21599" y="17190"/>
                  <a:pt x="21599" y="17478"/>
                </a:cubicBezTo>
                <a:lnTo>
                  <a:pt x="21599" y="20504"/>
                </a:lnTo>
                <a:cubicBezTo>
                  <a:pt x="21599" y="20812"/>
                  <a:pt x="21514" y="21071"/>
                  <a:pt x="21338" y="21282"/>
                </a:cubicBezTo>
                <a:cubicBezTo>
                  <a:pt x="21161" y="21494"/>
                  <a:pt x="20953" y="21599"/>
                  <a:pt x="20711" y="21599"/>
                </a:cubicBezTo>
                <a:lnTo>
                  <a:pt x="913" y="21599"/>
                </a:lnTo>
                <a:cubicBezTo>
                  <a:pt x="656" y="21599"/>
                  <a:pt x="440" y="21494"/>
                  <a:pt x="261" y="21282"/>
                </a:cubicBezTo>
                <a:cubicBezTo>
                  <a:pt x="85" y="21071"/>
                  <a:pt x="0" y="20812"/>
                  <a:pt x="0" y="20504"/>
                </a:cubicBezTo>
                <a:lnTo>
                  <a:pt x="0" y="17478"/>
                </a:lnTo>
                <a:cubicBezTo>
                  <a:pt x="0" y="17190"/>
                  <a:pt x="85" y="16940"/>
                  <a:pt x="261" y="16726"/>
                </a:cubicBezTo>
                <a:cubicBezTo>
                  <a:pt x="438" y="16514"/>
                  <a:pt x="653" y="16412"/>
                  <a:pt x="913" y="16412"/>
                </a:cubicBezTo>
                <a:lnTo>
                  <a:pt x="20711" y="1641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8" name="AutoShape 109"/>
          <p:cNvSpPr/>
          <p:nvPr/>
        </p:nvSpPr>
        <p:spPr bwMode="auto">
          <a:xfrm>
            <a:off x="13213939" y="8533479"/>
            <a:ext cx="495467" cy="485080"/>
          </a:xfrm>
          <a:custGeom>
            <a:avLst/>
            <a:gdLst>
              <a:gd name="T0" fmla="*/ 10796 w 21592"/>
              <a:gd name="T1" fmla="+- 0 10793 111"/>
              <a:gd name="T2" fmla="*/ 10793 h 21365"/>
              <a:gd name="T3" fmla="*/ 10796 w 21592"/>
              <a:gd name="T4" fmla="+- 0 10793 111"/>
              <a:gd name="T5" fmla="*/ 10793 h 21365"/>
              <a:gd name="T6" fmla="*/ 10796 w 21592"/>
              <a:gd name="T7" fmla="+- 0 10793 111"/>
              <a:gd name="T8" fmla="*/ 10793 h 21365"/>
              <a:gd name="T9" fmla="*/ 10796 w 21592"/>
              <a:gd name="T10" fmla="+- 0 10793 111"/>
              <a:gd name="T11" fmla="*/ 10793 h 21365"/>
            </a:gdLst>
            <a:ahLst/>
            <a:cxnLst>
              <a:cxn ang="0">
                <a:pos x="T0" y="T2"/>
              </a:cxn>
              <a:cxn ang="0">
                <a:pos x="T3" y="T5"/>
              </a:cxn>
              <a:cxn ang="0">
                <a:pos x="T6" y="T8"/>
              </a:cxn>
              <a:cxn ang="0">
                <a:pos x="T9" y="T11"/>
              </a:cxn>
            </a:cxnLst>
            <a:rect l="0" t="0" r="r" b="b"/>
            <a:pathLst>
              <a:path w="21592" h="21365">
                <a:moveTo>
                  <a:pt x="5705" y="19760"/>
                </a:moveTo>
                <a:cubicBezTo>
                  <a:pt x="5705" y="20596"/>
                  <a:pt x="5604" y="21104"/>
                  <a:pt x="5403" y="21282"/>
                </a:cubicBezTo>
                <a:cubicBezTo>
                  <a:pt x="5200" y="21466"/>
                  <a:pt x="4940" y="21249"/>
                  <a:pt x="4626" y="20641"/>
                </a:cubicBezTo>
                <a:lnTo>
                  <a:pt x="313" y="12102"/>
                </a:lnTo>
                <a:cubicBezTo>
                  <a:pt x="107" y="11700"/>
                  <a:pt x="0" y="11221"/>
                  <a:pt x="0" y="10686"/>
                </a:cubicBezTo>
                <a:cubicBezTo>
                  <a:pt x="0" y="10134"/>
                  <a:pt x="107" y="9666"/>
                  <a:pt x="313" y="9275"/>
                </a:cubicBezTo>
                <a:lnTo>
                  <a:pt x="4626" y="680"/>
                </a:lnTo>
                <a:cubicBezTo>
                  <a:pt x="4940" y="95"/>
                  <a:pt x="5200" y="-111"/>
                  <a:pt x="5403" y="56"/>
                </a:cubicBezTo>
                <a:cubicBezTo>
                  <a:pt x="5604" y="223"/>
                  <a:pt x="5705" y="725"/>
                  <a:pt x="5705" y="1561"/>
                </a:cubicBezTo>
                <a:lnTo>
                  <a:pt x="5705" y="7035"/>
                </a:lnTo>
                <a:lnTo>
                  <a:pt x="15899" y="7035"/>
                </a:lnTo>
                <a:lnTo>
                  <a:pt x="15899" y="1617"/>
                </a:lnTo>
                <a:cubicBezTo>
                  <a:pt x="15899" y="781"/>
                  <a:pt x="16004" y="268"/>
                  <a:pt x="16202" y="84"/>
                </a:cubicBezTo>
                <a:cubicBezTo>
                  <a:pt x="16405" y="-100"/>
                  <a:pt x="16659" y="95"/>
                  <a:pt x="16967" y="680"/>
                </a:cubicBezTo>
                <a:lnTo>
                  <a:pt x="21294" y="9275"/>
                </a:lnTo>
                <a:cubicBezTo>
                  <a:pt x="21501" y="9682"/>
                  <a:pt x="21600" y="10150"/>
                  <a:pt x="21591" y="10686"/>
                </a:cubicBezTo>
                <a:cubicBezTo>
                  <a:pt x="21591" y="11243"/>
                  <a:pt x="21492" y="11711"/>
                  <a:pt x="21294" y="12102"/>
                </a:cubicBezTo>
                <a:lnTo>
                  <a:pt x="16967" y="20697"/>
                </a:lnTo>
                <a:cubicBezTo>
                  <a:pt x="16654" y="21282"/>
                  <a:pt x="16397" y="21489"/>
                  <a:pt x="16199" y="21293"/>
                </a:cubicBezTo>
                <a:cubicBezTo>
                  <a:pt x="16001" y="21109"/>
                  <a:pt x="15902" y="20596"/>
                  <a:pt x="15902" y="19760"/>
                </a:cubicBezTo>
                <a:lnTo>
                  <a:pt x="15902" y="14342"/>
                </a:lnTo>
                <a:lnTo>
                  <a:pt x="5705" y="14342"/>
                </a:lnTo>
                <a:lnTo>
                  <a:pt x="5705" y="1976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9" name="AutoShape 110"/>
          <p:cNvSpPr/>
          <p:nvPr/>
        </p:nvSpPr>
        <p:spPr bwMode="auto">
          <a:xfrm>
            <a:off x="12150103" y="2983540"/>
            <a:ext cx="497454" cy="485080"/>
          </a:xfrm>
          <a:custGeom>
            <a:avLst/>
            <a:gdLst>
              <a:gd name="T0" fmla="+- 0 10797 116"/>
              <a:gd name="T1" fmla="*/ T0 w 21363"/>
              <a:gd name="T2" fmla="*/ 10800 h 21600"/>
              <a:gd name="T3" fmla="+- 0 10797 116"/>
              <a:gd name="T4" fmla="*/ T3 w 21363"/>
              <a:gd name="T5" fmla="*/ 10800 h 21600"/>
              <a:gd name="T6" fmla="+- 0 10797 116"/>
              <a:gd name="T7" fmla="*/ T6 w 21363"/>
              <a:gd name="T8" fmla="*/ 10800 h 21600"/>
              <a:gd name="T9" fmla="+- 0 10797 116"/>
              <a:gd name="T10" fmla="*/ T9 w 21363"/>
              <a:gd name="T11" fmla="*/ 10800 h 21600"/>
            </a:gdLst>
            <a:ahLst/>
            <a:cxnLst>
              <a:cxn ang="0">
                <a:pos x="T1" y="T2"/>
              </a:cxn>
              <a:cxn ang="0">
                <a:pos x="T4" y="T5"/>
              </a:cxn>
              <a:cxn ang="0">
                <a:pos x="T7" y="T8"/>
              </a:cxn>
              <a:cxn ang="0">
                <a:pos x="T10" y="T11"/>
              </a:cxn>
            </a:cxnLst>
            <a:rect l="0" t="0" r="r" b="b"/>
            <a:pathLst>
              <a:path w="21363" h="21600">
                <a:moveTo>
                  <a:pt x="19758" y="15897"/>
                </a:moveTo>
                <a:cubicBezTo>
                  <a:pt x="20596" y="15897"/>
                  <a:pt x="21109" y="15995"/>
                  <a:pt x="21294" y="16199"/>
                </a:cubicBezTo>
                <a:cubicBezTo>
                  <a:pt x="21478" y="16402"/>
                  <a:pt x="21260" y="16662"/>
                  <a:pt x="20640" y="16978"/>
                </a:cubicBezTo>
                <a:lnTo>
                  <a:pt x="12115" y="21286"/>
                </a:lnTo>
                <a:cubicBezTo>
                  <a:pt x="11708" y="21492"/>
                  <a:pt x="11228" y="21599"/>
                  <a:pt x="10675" y="21599"/>
                </a:cubicBezTo>
                <a:cubicBezTo>
                  <a:pt x="10117" y="21599"/>
                  <a:pt x="9648" y="21492"/>
                  <a:pt x="9257" y="21286"/>
                </a:cubicBezTo>
                <a:lnTo>
                  <a:pt x="676" y="16978"/>
                </a:lnTo>
                <a:cubicBezTo>
                  <a:pt x="90" y="16662"/>
                  <a:pt x="-116" y="16402"/>
                  <a:pt x="62" y="16199"/>
                </a:cubicBezTo>
                <a:cubicBezTo>
                  <a:pt x="241" y="15995"/>
                  <a:pt x="749" y="15897"/>
                  <a:pt x="1586" y="15897"/>
                </a:cubicBezTo>
                <a:lnTo>
                  <a:pt x="7013" y="15897"/>
                </a:lnTo>
                <a:lnTo>
                  <a:pt x="7013" y="5705"/>
                </a:lnTo>
                <a:lnTo>
                  <a:pt x="1586" y="5705"/>
                </a:lnTo>
                <a:cubicBezTo>
                  <a:pt x="749" y="5705"/>
                  <a:pt x="241" y="5603"/>
                  <a:pt x="62" y="5400"/>
                </a:cubicBezTo>
                <a:cubicBezTo>
                  <a:pt x="-111" y="5197"/>
                  <a:pt x="112" y="4940"/>
                  <a:pt x="732" y="4624"/>
                </a:cubicBezTo>
                <a:lnTo>
                  <a:pt x="9257" y="310"/>
                </a:lnTo>
                <a:cubicBezTo>
                  <a:pt x="9665" y="104"/>
                  <a:pt x="10134" y="0"/>
                  <a:pt x="10675" y="0"/>
                </a:cubicBezTo>
                <a:cubicBezTo>
                  <a:pt x="11228" y="0"/>
                  <a:pt x="11708" y="104"/>
                  <a:pt x="12115" y="310"/>
                </a:cubicBezTo>
                <a:lnTo>
                  <a:pt x="20696" y="4624"/>
                </a:lnTo>
                <a:cubicBezTo>
                  <a:pt x="21283" y="4940"/>
                  <a:pt x="21483" y="5197"/>
                  <a:pt x="21294" y="5400"/>
                </a:cubicBezTo>
                <a:cubicBezTo>
                  <a:pt x="21109" y="5604"/>
                  <a:pt x="20596" y="5705"/>
                  <a:pt x="19758" y="5705"/>
                </a:cubicBezTo>
                <a:lnTo>
                  <a:pt x="14360" y="5705"/>
                </a:lnTo>
                <a:lnTo>
                  <a:pt x="14360" y="15897"/>
                </a:lnTo>
                <a:lnTo>
                  <a:pt x="19758" y="1589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0" name="AutoShape 111"/>
          <p:cNvSpPr/>
          <p:nvPr/>
        </p:nvSpPr>
        <p:spPr bwMode="auto">
          <a:xfrm>
            <a:off x="13304200" y="2983540"/>
            <a:ext cx="497454" cy="485080"/>
          </a:xfrm>
          <a:custGeom>
            <a:avLst/>
            <a:gdLst>
              <a:gd name="T0" fmla="+- 0 10800 61"/>
              <a:gd name="T1" fmla="*/ T0 w 21478"/>
              <a:gd name="T2" fmla="*/ 10800 h 21600"/>
              <a:gd name="T3" fmla="+- 0 10800 61"/>
              <a:gd name="T4" fmla="*/ T3 w 21478"/>
              <a:gd name="T5" fmla="*/ 10800 h 21600"/>
              <a:gd name="T6" fmla="+- 0 10800 61"/>
              <a:gd name="T7" fmla="*/ T6 w 21478"/>
              <a:gd name="T8" fmla="*/ 10800 h 21600"/>
              <a:gd name="T9" fmla="+- 0 10800 61"/>
              <a:gd name="T10" fmla="*/ T9 w 21478"/>
              <a:gd name="T11" fmla="*/ 10800 h 21600"/>
            </a:gdLst>
            <a:ahLst/>
            <a:cxnLst>
              <a:cxn ang="0">
                <a:pos x="T1" y="T2"/>
              </a:cxn>
              <a:cxn ang="0">
                <a:pos x="T4" y="T5"/>
              </a:cxn>
              <a:cxn ang="0">
                <a:pos x="T7" y="T8"/>
              </a:cxn>
              <a:cxn ang="0">
                <a:pos x="T10" y="T11"/>
              </a:cxn>
            </a:cxnLst>
            <a:rect l="0" t="0" r="r" b="b"/>
            <a:pathLst>
              <a:path w="21478" h="21600">
                <a:moveTo>
                  <a:pt x="9108" y="16746"/>
                </a:moveTo>
                <a:cubicBezTo>
                  <a:pt x="9155" y="16837"/>
                  <a:pt x="9197" y="16924"/>
                  <a:pt x="9243" y="17012"/>
                </a:cubicBezTo>
                <a:cubicBezTo>
                  <a:pt x="9290" y="17097"/>
                  <a:pt x="9351" y="17181"/>
                  <a:pt x="9431" y="17274"/>
                </a:cubicBezTo>
                <a:lnTo>
                  <a:pt x="12259" y="21069"/>
                </a:lnTo>
                <a:lnTo>
                  <a:pt x="4473" y="21069"/>
                </a:lnTo>
                <a:cubicBezTo>
                  <a:pt x="4227" y="21069"/>
                  <a:pt x="4014" y="20964"/>
                  <a:pt x="3839" y="20755"/>
                </a:cubicBezTo>
                <a:cubicBezTo>
                  <a:pt x="3663" y="20543"/>
                  <a:pt x="3574" y="20286"/>
                  <a:pt x="3574" y="19987"/>
                </a:cubicBezTo>
                <a:lnTo>
                  <a:pt x="3574" y="7554"/>
                </a:lnTo>
                <a:lnTo>
                  <a:pt x="788" y="7554"/>
                </a:lnTo>
                <a:cubicBezTo>
                  <a:pt x="376" y="7554"/>
                  <a:pt x="126" y="7419"/>
                  <a:pt x="32" y="7145"/>
                </a:cubicBezTo>
                <a:cubicBezTo>
                  <a:pt x="-61" y="6871"/>
                  <a:pt x="46" y="6529"/>
                  <a:pt x="353" y="6123"/>
                </a:cubicBezTo>
                <a:lnTo>
                  <a:pt x="4665" y="392"/>
                </a:lnTo>
                <a:cubicBezTo>
                  <a:pt x="4850" y="132"/>
                  <a:pt x="5088" y="0"/>
                  <a:pt x="5371" y="0"/>
                </a:cubicBezTo>
                <a:cubicBezTo>
                  <a:pt x="5661" y="0"/>
                  <a:pt x="5902" y="132"/>
                  <a:pt x="6090" y="392"/>
                </a:cubicBezTo>
                <a:lnTo>
                  <a:pt x="10402" y="6123"/>
                </a:lnTo>
                <a:cubicBezTo>
                  <a:pt x="10708" y="6529"/>
                  <a:pt x="10813" y="6871"/>
                  <a:pt x="10722" y="7145"/>
                </a:cubicBezTo>
                <a:cubicBezTo>
                  <a:pt x="10629" y="7419"/>
                  <a:pt x="10376" y="7554"/>
                  <a:pt x="9966" y="7554"/>
                </a:cubicBezTo>
                <a:lnTo>
                  <a:pt x="7166" y="7554"/>
                </a:lnTo>
                <a:lnTo>
                  <a:pt x="7166" y="16746"/>
                </a:lnTo>
                <a:lnTo>
                  <a:pt x="9108" y="16746"/>
                </a:lnTo>
                <a:close/>
                <a:moveTo>
                  <a:pt x="20689" y="14045"/>
                </a:moveTo>
                <a:cubicBezTo>
                  <a:pt x="21101" y="14045"/>
                  <a:pt x="21351" y="14183"/>
                  <a:pt x="21445" y="14457"/>
                </a:cubicBezTo>
                <a:cubicBezTo>
                  <a:pt x="21539" y="14731"/>
                  <a:pt x="21431" y="15069"/>
                  <a:pt x="21127" y="15476"/>
                </a:cubicBezTo>
                <a:lnTo>
                  <a:pt x="16812" y="21207"/>
                </a:lnTo>
                <a:cubicBezTo>
                  <a:pt x="16625" y="21467"/>
                  <a:pt x="16389" y="21599"/>
                  <a:pt x="16106" y="21599"/>
                </a:cubicBezTo>
                <a:cubicBezTo>
                  <a:pt x="15813" y="21599"/>
                  <a:pt x="15575" y="21467"/>
                  <a:pt x="15387" y="21207"/>
                </a:cubicBezTo>
                <a:lnTo>
                  <a:pt x="11075" y="15476"/>
                </a:lnTo>
                <a:cubicBezTo>
                  <a:pt x="10769" y="15070"/>
                  <a:pt x="10661" y="14731"/>
                  <a:pt x="10755" y="14457"/>
                </a:cubicBezTo>
                <a:cubicBezTo>
                  <a:pt x="10848" y="14183"/>
                  <a:pt x="11099" y="14045"/>
                  <a:pt x="11511" y="14045"/>
                </a:cubicBezTo>
                <a:lnTo>
                  <a:pt x="14311" y="14045"/>
                </a:lnTo>
                <a:lnTo>
                  <a:pt x="14311" y="4881"/>
                </a:lnTo>
                <a:lnTo>
                  <a:pt x="12362" y="4881"/>
                </a:lnTo>
                <a:cubicBezTo>
                  <a:pt x="12315" y="4791"/>
                  <a:pt x="12271" y="4697"/>
                  <a:pt x="12220" y="4604"/>
                </a:cubicBezTo>
                <a:cubicBezTo>
                  <a:pt x="12170" y="4508"/>
                  <a:pt x="12117" y="4418"/>
                  <a:pt x="12056" y="4327"/>
                </a:cubicBezTo>
                <a:lnTo>
                  <a:pt x="9213" y="556"/>
                </a:lnTo>
                <a:lnTo>
                  <a:pt x="16997" y="556"/>
                </a:lnTo>
                <a:cubicBezTo>
                  <a:pt x="17243" y="556"/>
                  <a:pt x="17451" y="657"/>
                  <a:pt x="17627" y="861"/>
                </a:cubicBezTo>
                <a:cubicBezTo>
                  <a:pt x="17797" y="1061"/>
                  <a:pt x="17882" y="1321"/>
                  <a:pt x="17882" y="1637"/>
                </a:cubicBezTo>
                <a:lnTo>
                  <a:pt x="17882" y="14045"/>
                </a:lnTo>
                <a:lnTo>
                  <a:pt x="20689" y="1404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1" name="AutoShape 112"/>
          <p:cNvSpPr/>
          <p:nvPr/>
        </p:nvSpPr>
        <p:spPr bwMode="auto">
          <a:xfrm>
            <a:off x="14506049" y="2985481"/>
            <a:ext cx="495467" cy="485080"/>
          </a:xfrm>
          <a:custGeom>
            <a:avLst/>
            <a:gdLst>
              <a:gd name="T0" fmla="+- 0 10800 15"/>
              <a:gd name="T1" fmla="*/ T0 w 21571"/>
              <a:gd name="T2" fmla="*/ 10800 h 21600"/>
              <a:gd name="T3" fmla="+- 0 10800 15"/>
              <a:gd name="T4" fmla="*/ T3 w 21571"/>
              <a:gd name="T5" fmla="*/ 10800 h 21600"/>
              <a:gd name="T6" fmla="+- 0 10800 15"/>
              <a:gd name="T7" fmla="*/ T6 w 21571"/>
              <a:gd name="T8" fmla="*/ 10800 h 21600"/>
              <a:gd name="T9" fmla="+- 0 10800 15"/>
              <a:gd name="T10" fmla="*/ T9 w 21571"/>
              <a:gd name="T11" fmla="*/ 10800 h 21600"/>
            </a:gdLst>
            <a:ahLst/>
            <a:cxnLst>
              <a:cxn ang="0">
                <a:pos x="T1" y="T2"/>
              </a:cxn>
              <a:cxn ang="0">
                <a:pos x="T4" y="T5"/>
              </a:cxn>
              <a:cxn ang="0">
                <a:pos x="T7" y="T8"/>
              </a:cxn>
              <a:cxn ang="0">
                <a:pos x="T10" y="T11"/>
              </a:cxn>
            </a:cxnLst>
            <a:rect l="0" t="0" r="r" b="b"/>
            <a:pathLst>
              <a:path w="21571" h="21600">
                <a:moveTo>
                  <a:pt x="21538" y="21106"/>
                </a:moveTo>
                <a:cubicBezTo>
                  <a:pt x="21585" y="21238"/>
                  <a:pt x="21580" y="21353"/>
                  <a:pt x="21526" y="21453"/>
                </a:cubicBezTo>
                <a:cubicBezTo>
                  <a:pt x="21472" y="21550"/>
                  <a:pt x="21379" y="21599"/>
                  <a:pt x="21257" y="21599"/>
                </a:cubicBezTo>
                <a:lnTo>
                  <a:pt x="12601" y="21599"/>
                </a:lnTo>
                <a:lnTo>
                  <a:pt x="12298" y="14400"/>
                </a:lnTo>
                <a:lnTo>
                  <a:pt x="9281" y="14400"/>
                </a:lnTo>
                <a:lnTo>
                  <a:pt x="8966" y="21599"/>
                </a:lnTo>
                <a:lnTo>
                  <a:pt x="322" y="21599"/>
                </a:lnTo>
                <a:cubicBezTo>
                  <a:pt x="197" y="21599"/>
                  <a:pt x="104" y="21555"/>
                  <a:pt x="48" y="21461"/>
                </a:cubicBezTo>
                <a:cubicBezTo>
                  <a:pt x="-11" y="21364"/>
                  <a:pt x="-15" y="21247"/>
                  <a:pt x="28" y="21106"/>
                </a:cubicBezTo>
                <a:lnTo>
                  <a:pt x="6979" y="493"/>
                </a:lnTo>
                <a:cubicBezTo>
                  <a:pt x="7026" y="361"/>
                  <a:pt x="7109" y="246"/>
                  <a:pt x="7231" y="149"/>
                </a:cubicBezTo>
                <a:cubicBezTo>
                  <a:pt x="7351" y="50"/>
                  <a:pt x="7475" y="0"/>
                  <a:pt x="7597" y="0"/>
                </a:cubicBezTo>
                <a:lnTo>
                  <a:pt x="9879" y="0"/>
                </a:lnTo>
                <a:lnTo>
                  <a:pt x="9786" y="2391"/>
                </a:lnTo>
                <a:lnTo>
                  <a:pt x="11797" y="2391"/>
                </a:lnTo>
                <a:lnTo>
                  <a:pt x="11692" y="0"/>
                </a:lnTo>
                <a:lnTo>
                  <a:pt x="13974" y="0"/>
                </a:lnTo>
                <a:cubicBezTo>
                  <a:pt x="14099" y="0"/>
                  <a:pt x="14223" y="46"/>
                  <a:pt x="14341" y="140"/>
                </a:cubicBezTo>
                <a:cubicBezTo>
                  <a:pt x="14463" y="234"/>
                  <a:pt x="14546" y="349"/>
                  <a:pt x="14595" y="493"/>
                </a:cubicBezTo>
                <a:lnTo>
                  <a:pt x="21538" y="21106"/>
                </a:lnTo>
                <a:close/>
                <a:moveTo>
                  <a:pt x="12120" y="10393"/>
                </a:moveTo>
                <a:lnTo>
                  <a:pt x="11885" y="4582"/>
                </a:lnTo>
                <a:lnTo>
                  <a:pt x="9677" y="4582"/>
                </a:lnTo>
                <a:lnTo>
                  <a:pt x="9442" y="10393"/>
                </a:lnTo>
                <a:lnTo>
                  <a:pt x="12120" y="1039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2" name="AutoShape 113"/>
          <p:cNvSpPr/>
          <p:nvPr/>
        </p:nvSpPr>
        <p:spPr bwMode="auto">
          <a:xfrm>
            <a:off x="15570575" y="2985481"/>
            <a:ext cx="497454" cy="485080"/>
          </a:xfrm>
          <a:custGeom>
            <a:avLst/>
            <a:gdLst>
              <a:gd name="T0" fmla="*/ 10785 w 21570"/>
              <a:gd name="T1" fmla="*/ 10800 h 21600"/>
              <a:gd name="T2" fmla="*/ 10785 w 21570"/>
              <a:gd name="T3" fmla="*/ 10800 h 21600"/>
              <a:gd name="T4" fmla="*/ 10785 w 21570"/>
              <a:gd name="T5" fmla="*/ 10800 h 21600"/>
              <a:gd name="T6" fmla="*/ 10785 w 21570"/>
              <a:gd name="T7" fmla="*/ 10800 h 21600"/>
            </a:gdLst>
            <a:ahLst/>
            <a:cxnLst>
              <a:cxn ang="0">
                <a:pos x="T0" y="T1"/>
              </a:cxn>
              <a:cxn ang="0">
                <a:pos x="T2" y="T3"/>
              </a:cxn>
              <a:cxn ang="0">
                <a:pos x="T4" y="T5"/>
              </a:cxn>
              <a:cxn ang="0">
                <a:pos x="T6" y="T7"/>
              </a:cxn>
            </a:cxnLst>
            <a:rect l="0" t="0" r="r" b="b"/>
            <a:pathLst>
              <a:path w="21570" h="21600">
                <a:moveTo>
                  <a:pt x="1132" y="0"/>
                </a:moveTo>
                <a:cubicBezTo>
                  <a:pt x="3894" y="146"/>
                  <a:pt x="6483" y="774"/>
                  <a:pt x="8906" y="1888"/>
                </a:cubicBezTo>
                <a:cubicBezTo>
                  <a:pt x="11328" y="2999"/>
                  <a:pt x="13449" y="4470"/>
                  <a:pt x="15274" y="6296"/>
                </a:cubicBezTo>
                <a:cubicBezTo>
                  <a:pt x="17102" y="8124"/>
                  <a:pt x="18568" y="10251"/>
                  <a:pt x="19671" y="12678"/>
                </a:cubicBezTo>
                <a:cubicBezTo>
                  <a:pt x="20778" y="15102"/>
                  <a:pt x="21407" y="17699"/>
                  <a:pt x="21562" y="20465"/>
                </a:cubicBezTo>
                <a:cubicBezTo>
                  <a:pt x="21600" y="20750"/>
                  <a:pt x="21493" y="21012"/>
                  <a:pt x="21246" y="21251"/>
                </a:cubicBezTo>
                <a:cubicBezTo>
                  <a:pt x="21036" y="21482"/>
                  <a:pt x="20783" y="21597"/>
                  <a:pt x="20487" y="21597"/>
                </a:cubicBezTo>
                <a:lnTo>
                  <a:pt x="18315" y="21597"/>
                </a:lnTo>
                <a:cubicBezTo>
                  <a:pt x="18033" y="21597"/>
                  <a:pt x="17783" y="21496"/>
                  <a:pt x="17579" y="21297"/>
                </a:cubicBezTo>
                <a:cubicBezTo>
                  <a:pt x="17372" y="21102"/>
                  <a:pt x="17260" y="20860"/>
                  <a:pt x="17243" y="20575"/>
                </a:cubicBezTo>
                <a:cubicBezTo>
                  <a:pt x="17113" y="18390"/>
                  <a:pt x="16608" y="16340"/>
                  <a:pt x="15728" y="14423"/>
                </a:cubicBezTo>
                <a:cubicBezTo>
                  <a:pt x="14849" y="12505"/>
                  <a:pt x="13679" y="10818"/>
                  <a:pt x="12219" y="9356"/>
                </a:cubicBezTo>
                <a:cubicBezTo>
                  <a:pt x="10762" y="7896"/>
                  <a:pt x="9072" y="6725"/>
                  <a:pt x="7155" y="5841"/>
                </a:cubicBezTo>
                <a:cubicBezTo>
                  <a:pt x="5239" y="4963"/>
                  <a:pt x="3192" y="4456"/>
                  <a:pt x="1020" y="4326"/>
                </a:cubicBezTo>
                <a:cubicBezTo>
                  <a:pt x="735" y="4309"/>
                  <a:pt x="494" y="4194"/>
                  <a:pt x="298" y="3990"/>
                </a:cubicBezTo>
                <a:cubicBezTo>
                  <a:pt x="100" y="3782"/>
                  <a:pt x="0" y="3535"/>
                  <a:pt x="0" y="3253"/>
                </a:cubicBezTo>
                <a:lnTo>
                  <a:pt x="0" y="1073"/>
                </a:lnTo>
                <a:cubicBezTo>
                  <a:pt x="0" y="768"/>
                  <a:pt x="114" y="520"/>
                  <a:pt x="344" y="316"/>
                </a:cubicBezTo>
                <a:cubicBezTo>
                  <a:pt x="554" y="106"/>
                  <a:pt x="796" y="0"/>
                  <a:pt x="1074" y="0"/>
                </a:cubicBezTo>
                <a:lnTo>
                  <a:pt x="1132" y="0"/>
                </a:lnTo>
                <a:close/>
                <a:moveTo>
                  <a:pt x="1160" y="7058"/>
                </a:moveTo>
                <a:cubicBezTo>
                  <a:pt x="2931" y="7188"/>
                  <a:pt x="4592" y="7623"/>
                  <a:pt x="6147" y="8368"/>
                </a:cubicBezTo>
                <a:cubicBezTo>
                  <a:pt x="7701" y="9111"/>
                  <a:pt x="9081" y="10090"/>
                  <a:pt x="10288" y="11296"/>
                </a:cubicBezTo>
                <a:cubicBezTo>
                  <a:pt x="11492" y="12505"/>
                  <a:pt x="12466" y="13890"/>
                  <a:pt x="13205" y="15450"/>
                </a:cubicBezTo>
                <a:cubicBezTo>
                  <a:pt x="13944" y="17014"/>
                  <a:pt x="14380" y="18675"/>
                  <a:pt x="14518" y="20442"/>
                </a:cubicBezTo>
                <a:cubicBezTo>
                  <a:pt x="14556" y="20762"/>
                  <a:pt x="14458" y="21033"/>
                  <a:pt x="14228" y="21254"/>
                </a:cubicBezTo>
                <a:cubicBezTo>
                  <a:pt x="14018" y="21484"/>
                  <a:pt x="13757" y="21599"/>
                  <a:pt x="13446" y="21599"/>
                </a:cubicBezTo>
                <a:lnTo>
                  <a:pt x="11271" y="21599"/>
                </a:lnTo>
                <a:cubicBezTo>
                  <a:pt x="11004" y="21599"/>
                  <a:pt x="10768" y="21504"/>
                  <a:pt x="10564" y="21315"/>
                </a:cubicBezTo>
                <a:cubicBezTo>
                  <a:pt x="10357" y="21127"/>
                  <a:pt x="10236" y="20891"/>
                  <a:pt x="10199" y="20603"/>
                </a:cubicBezTo>
                <a:cubicBezTo>
                  <a:pt x="10087" y="19383"/>
                  <a:pt x="9774" y="18237"/>
                  <a:pt x="9256" y="17169"/>
                </a:cubicBezTo>
                <a:cubicBezTo>
                  <a:pt x="8736" y="16098"/>
                  <a:pt x="8069" y="15154"/>
                  <a:pt x="7259" y="14333"/>
                </a:cubicBezTo>
                <a:cubicBezTo>
                  <a:pt x="6440" y="13519"/>
                  <a:pt x="5497" y="12851"/>
                  <a:pt x="4428" y="12330"/>
                </a:cubicBezTo>
                <a:cubicBezTo>
                  <a:pt x="3359" y="11809"/>
                  <a:pt x="2215" y="11495"/>
                  <a:pt x="997" y="11385"/>
                </a:cubicBezTo>
                <a:cubicBezTo>
                  <a:pt x="712" y="11348"/>
                  <a:pt x="477" y="11224"/>
                  <a:pt x="290" y="11014"/>
                </a:cubicBezTo>
                <a:cubicBezTo>
                  <a:pt x="103" y="10804"/>
                  <a:pt x="5" y="10568"/>
                  <a:pt x="5" y="10311"/>
                </a:cubicBezTo>
                <a:lnTo>
                  <a:pt x="5" y="8132"/>
                </a:lnTo>
                <a:cubicBezTo>
                  <a:pt x="5" y="7812"/>
                  <a:pt x="120" y="7551"/>
                  <a:pt x="350" y="7349"/>
                </a:cubicBezTo>
                <a:cubicBezTo>
                  <a:pt x="560" y="7136"/>
                  <a:pt x="801" y="7030"/>
                  <a:pt x="1080" y="7030"/>
                </a:cubicBezTo>
                <a:cubicBezTo>
                  <a:pt x="1097" y="7030"/>
                  <a:pt x="1112" y="7035"/>
                  <a:pt x="1120" y="7044"/>
                </a:cubicBezTo>
                <a:cubicBezTo>
                  <a:pt x="1129" y="7053"/>
                  <a:pt x="1140" y="7058"/>
                  <a:pt x="1160" y="7058"/>
                </a:cubicBezTo>
                <a:moveTo>
                  <a:pt x="3250" y="15102"/>
                </a:moveTo>
                <a:cubicBezTo>
                  <a:pt x="3698" y="15102"/>
                  <a:pt x="4118" y="15188"/>
                  <a:pt x="4503" y="15361"/>
                </a:cubicBezTo>
                <a:cubicBezTo>
                  <a:pt x="4888" y="15528"/>
                  <a:pt x="5230" y="15761"/>
                  <a:pt x="5526" y="16064"/>
                </a:cubicBezTo>
                <a:cubicBezTo>
                  <a:pt x="5825" y="16363"/>
                  <a:pt x="6063" y="16706"/>
                  <a:pt x="6227" y="17085"/>
                </a:cubicBezTo>
                <a:cubicBezTo>
                  <a:pt x="6400" y="17474"/>
                  <a:pt x="6483" y="17892"/>
                  <a:pt x="6483" y="18341"/>
                </a:cubicBezTo>
                <a:cubicBezTo>
                  <a:pt x="6483" y="18793"/>
                  <a:pt x="6400" y="19219"/>
                  <a:pt x="6227" y="19616"/>
                </a:cubicBezTo>
                <a:cubicBezTo>
                  <a:pt x="6060" y="20016"/>
                  <a:pt x="5825" y="20361"/>
                  <a:pt x="5526" y="20652"/>
                </a:cubicBezTo>
                <a:cubicBezTo>
                  <a:pt x="5227" y="20940"/>
                  <a:pt x="4885" y="21168"/>
                  <a:pt x="4503" y="21340"/>
                </a:cubicBezTo>
                <a:cubicBezTo>
                  <a:pt x="4121" y="21513"/>
                  <a:pt x="3701" y="21597"/>
                  <a:pt x="3250" y="21597"/>
                </a:cubicBezTo>
                <a:cubicBezTo>
                  <a:pt x="2799" y="21597"/>
                  <a:pt x="2376" y="21513"/>
                  <a:pt x="1980" y="21340"/>
                </a:cubicBezTo>
                <a:cubicBezTo>
                  <a:pt x="1577" y="21168"/>
                  <a:pt x="1235" y="20940"/>
                  <a:pt x="948" y="20652"/>
                </a:cubicBezTo>
                <a:cubicBezTo>
                  <a:pt x="658" y="20361"/>
                  <a:pt x="428" y="20019"/>
                  <a:pt x="261" y="19622"/>
                </a:cubicBezTo>
                <a:cubicBezTo>
                  <a:pt x="89" y="19230"/>
                  <a:pt x="5" y="18801"/>
                  <a:pt x="5" y="18341"/>
                </a:cubicBezTo>
                <a:cubicBezTo>
                  <a:pt x="5" y="17891"/>
                  <a:pt x="89" y="17474"/>
                  <a:pt x="261" y="17085"/>
                </a:cubicBezTo>
                <a:cubicBezTo>
                  <a:pt x="431" y="16705"/>
                  <a:pt x="660" y="16363"/>
                  <a:pt x="948" y="16064"/>
                </a:cubicBezTo>
                <a:cubicBezTo>
                  <a:pt x="1238" y="15761"/>
                  <a:pt x="1580" y="15528"/>
                  <a:pt x="1980" y="15361"/>
                </a:cubicBezTo>
                <a:cubicBezTo>
                  <a:pt x="2379" y="15191"/>
                  <a:pt x="2801" y="15102"/>
                  <a:pt x="3250" y="1510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3" name="AutoShape 114"/>
          <p:cNvSpPr/>
          <p:nvPr/>
        </p:nvSpPr>
        <p:spPr bwMode="auto">
          <a:xfrm>
            <a:off x="6262161" y="2973740"/>
            <a:ext cx="497454"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4" name="AutoShape 115"/>
          <p:cNvSpPr/>
          <p:nvPr/>
        </p:nvSpPr>
        <p:spPr bwMode="auto">
          <a:xfrm>
            <a:off x="7422226" y="2971801"/>
            <a:ext cx="497454"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5" name="AutoShape 116"/>
          <p:cNvSpPr/>
          <p:nvPr/>
        </p:nvSpPr>
        <p:spPr bwMode="auto">
          <a:xfrm>
            <a:off x="8628057" y="2983444"/>
            <a:ext cx="495467" cy="533587"/>
          </a:xfrm>
          <a:custGeom>
            <a:avLst/>
            <a:gdLst>
              <a:gd name="T0" fmla="*/ 10795 w 21591"/>
              <a:gd name="T1" fmla="+- 0 10838 76"/>
              <a:gd name="T2" fmla="*/ 10838 h 21524"/>
              <a:gd name="T3" fmla="*/ 10795 w 21591"/>
              <a:gd name="T4" fmla="+- 0 10838 76"/>
              <a:gd name="T5" fmla="*/ 10838 h 21524"/>
              <a:gd name="T6" fmla="*/ 10795 w 21591"/>
              <a:gd name="T7" fmla="+- 0 10838 76"/>
              <a:gd name="T8" fmla="*/ 10838 h 21524"/>
              <a:gd name="T9" fmla="*/ 10795 w 21591"/>
              <a:gd name="T10" fmla="+- 0 10838 76"/>
              <a:gd name="T11" fmla="*/ 10838 h 21524"/>
            </a:gdLst>
            <a:ahLst/>
            <a:cxnLst>
              <a:cxn ang="0">
                <a:pos x="T0" y="T2"/>
              </a:cxn>
              <a:cxn ang="0">
                <a:pos x="T3" y="T5"/>
              </a:cxn>
              <a:cxn ang="0">
                <a:pos x="T6" y="T8"/>
              </a:cxn>
              <a:cxn ang="0">
                <a:pos x="T9" y="T11"/>
              </a:cxn>
            </a:cxnLst>
            <a:rect l="0" t="0" r="r" b="b"/>
            <a:pathLst>
              <a:path w="21591" h="21524">
                <a:moveTo>
                  <a:pt x="17534" y="15668"/>
                </a:moveTo>
                <a:cubicBezTo>
                  <a:pt x="17659" y="15575"/>
                  <a:pt x="17784" y="15475"/>
                  <a:pt x="17904" y="15367"/>
                </a:cubicBezTo>
                <a:cubicBezTo>
                  <a:pt x="18024" y="15258"/>
                  <a:pt x="18151" y="15129"/>
                  <a:pt x="18283" y="14980"/>
                </a:cubicBezTo>
                <a:lnTo>
                  <a:pt x="19793" y="13200"/>
                </a:lnTo>
                <a:lnTo>
                  <a:pt x="19793" y="17223"/>
                </a:lnTo>
                <a:cubicBezTo>
                  <a:pt x="19793" y="17811"/>
                  <a:pt x="19695" y="18367"/>
                  <a:pt x="19502" y="18883"/>
                </a:cubicBezTo>
                <a:cubicBezTo>
                  <a:pt x="19306" y="19401"/>
                  <a:pt x="19044" y="19858"/>
                  <a:pt x="18717" y="20250"/>
                </a:cubicBezTo>
                <a:cubicBezTo>
                  <a:pt x="18389" y="20642"/>
                  <a:pt x="18009" y="20953"/>
                  <a:pt x="17581" y="21181"/>
                </a:cubicBezTo>
                <a:cubicBezTo>
                  <a:pt x="17150" y="21409"/>
                  <a:pt x="16688" y="21524"/>
                  <a:pt x="16186" y="21524"/>
                </a:cubicBezTo>
                <a:lnTo>
                  <a:pt x="3592" y="21524"/>
                </a:lnTo>
                <a:cubicBezTo>
                  <a:pt x="3103" y="21524"/>
                  <a:pt x="2633" y="21409"/>
                  <a:pt x="2195" y="21181"/>
                </a:cubicBezTo>
                <a:cubicBezTo>
                  <a:pt x="1752" y="20953"/>
                  <a:pt x="1372" y="20639"/>
                  <a:pt x="1052" y="20250"/>
                </a:cubicBezTo>
                <a:cubicBezTo>
                  <a:pt x="731" y="19861"/>
                  <a:pt x="477" y="19401"/>
                  <a:pt x="286" y="18883"/>
                </a:cubicBezTo>
                <a:cubicBezTo>
                  <a:pt x="95" y="18365"/>
                  <a:pt x="0" y="17811"/>
                  <a:pt x="0" y="17223"/>
                </a:cubicBezTo>
                <a:lnTo>
                  <a:pt x="0" y="4300"/>
                </a:lnTo>
                <a:cubicBezTo>
                  <a:pt x="0" y="3712"/>
                  <a:pt x="95" y="3152"/>
                  <a:pt x="286" y="2628"/>
                </a:cubicBezTo>
                <a:cubicBezTo>
                  <a:pt x="477" y="2098"/>
                  <a:pt x="734" y="1645"/>
                  <a:pt x="1052" y="1261"/>
                </a:cubicBezTo>
                <a:cubicBezTo>
                  <a:pt x="1370" y="878"/>
                  <a:pt x="1752" y="573"/>
                  <a:pt x="2195" y="345"/>
                </a:cubicBezTo>
                <a:cubicBezTo>
                  <a:pt x="2635" y="119"/>
                  <a:pt x="3103" y="-1"/>
                  <a:pt x="3592" y="-1"/>
                </a:cubicBezTo>
                <a:lnTo>
                  <a:pt x="13389" y="-1"/>
                </a:lnTo>
                <a:cubicBezTo>
                  <a:pt x="13340" y="292"/>
                  <a:pt x="13318" y="585"/>
                  <a:pt x="13318" y="884"/>
                </a:cubicBezTo>
                <a:lnTo>
                  <a:pt x="13318" y="1613"/>
                </a:lnTo>
                <a:cubicBezTo>
                  <a:pt x="12038" y="1800"/>
                  <a:pt x="10826" y="2163"/>
                  <a:pt x="9688" y="2708"/>
                </a:cubicBezTo>
                <a:lnTo>
                  <a:pt x="3595" y="2708"/>
                </a:lnTo>
                <a:cubicBezTo>
                  <a:pt x="3230" y="2708"/>
                  <a:pt x="2914" y="2863"/>
                  <a:pt x="2652" y="3176"/>
                </a:cubicBezTo>
                <a:cubicBezTo>
                  <a:pt x="2391" y="3486"/>
                  <a:pt x="2261" y="3864"/>
                  <a:pt x="2261" y="4303"/>
                </a:cubicBezTo>
                <a:lnTo>
                  <a:pt x="2261" y="17226"/>
                </a:lnTo>
                <a:cubicBezTo>
                  <a:pt x="2261" y="17665"/>
                  <a:pt x="2391" y="18040"/>
                  <a:pt x="2652" y="18356"/>
                </a:cubicBezTo>
                <a:cubicBezTo>
                  <a:pt x="2912" y="18663"/>
                  <a:pt x="3228" y="18824"/>
                  <a:pt x="3595" y="18824"/>
                </a:cubicBezTo>
                <a:lnTo>
                  <a:pt x="16188" y="18824"/>
                </a:lnTo>
                <a:cubicBezTo>
                  <a:pt x="16556" y="18824"/>
                  <a:pt x="16871" y="18663"/>
                  <a:pt x="17140" y="18356"/>
                </a:cubicBezTo>
                <a:cubicBezTo>
                  <a:pt x="17405" y="18043"/>
                  <a:pt x="17537" y="17668"/>
                  <a:pt x="17537" y="17226"/>
                </a:cubicBezTo>
                <a:lnTo>
                  <a:pt x="17537" y="15668"/>
                </a:lnTo>
                <a:close/>
                <a:moveTo>
                  <a:pt x="21286" y="5913"/>
                </a:moveTo>
                <a:cubicBezTo>
                  <a:pt x="21497" y="6147"/>
                  <a:pt x="21599" y="6452"/>
                  <a:pt x="21590" y="6827"/>
                </a:cubicBezTo>
                <a:cubicBezTo>
                  <a:pt x="21590" y="7190"/>
                  <a:pt x="21489" y="7491"/>
                  <a:pt x="21286" y="7723"/>
                </a:cubicBezTo>
                <a:lnTo>
                  <a:pt x="16693" y="13203"/>
                </a:lnTo>
                <a:cubicBezTo>
                  <a:pt x="16372" y="13587"/>
                  <a:pt x="16103" y="13721"/>
                  <a:pt x="15878" y="13604"/>
                </a:cubicBezTo>
                <a:cubicBezTo>
                  <a:pt x="15655" y="13487"/>
                  <a:pt x="15545" y="13162"/>
                  <a:pt x="15545" y="12630"/>
                </a:cubicBezTo>
                <a:lnTo>
                  <a:pt x="15545" y="8987"/>
                </a:lnTo>
                <a:cubicBezTo>
                  <a:pt x="13927" y="8987"/>
                  <a:pt x="12505" y="9186"/>
                  <a:pt x="11274" y="9588"/>
                </a:cubicBezTo>
                <a:cubicBezTo>
                  <a:pt x="10043" y="9992"/>
                  <a:pt x="9006" y="10533"/>
                  <a:pt x="8159" y="11227"/>
                </a:cubicBezTo>
                <a:cubicBezTo>
                  <a:pt x="7310" y="11909"/>
                  <a:pt x="6649" y="12723"/>
                  <a:pt x="6169" y="13663"/>
                </a:cubicBezTo>
                <a:cubicBezTo>
                  <a:pt x="5689" y="14600"/>
                  <a:pt x="5386" y="15607"/>
                  <a:pt x="5261" y="16681"/>
                </a:cubicBezTo>
                <a:cubicBezTo>
                  <a:pt x="5227" y="16933"/>
                  <a:pt x="5109" y="17059"/>
                  <a:pt x="4899" y="17059"/>
                </a:cubicBezTo>
                <a:cubicBezTo>
                  <a:pt x="4703" y="17059"/>
                  <a:pt x="4591" y="16933"/>
                  <a:pt x="4559" y="16681"/>
                </a:cubicBezTo>
                <a:cubicBezTo>
                  <a:pt x="4527" y="16470"/>
                  <a:pt x="4510" y="16266"/>
                  <a:pt x="4510" y="16087"/>
                </a:cubicBezTo>
                <a:lnTo>
                  <a:pt x="4510" y="15560"/>
                </a:lnTo>
                <a:cubicBezTo>
                  <a:pt x="4510" y="14008"/>
                  <a:pt x="4730" y="12550"/>
                  <a:pt x="5173" y="11180"/>
                </a:cubicBezTo>
                <a:cubicBezTo>
                  <a:pt x="5616" y="9810"/>
                  <a:pt x="6289" y="8616"/>
                  <a:pt x="7199" y="7591"/>
                </a:cubicBezTo>
                <a:cubicBezTo>
                  <a:pt x="8110" y="6566"/>
                  <a:pt x="9255" y="5761"/>
                  <a:pt x="10638" y="5167"/>
                </a:cubicBezTo>
                <a:cubicBezTo>
                  <a:pt x="12018" y="4573"/>
                  <a:pt x="13656" y="4265"/>
                  <a:pt x="15547" y="4251"/>
                </a:cubicBezTo>
                <a:lnTo>
                  <a:pt x="15547" y="1012"/>
                </a:lnTo>
                <a:cubicBezTo>
                  <a:pt x="15547" y="480"/>
                  <a:pt x="15657" y="158"/>
                  <a:pt x="15880" y="41"/>
                </a:cubicBezTo>
                <a:cubicBezTo>
                  <a:pt x="16105" y="-76"/>
                  <a:pt x="16374" y="58"/>
                  <a:pt x="16695" y="439"/>
                </a:cubicBezTo>
                <a:lnTo>
                  <a:pt x="21286" y="591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6" name="AutoShape 117"/>
          <p:cNvSpPr/>
          <p:nvPr/>
        </p:nvSpPr>
        <p:spPr bwMode="auto">
          <a:xfrm>
            <a:off x="9798072" y="2983444"/>
            <a:ext cx="560417" cy="533587"/>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7" name="AutoShape 118"/>
          <p:cNvSpPr/>
          <p:nvPr/>
        </p:nvSpPr>
        <p:spPr bwMode="auto">
          <a:xfrm>
            <a:off x="10999927" y="2983444"/>
            <a:ext cx="620980" cy="533587"/>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8" name="AutoShape 119"/>
          <p:cNvSpPr/>
          <p:nvPr/>
        </p:nvSpPr>
        <p:spPr bwMode="auto">
          <a:xfrm>
            <a:off x="15570575" y="388773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9" name="AutoShape 120"/>
          <p:cNvSpPr/>
          <p:nvPr/>
        </p:nvSpPr>
        <p:spPr bwMode="auto">
          <a:xfrm>
            <a:off x="6262161" y="3870263"/>
            <a:ext cx="497454"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cubicBezTo>
                  <a:pt x="9310" y="21599"/>
                  <a:pt x="7906" y="21320"/>
                  <a:pt x="6592" y="20755"/>
                </a:cubicBezTo>
                <a:cubicBezTo>
                  <a:pt x="5281" y="20193"/>
                  <a:pt x="4136" y="19422"/>
                  <a:pt x="3156" y="18445"/>
                </a:cubicBezTo>
                <a:cubicBezTo>
                  <a:pt x="2178" y="17465"/>
                  <a:pt x="1410" y="16322"/>
                  <a:pt x="844" y="15009"/>
                </a:cubicBezTo>
                <a:cubicBezTo>
                  <a:pt x="282" y="13698"/>
                  <a:pt x="0" y="12295"/>
                  <a:pt x="0" y="10801"/>
                </a:cubicBezTo>
                <a:cubicBezTo>
                  <a:pt x="0" y="9304"/>
                  <a:pt x="282" y="7901"/>
                  <a:pt x="844" y="6588"/>
                </a:cubicBezTo>
                <a:cubicBezTo>
                  <a:pt x="1410" y="5277"/>
                  <a:pt x="2181" y="4134"/>
                  <a:pt x="3156" y="3157"/>
                </a:cubicBezTo>
                <a:cubicBezTo>
                  <a:pt x="4136" y="2177"/>
                  <a:pt x="5281" y="1409"/>
                  <a:pt x="6592" y="844"/>
                </a:cubicBezTo>
                <a:cubicBezTo>
                  <a:pt x="7906" y="279"/>
                  <a:pt x="9310" y="0"/>
                  <a:pt x="10805" y="0"/>
                </a:cubicBezTo>
                <a:moveTo>
                  <a:pt x="10805" y="18358"/>
                </a:moveTo>
                <a:cubicBezTo>
                  <a:pt x="11862" y="18358"/>
                  <a:pt x="12845" y="18157"/>
                  <a:pt x="13755" y="17762"/>
                </a:cubicBezTo>
                <a:cubicBezTo>
                  <a:pt x="14665" y="17364"/>
                  <a:pt x="15462" y="16824"/>
                  <a:pt x="16151" y="16141"/>
                </a:cubicBezTo>
                <a:cubicBezTo>
                  <a:pt x="16838" y="15455"/>
                  <a:pt x="17378" y="14656"/>
                  <a:pt x="17773" y="13746"/>
                </a:cubicBezTo>
                <a:cubicBezTo>
                  <a:pt x="18169" y="12837"/>
                  <a:pt x="18370" y="11854"/>
                  <a:pt x="18370" y="10801"/>
                </a:cubicBezTo>
                <a:cubicBezTo>
                  <a:pt x="18370" y="9745"/>
                  <a:pt x="18172" y="8762"/>
                  <a:pt x="17773" y="7853"/>
                </a:cubicBezTo>
                <a:cubicBezTo>
                  <a:pt x="17375" y="6944"/>
                  <a:pt x="16838" y="6147"/>
                  <a:pt x="16151" y="5458"/>
                </a:cubicBezTo>
                <a:cubicBezTo>
                  <a:pt x="15465" y="4775"/>
                  <a:pt x="14665" y="4235"/>
                  <a:pt x="13750" y="3837"/>
                </a:cubicBezTo>
                <a:cubicBezTo>
                  <a:pt x="12834" y="3442"/>
                  <a:pt x="11851" y="3241"/>
                  <a:pt x="10805" y="3241"/>
                </a:cubicBezTo>
                <a:cubicBezTo>
                  <a:pt x="9751" y="3241"/>
                  <a:pt x="8765" y="3442"/>
                  <a:pt x="7849" y="3837"/>
                </a:cubicBezTo>
                <a:cubicBezTo>
                  <a:pt x="6934" y="4235"/>
                  <a:pt x="6137" y="4775"/>
                  <a:pt x="5456" y="5458"/>
                </a:cubicBezTo>
                <a:cubicBezTo>
                  <a:pt x="4775" y="6147"/>
                  <a:pt x="4235" y="6944"/>
                  <a:pt x="3840" y="7853"/>
                </a:cubicBezTo>
                <a:cubicBezTo>
                  <a:pt x="3441" y="8762"/>
                  <a:pt x="3243" y="9745"/>
                  <a:pt x="3243" y="10801"/>
                </a:cubicBezTo>
                <a:cubicBezTo>
                  <a:pt x="3243" y="11854"/>
                  <a:pt x="3441" y="12837"/>
                  <a:pt x="3840" y="13746"/>
                </a:cubicBezTo>
                <a:cubicBezTo>
                  <a:pt x="4238" y="14656"/>
                  <a:pt x="4775" y="15455"/>
                  <a:pt x="5456" y="16141"/>
                </a:cubicBezTo>
                <a:cubicBezTo>
                  <a:pt x="6134" y="16824"/>
                  <a:pt x="6931" y="17364"/>
                  <a:pt x="7849" y="17762"/>
                </a:cubicBezTo>
                <a:cubicBezTo>
                  <a:pt x="8765" y="18157"/>
                  <a:pt x="9751" y="18358"/>
                  <a:pt x="10805" y="18358"/>
                </a:cubicBezTo>
                <a:moveTo>
                  <a:pt x="14538" y="10801"/>
                </a:moveTo>
                <a:cubicBezTo>
                  <a:pt x="14835" y="10801"/>
                  <a:pt x="15089" y="10905"/>
                  <a:pt x="15304" y="11117"/>
                </a:cubicBezTo>
                <a:cubicBezTo>
                  <a:pt x="15513" y="11332"/>
                  <a:pt x="15617" y="11583"/>
                  <a:pt x="15617" y="11882"/>
                </a:cubicBezTo>
                <a:lnTo>
                  <a:pt x="15617" y="12964"/>
                </a:lnTo>
                <a:cubicBezTo>
                  <a:pt x="15617" y="13261"/>
                  <a:pt x="15513" y="13515"/>
                  <a:pt x="15304" y="13726"/>
                </a:cubicBezTo>
                <a:cubicBezTo>
                  <a:pt x="15089" y="13938"/>
                  <a:pt x="14835" y="14043"/>
                  <a:pt x="14538" y="14043"/>
                </a:cubicBezTo>
                <a:lnTo>
                  <a:pt x="9669" y="14043"/>
                </a:lnTo>
                <a:cubicBezTo>
                  <a:pt x="9373" y="14043"/>
                  <a:pt x="9115" y="13938"/>
                  <a:pt x="8903" y="13726"/>
                </a:cubicBezTo>
                <a:cubicBezTo>
                  <a:pt x="8691" y="13515"/>
                  <a:pt x="8587" y="13260"/>
                  <a:pt x="8587" y="12964"/>
                </a:cubicBezTo>
                <a:lnTo>
                  <a:pt x="8587" y="6675"/>
                </a:lnTo>
                <a:cubicBezTo>
                  <a:pt x="8587" y="6379"/>
                  <a:pt x="8691" y="6125"/>
                  <a:pt x="8903" y="5916"/>
                </a:cubicBezTo>
                <a:cubicBezTo>
                  <a:pt x="9113" y="5698"/>
                  <a:pt x="9370" y="5594"/>
                  <a:pt x="9669" y="5594"/>
                </a:cubicBezTo>
                <a:lnTo>
                  <a:pt x="10751" y="5594"/>
                </a:lnTo>
                <a:cubicBezTo>
                  <a:pt x="11065" y="5594"/>
                  <a:pt x="11322" y="5698"/>
                  <a:pt x="11520" y="5916"/>
                </a:cubicBezTo>
                <a:cubicBezTo>
                  <a:pt x="11718" y="6125"/>
                  <a:pt x="11817" y="6379"/>
                  <a:pt x="11817" y="6675"/>
                </a:cubicBezTo>
                <a:lnTo>
                  <a:pt x="11817" y="10801"/>
                </a:lnTo>
                <a:lnTo>
                  <a:pt x="14538" y="1080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0" name="AutoShape 121"/>
          <p:cNvSpPr/>
          <p:nvPr/>
        </p:nvSpPr>
        <p:spPr bwMode="auto">
          <a:xfrm>
            <a:off x="7461238" y="3875311"/>
            <a:ext cx="409477" cy="531453"/>
          </a:xfrm>
          <a:custGeom>
            <a:avLst/>
            <a:gdLst>
              <a:gd name="T0" fmla="*/ 10800 w 21600"/>
              <a:gd name="T1" fmla="+- 0 10813 26"/>
              <a:gd name="T2" fmla="*/ 10813 h 21574"/>
              <a:gd name="T3" fmla="*/ 10800 w 21600"/>
              <a:gd name="T4" fmla="+- 0 10813 26"/>
              <a:gd name="T5" fmla="*/ 10813 h 21574"/>
              <a:gd name="T6" fmla="*/ 10800 w 21600"/>
              <a:gd name="T7" fmla="+- 0 10813 26"/>
              <a:gd name="T8" fmla="*/ 10813 h 21574"/>
              <a:gd name="T9" fmla="*/ 10800 w 21600"/>
              <a:gd name="T10" fmla="+- 0 10813 26"/>
              <a:gd name="T11" fmla="*/ 10813 h 21574"/>
            </a:gdLst>
            <a:ahLst/>
            <a:cxnLst>
              <a:cxn ang="0">
                <a:pos x="T0" y="T2"/>
              </a:cxn>
              <a:cxn ang="0">
                <a:pos x="T3" y="T5"/>
              </a:cxn>
              <a:cxn ang="0">
                <a:pos x="T6" y="T8"/>
              </a:cxn>
              <a:cxn ang="0">
                <a:pos x="T9" y="T11"/>
              </a:cxn>
            </a:cxnLst>
            <a:rect l="0" t="0" r="r" b="b"/>
            <a:pathLst>
              <a:path w="21600" h="21574">
                <a:moveTo>
                  <a:pt x="19883" y="9849"/>
                </a:moveTo>
                <a:cubicBezTo>
                  <a:pt x="20430" y="10441"/>
                  <a:pt x="20853" y="11078"/>
                  <a:pt x="21152" y="11757"/>
                </a:cubicBezTo>
                <a:cubicBezTo>
                  <a:pt x="21448" y="12437"/>
                  <a:pt x="21599" y="13164"/>
                  <a:pt x="21599" y="13934"/>
                </a:cubicBezTo>
                <a:cubicBezTo>
                  <a:pt x="21599" y="14988"/>
                  <a:pt x="21324" y="15980"/>
                  <a:pt x="20757" y="16911"/>
                </a:cubicBezTo>
                <a:cubicBezTo>
                  <a:pt x="20194" y="17841"/>
                  <a:pt x="19428" y="18656"/>
                  <a:pt x="18453" y="19346"/>
                </a:cubicBezTo>
                <a:cubicBezTo>
                  <a:pt x="17479" y="20040"/>
                  <a:pt x="16337" y="20584"/>
                  <a:pt x="15016" y="20982"/>
                </a:cubicBezTo>
                <a:cubicBezTo>
                  <a:pt x="13698" y="21373"/>
                  <a:pt x="12293" y="21574"/>
                  <a:pt x="10800" y="21574"/>
                </a:cubicBezTo>
                <a:cubicBezTo>
                  <a:pt x="9310" y="21574"/>
                  <a:pt x="7905" y="21373"/>
                  <a:pt x="6595" y="20982"/>
                </a:cubicBezTo>
                <a:cubicBezTo>
                  <a:pt x="5282" y="20584"/>
                  <a:pt x="4136" y="20040"/>
                  <a:pt x="3154" y="19346"/>
                </a:cubicBezTo>
                <a:cubicBezTo>
                  <a:pt x="2175" y="18656"/>
                  <a:pt x="1405" y="17841"/>
                  <a:pt x="842" y="16911"/>
                </a:cubicBezTo>
                <a:cubicBezTo>
                  <a:pt x="279" y="15978"/>
                  <a:pt x="0" y="14988"/>
                  <a:pt x="0" y="13934"/>
                </a:cubicBezTo>
                <a:cubicBezTo>
                  <a:pt x="0" y="13164"/>
                  <a:pt x="151" y="12434"/>
                  <a:pt x="451" y="11757"/>
                </a:cubicBezTo>
                <a:cubicBezTo>
                  <a:pt x="746" y="11078"/>
                  <a:pt x="1173" y="10441"/>
                  <a:pt x="1720" y="9849"/>
                </a:cubicBezTo>
                <a:cubicBezTo>
                  <a:pt x="1972" y="9553"/>
                  <a:pt x="2419" y="9105"/>
                  <a:pt x="3046" y="8507"/>
                </a:cubicBezTo>
                <a:cubicBezTo>
                  <a:pt x="3677" y="7906"/>
                  <a:pt x="4367" y="7213"/>
                  <a:pt x="5114" y="6421"/>
                </a:cubicBezTo>
                <a:cubicBezTo>
                  <a:pt x="5861" y="5626"/>
                  <a:pt x="6579" y="4758"/>
                  <a:pt x="7282" y="3810"/>
                </a:cubicBezTo>
                <a:cubicBezTo>
                  <a:pt x="7985" y="2860"/>
                  <a:pt x="8556" y="1882"/>
                  <a:pt x="9003" y="873"/>
                </a:cubicBezTo>
                <a:cubicBezTo>
                  <a:pt x="9131" y="560"/>
                  <a:pt x="9370" y="329"/>
                  <a:pt x="9714" y="179"/>
                </a:cubicBezTo>
                <a:cubicBezTo>
                  <a:pt x="10057" y="30"/>
                  <a:pt x="10420" y="-26"/>
                  <a:pt x="10800" y="10"/>
                </a:cubicBezTo>
                <a:cubicBezTo>
                  <a:pt x="11195" y="-26"/>
                  <a:pt x="11558" y="30"/>
                  <a:pt x="11897" y="179"/>
                </a:cubicBezTo>
                <a:cubicBezTo>
                  <a:pt x="12237" y="329"/>
                  <a:pt x="12468" y="560"/>
                  <a:pt x="12596" y="873"/>
                </a:cubicBezTo>
                <a:cubicBezTo>
                  <a:pt x="13015" y="1888"/>
                  <a:pt x="13586" y="2872"/>
                  <a:pt x="14309" y="3816"/>
                </a:cubicBezTo>
                <a:cubicBezTo>
                  <a:pt x="15028" y="4760"/>
                  <a:pt x="15758" y="5626"/>
                  <a:pt x="16505" y="6421"/>
                </a:cubicBezTo>
                <a:cubicBezTo>
                  <a:pt x="17256" y="7213"/>
                  <a:pt x="17934" y="7907"/>
                  <a:pt x="18561" y="8507"/>
                </a:cubicBezTo>
                <a:cubicBezTo>
                  <a:pt x="19188" y="9105"/>
                  <a:pt x="19623" y="9553"/>
                  <a:pt x="19883" y="9849"/>
                </a:cubicBezTo>
                <a:moveTo>
                  <a:pt x="7438" y="17542"/>
                </a:moveTo>
                <a:cubicBezTo>
                  <a:pt x="8188" y="17542"/>
                  <a:pt x="8831" y="17356"/>
                  <a:pt x="9350" y="16987"/>
                </a:cubicBezTo>
                <a:cubicBezTo>
                  <a:pt x="9873" y="16618"/>
                  <a:pt x="10133" y="16167"/>
                  <a:pt x="10133" y="15622"/>
                </a:cubicBezTo>
                <a:cubicBezTo>
                  <a:pt x="10133" y="15239"/>
                  <a:pt x="9993" y="14898"/>
                  <a:pt x="9713" y="14613"/>
                </a:cubicBezTo>
                <a:cubicBezTo>
                  <a:pt x="9634" y="14543"/>
                  <a:pt x="9518" y="14430"/>
                  <a:pt x="9358" y="14283"/>
                </a:cubicBezTo>
                <a:cubicBezTo>
                  <a:pt x="9198" y="14134"/>
                  <a:pt x="9031" y="13959"/>
                  <a:pt x="8851" y="13753"/>
                </a:cubicBezTo>
                <a:cubicBezTo>
                  <a:pt x="8671" y="13553"/>
                  <a:pt x="8492" y="13336"/>
                  <a:pt x="8304" y="13099"/>
                </a:cubicBezTo>
                <a:cubicBezTo>
                  <a:pt x="8120" y="12868"/>
                  <a:pt x="7977" y="12626"/>
                  <a:pt x="7877" y="12372"/>
                </a:cubicBezTo>
                <a:cubicBezTo>
                  <a:pt x="7825" y="12192"/>
                  <a:pt x="7677" y="12115"/>
                  <a:pt x="7438" y="12141"/>
                </a:cubicBezTo>
                <a:cubicBezTo>
                  <a:pt x="7210" y="12107"/>
                  <a:pt x="7054" y="12183"/>
                  <a:pt x="6983" y="12372"/>
                </a:cubicBezTo>
                <a:cubicBezTo>
                  <a:pt x="6883" y="12634"/>
                  <a:pt x="6739" y="12879"/>
                  <a:pt x="6567" y="13108"/>
                </a:cubicBezTo>
                <a:cubicBezTo>
                  <a:pt x="6396" y="13336"/>
                  <a:pt x="6216" y="13553"/>
                  <a:pt x="6032" y="13753"/>
                </a:cubicBezTo>
                <a:cubicBezTo>
                  <a:pt x="5853" y="13959"/>
                  <a:pt x="5677" y="14131"/>
                  <a:pt x="5517" y="14275"/>
                </a:cubicBezTo>
                <a:cubicBezTo>
                  <a:pt x="5358" y="14421"/>
                  <a:pt x="5242" y="14531"/>
                  <a:pt x="5162" y="14613"/>
                </a:cubicBezTo>
                <a:cubicBezTo>
                  <a:pt x="4870" y="14909"/>
                  <a:pt x="4731" y="15247"/>
                  <a:pt x="4743" y="15622"/>
                </a:cubicBezTo>
                <a:cubicBezTo>
                  <a:pt x="4743" y="16155"/>
                  <a:pt x="5002" y="16606"/>
                  <a:pt x="5525" y="16981"/>
                </a:cubicBezTo>
                <a:cubicBezTo>
                  <a:pt x="6048" y="17356"/>
                  <a:pt x="6687" y="17542"/>
                  <a:pt x="7438" y="1754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1" name="AutoShape 122"/>
          <p:cNvSpPr/>
          <p:nvPr/>
        </p:nvSpPr>
        <p:spPr bwMode="auto">
          <a:xfrm>
            <a:off x="8620096" y="3870263"/>
            <a:ext cx="49546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4921"/>
                </a:moveTo>
                <a:lnTo>
                  <a:pt x="21599" y="5871"/>
                </a:lnTo>
                <a:cubicBezTo>
                  <a:pt x="21192" y="6052"/>
                  <a:pt x="20518" y="6202"/>
                  <a:pt x="19564" y="6320"/>
                </a:cubicBezTo>
                <a:cubicBezTo>
                  <a:pt x="18617" y="6436"/>
                  <a:pt x="17593" y="6522"/>
                  <a:pt x="16494" y="6579"/>
                </a:cubicBezTo>
                <a:cubicBezTo>
                  <a:pt x="15398" y="6643"/>
                  <a:pt x="14330" y="6677"/>
                  <a:pt x="13290" y="6683"/>
                </a:cubicBezTo>
                <a:cubicBezTo>
                  <a:pt x="12253" y="6692"/>
                  <a:pt x="11427" y="6698"/>
                  <a:pt x="10808" y="6698"/>
                </a:cubicBezTo>
                <a:cubicBezTo>
                  <a:pt x="10200" y="6698"/>
                  <a:pt x="9374" y="6692"/>
                  <a:pt x="8326" y="6683"/>
                </a:cubicBezTo>
                <a:cubicBezTo>
                  <a:pt x="7276" y="6677"/>
                  <a:pt x="6204" y="6643"/>
                  <a:pt x="5105" y="6579"/>
                </a:cubicBezTo>
                <a:cubicBezTo>
                  <a:pt x="4009" y="6522"/>
                  <a:pt x="2993" y="6436"/>
                  <a:pt x="2053" y="6326"/>
                </a:cubicBezTo>
                <a:cubicBezTo>
                  <a:pt x="1116" y="6214"/>
                  <a:pt x="442" y="6064"/>
                  <a:pt x="34" y="5871"/>
                </a:cubicBezTo>
                <a:cubicBezTo>
                  <a:pt x="10" y="5724"/>
                  <a:pt x="0" y="5566"/>
                  <a:pt x="0" y="5393"/>
                </a:cubicBezTo>
                <a:lnTo>
                  <a:pt x="0" y="4921"/>
                </a:lnTo>
                <a:lnTo>
                  <a:pt x="0" y="4423"/>
                </a:lnTo>
                <a:cubicBezTo>
                  <a:pt x="0" y="4258"/>
                  <a:pt x="10" y="4092"/>
                  <a:pt x="34" y="3924"/>
                </a:cubicBezTo>
                <a:cubicBezTo>
                  <a:pt x="307" y="3801"/>
                  <a:pt x="701" y="3688"/>
                  <a:pt x="1213" y="3602"/>
                </a:cubicBezTo>
                <a:cubicBezTo>
                  <a:pt x="1717" y="3516"/>
                  <a:pt x="2257" y="3444"/>
                  <a:pt x="2830" y="3389"/>
                </a:cubicBezTo>
                <a:cubicBezTo>
                  <a:pt x="3404" y="3334"/>
                  <a:pt x="3971" y="3294"/>
                  <a:pt x="4528" y="3265"/>
                </a:cubicBezTo>
                <a:cubicBezTo>
                  <a:pt x="5084" y="3239"/>
                  <a:pt x="5516" y="3213"/>
                  <a:pt x="5827" y="3196"/>
                </a:cubicBezTo>
                <a:cubicBezTo>
                  <a:pt x="5737" y="2444"/>
                  <a:pt x="5800" y="1857"/>
                  <a:pt x="6017" y="1431"/>
                </a:cubicBezTo>
                <a:cubicBezTo>
                  <a:pt x="6232" y="1010"/>
                  <a:pt x="6560" y="693"/>
                  <a:pt x="7003" y="489"/>
                </a:cubicBezTo>
                <a:cubicBezTo>
                  <a:pt x="7441" y="282"/>
                  <a:pt x="7984" y="146"/>
                  <a:pt x="8631" y="86"/>
                </a:cubicBezTo>
                <a:cubicBezTo>
                  <a:pt x="9280" y="28"/>
                  <a:pt x="9999" y="0"/>
                  <a:pt x="10808" y="0"/>
                </a:cubicBezTo>
                <a:cubicBezTo>
                  <a:pt x="11417" y="0"/>
                  <a:pt x="12021" y="11"/>
                  <a:pt x="12619" y="40"/>
                </a:cubicBezTo>
                <a:cubicBezTo>
                  <a:pt x="13221" y="69"/>
                  <a:pt x="13757" y="164"/>
                  <a:pt x="14234" y="319"/>
                </a:cubicBezTo>
                <a:cubicBezTo>
                  <a:pt x="14707" y="483"/>
                  <a:pt x="15084" y="734"/>
                  <a:pt x="15367" y="1074"/>
                </a:cubicBezTo>
                <a:cubicBezTo>
                  <a:pt x="15647" y="1413"/>
                  <a:pt x="15789" y="1894"/>
                  <a:pt x="15789" y="2519"/>
                </a:cubicBezTo>
                <a:lnTo>
                  <a:pt x="15789" y="2850"/>
                </a:lnTo>
                <a:cubicBezTo>
                  <a:pt x="15789" y="2963"/>
                  <a:pt x="15775" y="3078"/>
                  <a:pt x="15758" y="3196"/>
                </a:cubicBezTo>
                <a:cubicBezTo>
                  <a:pt x="16076" y="3213"/>
                  <a:pt x="16511" y="3239"/>
                  <a:pt x="17061" y="3265"/>
                </a:cubicBezTo>
                <a:cubicBezTo>
                  <a:pt x="17611" y="3294"/>
                  <a:pt x="18178" y="3334"/>
                  <a:pt x="18758" y="3389"/>
                </a:cubicBezTo>
                <a:cubicBezTo>
                  <a:pt x="19335" y="3443"/>
                  <a:pt x="19885" y="3515"/>
                  <a:pt x="20404" y="3602"/>
                </a:cubicBezTo>
                <a:cubicBezTo>
                  <a:pt x="20922" y="3688"/>
                  <a:pt x="21323" y="3801"/>
                  <a:pt x="21596" y="3924"/>
                </a:cubicBezTo>
                <a:lnTo>
                  <a:pt x="21596" y="4921"/>
                </a:lnTo>
                <a:close/>
                <a:moveTo>
                  <a:pt x="10812" y="8296"/>
                </a:moveTo>
                <a:cubicBezTo>
                  <a:pt x="12236" y="8278"/>
                  <a:pt x="13656" y="8250"/>
                  <a:pt x="15080" y="8215"/>
                </a:cubicBezTo>
                <a:cubicBezTo>
                  <a:pt x="16501" y="8178"/>
                  <a:pt x="17925" y="8088"/>
                  <a:pt x="19353" y="7939"/>
                </a:cubicBezTo>
                <a:lnTo>
                  <a:pt x="19353" y="19477"/>
                </a:lnTo>
                <a:cubicBezTo>
                  <a:pt x="19353" y="20056"/>
                  <a:pt x="19107" y="20557"/>
                  <a:pt x="18620" y="20972"/>
                </a:cubicBezTo>
                <a:cubicBezTo>
                  <a:pt x="18133" y="21392"/>
                  <a:pt x="17542" y="21599"/>
                  <a:pt x="16847" y="21599"/>
                </a:cubicBezTo>
                <a:lnTo>
                  <a:pt x="4752" y="21599"/>
                </a:lnTo>
                <a:cubicBezTo>
                  <a:pt x="4058" y="21599"/>
                  <a:pt x="3460" y="21395"/>
                  <a:pt x="2955" y="20977"/>
                </a:cubicBezTo>
                <a:cubicBezTo>
                  <a:pt x="2450" y="20569"/>
                  <a:pt x="2201" y="20068"/>
                  <a:pt x="2201" y="19477"/>
                </a:cubicBezTo>
                <a:lnTo>
                  <a:pt x="2201" y="7939"/>
                </a:lnTo>
                <a:cubicBezTo>
                  <a:pt x="3560" y="8088"/>
                  <a:pt x="4904" y="8183"/>
                  <a:pt x="6239" y="8229"/>
                </a:cubicBezTo>
                <a:cubicBezTo>
                  <a:pt x="7576" y="8273"/>
                  <a:pt x="8917" y="8296"/>
                  <a:pt x="10276" y="8296"/>
                </a:cubicBezTo>
                <a:lnTo>
                  <a:pt x="10812" y="8296"/>
                </a:lnTo>
                <a:close/>
                <a:moveTo>
                  <a:pt x="6923" y="10395"/>
                </a:moveTo>
                <a:cubicBezTo>
                  <a:pt x="6923" y="10248"/>
                  <a:pt x="6857" y="10119"/>
                  <a:pt x="6733" y="10015"/>
                </a:cubicBezTo>
                <a:cubicBezTo>
                  <a:pt x="6605" y="9908"/>
                  <a:pt x="6453" y="9854"/>
                  <a:pt x="6277" y="9854"/>
                </a:cubicBezTo>
                <a:lnTo>
                  <a:pt x="5630" y="9854"/>
                </a:lnTo>
                <a:cubicBezTo>
                  <a:pt x="5450" y="9854"/>
                  <a:pt x="5305" y="9908"/>
                  <a:pt x="5191" y="10015"/>
                </a:cubicBezTo>
                <a:cubicBezTo>
                  <a:pt x="5074" y="10119"/>
                  <a:pt x="5015" y="10248"/>
                  <a:pt x="5015" y="10395"/>
                </a:cubicBezTo>
                <a:lnTo>
                  <a:pt x="5015" y="18858"/>
                </a:lnTo>
                <a:cubicBezTo>
                  <a:pt x="5015" y="19005"/>
                  <a:pt x="5074" y="19126"/>
                  <a:pt x="5191" y="19224"/>
                </a:cubicBezTo>
                <a:cubicBezTo>
                  <a:pt x="5305" y="19319"/>
                  <a:pt x="5450" y="19368"/>
                  <a:pt x="5630" y="19368"/>
                </a:cubicBezTo>
                <a:lnTo>
                  <a:pt x="6277" y="19368"/>
                </a:lnTo>
                <a:cubicBezTo>
                  <a:pt x="6453" y="19368"/>
                  <a:pt x="6605" y="19319"/>
                  <a:pt x="6733" y="19230"/>
                </a:cubicBezTo>
                <a:cubicBezTo>
                  <a:pt x="6857" y="19137"/>
                  <a:pt x="6923" y="19014"/>
                  <a:pt x="6923" y="18858"/>
                </a:cubicBezTo>
                <a:lnTo>
                  <a:pt x="6923" y="10395"/>
                </a:lnTo>
                <a:close/>
                <a:moveTo>
                  <a:pt x="8416" y="3141"/>
                </a:moveTo>
                <a:cubicBezTo>
                  <a:pt x="10006" y="3121"/>
                  <a:pt x="11607" y="3121"/>
                  <a:pt x="13231" y="3141"/>
                </a:cubicBezTo>
                <a:cubicBezTo>
                  <a:pt x="13231" y="3032"/>
                  <a:pt x="13242" y="2925"/>
                  <a:pt x="13266" y="2819"/>
                </a:cubicBezTo>
                <a:cubicBezTo>
                  <a:pt x="13286" y="2712"/>
                  <a:pt x="13286" y="2611"/>
                  <a:pt x="13266" y="2519"/>
                </a:cubicBezTo>
                <a:lnTo>
                  <a:pt x="13266" y="2315"/>
                </a:lnTo>
                <a:cubicBezTo>
                  <a:pt x="12879" y="2222"/>
                  <a:pt x="12471" y="2171"/>
                  <a:pt x="12042" y="2162"/>
                </a:cubicBezTo>
                <a:cubicBezTo>
                  <a:pt x="11610" y="2153"/>
                  <a:pt x="11202" y="2148"/>
                  <a:pt x="10819" y="2148"/>
                </a:cubicBezTo>
                <a:cubicBezTo>
                  <a:pt x="10411" y="2148"/>
                  <a:pt x="9996" y="2153"/>
                  <a:pt x="9574" y="2162"/>
                </a:cubicBezTo>
                <a:cubicBezTo>
                  <a:pt x="9149" y="2171"/>
                  <a:pt x="8741" y="2222"/>
                  <a:pt x="8354" y="2315"/>
                </a:cubicBezTo>
                <a:lnTo>
                  <a:pt x="8354" y="2519"/>
                </a:lnTo>
                <a:cubicBezTo>
                  <a:pt x="8354" y="2611"/>
                  <a:pt x="8357" y="2715"/>
                  <a:pt x="8371" y="2824"/>
                </a:cubicBezTo>
                <a:cubicBezTo>
                  <a:pt x="8375" y="2937"/>
                  <a:pt x="8392" y="3040"/>
                  <a:pt x="8416" y="3141"/>
                </a:cubicBezTo>
                <a:moveTo>
                  <a:pt x="11769" y="10395"/>
                </a:moveTo>
                <a:cubicBezTo>
                  <a:pt x="11769" y="10248"/>
                  <a:pt x="11707" y="10119"/>
                  <a:pt x="11582" y="10015"/>
                </a:cubicBezTo>
                <a:cubicBezTo>
                  <a:pt x="11451" y="9908"/>
                  <a:pt x="11299" y="9854"/>
                  <a:pt x="11123" y="9854"/>
                </a:cubicBezTo>
                <a:lnTo>
                  <a:pt x="10476" y="9854"/>
                </a:lnTo>
                <a:cubicBezTo>
                  <a:pt x="10300" y="9854"/>
                  <a:pt x="10151" y="9908"/>
                  <a:pt x="10037" y="10015"/>
                </a:cubicBezTo>
                <a:cubicBezTo>
                  <a:pt x="9923" y="10119"/>
                  <a:pt x="9865" y="10248"/>
                  <a:pt x="9865" y="10395"/>
                </a:cubicBezTo>
                <a:lnTo>
                  <a:pt x="9865" y="18858"/>
                </a:lnTo>
                <a:cubicBezTo>
                  <a:pt x="9865" y="19005"/>
                  <a:pt x="9920" y="19126"/>
                  <a:pt x="10030" y="19224"/>
                </a:cubicBezTo>
                <a:cubicBezTo>
                  <a:pt x="10141" y="19319"/>
                  <a:pt x="10286" y="19368"/>
                  <a:pt x="10476" y="19368"/>
                </a:cubicBezTo>
                <a:lnTo>
                  <a:pt x="11123" y="19368"/>
                </a:lnTo>
                <a:cubicBezTo>
                  <a:pt x="11299" y="19368"/>
                  <a:pt x="11451" y="19319"/>
                  <a:pt x="11582" y="19230"/>
                </a:cubicBezTo>
                <a:cubicBezTo>
                  <a:pt x="11707" y="19137"/>
                  <a:pt x="11769" y="19014"/>
                  <a:pt x="11769" y="18858"/>
                </a:cubicBezTo>
                <a:lnTo>
                  <a:pt x="11769" y="10395"/>
                </a:lnTo>
                <a:close/>
                <a:moveTo>
                  <a:pt x="14683" y="18858"/>
                </a:moveTo>
                <a:cubicBezTo>
                  <a:pt x="14683" y="19005"/>
                  <a:pt x="14745" y="19126"/>
                  <a:pt x="14866" y="19224"/>
                </a:cubicBezTo>
                <a:cubicBezTo>
                  <a:pt x="14987" y="19319"/>
                  <a:pt x="15143" y="19368"/>
                  <a:pt x="15333" y="19368"/>
                </a:cubicBezTo>
                <a:lnTo>
                  <a:pt x="15979" y="19368"/>
                </a:lnTo>
                <a:cubicBezTo>
                  <a:pt x="16155" y="19368"/>
                  <a:pt x="16308" y="19319"/>
                  <a:pt x="16432" y="19230"/>
                </a:cubicBezTo>
                <a:cubicBezTo>
                  <a:pt x="16560" y="19137"/>
                  <a:pt x="16629" y="19014"/>
                  <a:pt x="16629" y="18858"/>
                </a:cubicBezTo>
                <a:lnTo>
                  <a:pt x="16629" y="10395"/>
                </a:lnTo>
                <a:cubicBezTo>
                  <a:pt x="16629" y="10248"/>
                  <a:pt x="16560" y="10119"/>
                  <a:pt x="16432" y="10015"/>
                </a:cubicBezTo>
                <a:cubicBezTo>
                  <a:pt x="16308" y="9908"/>
                  <a:pt x="16155" y="9854"/>
                  <a:pt x="15979" y="9854"/>
                </a:cubicBezTo>
                <a:lnTo>
                  <a:pt x="15333" y="9854"/>
                </a:lnTo>
                <a:cubicBezTo>
                  <a:pt x="15153" y="9854"/>
                  <a:pt x="15001" y="9908"/>
                  <a:pt x="14877" y="10015"/>
                </a:cubicBezTo>
                <a:cubicBezTo>
                  <a:pt x="14752" y="10119"/>
                  <a:pt x="14683" y="10248"/>
                  <a:pt x="14683" y="10395"/>
                </a:cubicBezTo>
                <a:lnTo>
                  <a:pt x="14683" y="1885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2" name="AutoShape 123"/>
          <p:cNvSpPr/>
          <p:nvPr/>
        </p:nvSpPr>
        <p:spPr bwMode="auto">
          <a:xfrm>
            <a:off x="9736383" y="3870263"/>
            <a:ext cx="557153"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3" name="AutoShape 124"/>
          <p:cNvSpPr/>
          <p:nvPr/>
        </p:nvSpPr>
        <p:spPr bwMode="auto">
          <a:xfrm>
            <a:off x="10997930" y="3872207"/>
            <a:ext cx="622972"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4" name="AutoShape 125"/>
          <p:cNvSpPr/>
          <p:nvPr/>
        </p:nvSpPr>
        <p:spPr bwMode="auto">
          <a:xfrm>
            <a:off x="16486484" y="3885788"/>
            <a:ext cx="497454" cy="483139"/>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5" name="AutoShape 126"/>
          <p:cNvSpPr/>
          <p:nvPr/>
        </p:nvSpPr>
        <p:spPr bwMode="auto">
          <a:xfrm>
            <a:off x="17575479" y="388773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21599"/>
                </a:moveTo>
                <a:cubicBezTo>
                  <a:pt x="9310" y="21599"/>
                  <a:pt x="7906" y="21320"/>
                  <a:pt x="6592" y="20755"/>
                </a:cubicBezTo>
                <a:cubicBezTo>
                  <a:pt x="5281" y="20193"/>
                  <a:pt x="4136" y="19422"/>
                  <a:pt x="3156" y="18445"/>
                </a:cubicBezTo>
                <a:cubicBezTo>
                  <a:pt x="2178" y="17465"/>
                  <a:pt x="1407" y="16322"/>
                  <a:pt x="844" y="15009"/>
                </a:cubicBezTo>
                <a:cubicBezTo>
                  <a:pt x="282" y="13698"/>
                  <a:pt x="0" y="12295"/>
                  <a:pt x="0" y="10801"/>
                </a:cubicBezTo>
                <a:cubicBezTo>
                  <a:pt x="0" y="9304"/>
                  <a:pt x="282" y="7901"/>
                  <a:pt x="844" y="6588"/>
                </a:cubicBezTo>
                <a:cubicBezTo>
                  <a:pt x="1407" y="5277"/>
                  <a:pt x="2181" y="4134"/>
                  <a:pt x="3156" y="3157"/>
                </a:cubicBezTo>
                <a:cubicBezTo>
                  <a:pt x="4136" y="2177"/>
                  <a:pt x="5281" y="1409"/>
                  <a:pt x="6592" y="844"/>
                </a:cubicBezTo>
                <a:cubicBezTo>
                  <a:pt x="7906" y="279"/>
                  <a:pt x="9310" y="0"/>
                  <a:pt x="10805" y="0"/>
                </a:cubicBez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moveTo>
                  <a:pt x="10805" y="3241"/>
                </a:moveTo>
                <a:cubicBezTo>
                  <a:pt x="9751" y="3241"/>
                  <a:pt x="8765" y="3442"/>
                  <a:pt x="7849" y="3837"/>
                </a:cubicBezTo>
                <a:cubicBezTo>
                  <a:pt x="6934" y="4235"/>
                  <a:pt x="6137" y="4775"/>
                  <a:pt x="5456" y="5458"/>
                </a:cubicBezTo>
                <a:cubicBezTo>
                  <a:pt x="4775" y="6147"/>
                  <a:pt x="4232" y="6943"/>
                  <a:pt x="3840" y="7853"/>
                </a:cubicBezTo>
                <a:cubicBezTo>
                  <a:pt x="3444" y="8762"/>
                  <a:pt x="3243" y="9745"/>
                  <a:pt x="3243" y="10801"/>
                </a:cubicBezTo>
                <a:cubicBezTo>
                  <a:pt x="3243" y="11854"/>
                  <a:pt x="3444" y="12837"/>
                  <a:pt x="3840" y="13746"/>
                </a:cubicBezTo>
                <a:cubicBezTo>
                  <a:pt x="4235" y="14656"/>
                  <a:pt x="4775" y="15455"/>
                  <a:pt x="5456" y="16141"/>
                </a:cubicBezTo>
                <a:cubicBezTo>
                  <a:pt x="6134" y="16825"/>
                  <a:pt x="6931" y="17364"/>
                  <a:pt x="7849" y="17762"/>
                </a:cubicBezTo>
                <a:cubicBezTo>
                  <a:pt x="8765" y="18157"/>
                  <a:pt x="9751" y="18358"/>
                  <a:pt x="10805" y="18358"/>
                </a:cubicBezTo>
                <a:cubicBezTo>
                  <a:pt x="11862" y="18358"/>
                  <a:pt x="12845" y="18157"/>
                  <a:pt x="13755" y="17762"/>
                </a:cubicBezTo>
                <a:cubicBezTo>
                  <a:pt x="14665" y="17364"/>
                  <a:pt x="15462" y="16825"/>
                  <a:pt x="16151" y="16141"/>
                </a:cubicBezTo>
                <a:cubicBezTo>
                  <a:pt x="16835" y="15455"/>
                  <a:pt x="17378" y="14656"/>
                  <a:pt x="17773" y="13746"/>
                </a:cubicBezTo>
                <a:cubicBezTo>
                  <a:pt x="18172" y="12837"/>
                  <a:pt x="18370" y="11854"/>
                  <a:pt x="18370" y="10801"/>
                </a:cubicBezTo>
                <a:cubicBezTo>
                  <a:pt x="18370" y="9745"/>
                  <a:pt x="18172" y="8762"/>
                  <a:pt x="17773" y="7853"/>
                </a:cubicBezTo>
                <a:cubicBezTo>
                  <a:pt x="17375" y="6943"/>
                  <a:pt x="16835" y="6147"/>
                  <a:pt x="16151" y="5458"/>
                </a:cubicBezTo>
                <a:cubicBezTo>
                  <a:pt x="15465" y="4775"/>
                  <a:pt x="14668" y="4235"/>
                  <a:pt x="13755" y="3837"/>
                </a:cubicBezTo>
                <a:cubicBezTo>
                  <a:pt x="12845" y="3442"/>
                  <a:pt x="11862" y="3241"/>
                  <a:pt x="10805" y="3241"/>
                </a:cubicBezTo>
                <a:moveTo>
                  <a:pt x="6097" y="10801"/>
                </a:moveTo>
                <a:cubicBezTo>
                  <a:pt x="5854" y="10801"/>
                  <a:pt x="5688" y="10688"/>
                  <a:pt x="5597" y="10462"/>
                </a:cubicBezTo>
                <a:cubicBezTo>
                  <a:pt x="5507" y="10239"/>
                  <a:pt x="5552" y="10041"/>
                  <a:pt x="5733" y="9880"/>
                </a:cubicBezTo>
                <a:lnTo>
                  <a:pt x="10412" y="5204"/>
                </a:lnTo>
                <a:cubicBezTo>
                  <a:pt x="10540" y="5114"/>
                  <a:pt x="10670" y="5068"/>
                  <a:pt x="10805" y="5068"/>
                </a:cubicBezTo>
                <a:cubicBezTo>
                  <a:pt x="10932" y="5068"/>
                  <a:pt x="11059" y="5114"/>
                  <a:pt x="11187" y="5204"/>
                </a:cubicBezTo>
                <a:lnTo>
                  <a:pt x="15880" y="9880"/>
                </a:lnTo>
                <a:cubicBezTo>
                  <a:pt x="16058" y="10041"/>
                  <a:pt x="16103" y="10239"/>
                  <a:pt x="16016" y="10462"/>
                </a:cubicBezTo>
                <a:cubicBezTo>
                  <a:pt x="15925" y="10688"/>
                  <a:pt x="15759" y="10801"/>
                  <a:pt x="15513" y="10801"/>
                </a:cubicBezTo>
                <a:lnTo>
                  <a:pt x="12687" y="10801"/>
                </a:lnTo>
                <a:lnTo>
                  <a:pt x="12687" y="15666"/>
                </a:lnTo>
                <a:cubicBezTo>
                  <a:pt x="12687" y="15811"/>
                  <a:pt x="12633" y="15935"/>
                  <a:pt x="12529" y="16036"/>
                </a:cubicBezTo>
                <a:cubicBezTo>
                  <a:pt x="12427" y="16144"/>
                  <a:pt x="12303" y="16195"/>
                  <a:pt x="12162" y="16195"/>
                </a:cubicBezTo>
                <a:lnTo>
                  <a:pt x="9437" y="16195"/>
                </a:lnTo>
                <a:cubicBezTo>
                  <a:pt x="9293" y="16195"/>
                  <a:pt x="9169" y="16146"/>
                  <a:pt x="9064" y="16045"/>
                </a:cubicBezTo>
                <a:cubicBezTo>
                  <a:pt x="8963" y="15946"/>
                  <a:pt x="8909" y="15819"/>
                  <a:pt x="8909" y="15667"/>
                </a:cubicBezTo>
                <a:lnTo>
                  <a:pt x="8909" y="10801"/>
                </a:lnTo>
                <a:lnTo>
                  <a:pt x="6097" y="1080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6" name="AutoShape 127"/>
          <p:cNvSpPr/>
          <p:nvPr/>
        </p:nvSpPr>
        <p:spPr bwMode="auto">
          <a:xfrm>
            <a:off x="1492617" y="7506268"/>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39" y="11870"/>
                </a:moveTo>
                <a:cubicBezTo>
                  <a:pt x="21267" y="11870"/>
                  <a:pt x="21374" y="11920"/>
                  <a:pt x="21462" y="12023"/>
                </a:cubicBezTo>
                <a:cubicBezTo>
                  <a:pt x="21553" y="12129"/>
                  <a:pt x="21599" y="12261"/>
                  <a:pt x="21599" y="12417"/>
                </a:cubicBezTo>
                <a:lnTo>
                  <a:pt x="21599" y="21053"/>
                </a:lnTo>
                <a:cubicBezTo>
                  <a:pt x="21599" y="21418"/>
                  <a:pt x="21448" y="21599"/>
                  <a:pt x="21139" y="21599"/>
                </a:cubicBezTo>
                <a:lnTo>
                  <a:pt x="457" y="21599"/>
                </a:lnTo>
                <a:cubicBezTo>
                  <a:pt x="154" y="21599"/>
                  <a:pt x="0" y="21417"/>
                  <a:pt x="0" y="21053"/>
                </a:cubicBezTo>
                <a:lnTo>
                  <a:pt x="0" y="12417"/>
                </a:lnTo>
                <a:cubicBezTo>
                  <a:pt x="0" y="12267"/>
                  <a:pt x="46" y="12138"/>
                  <a:pt x="134" y="12029"/>
                </a:cubicBezTo>
                <a:cubicBezTo>
                  <a:pt x="225" y="11923"/>
                  <a:pt x="332" y="11870"/>
                  <a:pt x="457" y="11870"/>
                </a:cubicBezTo>
                <a:lnTo>
                  <a:pt x="3143" y="11870"/>
                </a:lnTo>
                <a:cubicBezTo>
                  <a:pt x="3267" y="11870"/>
                  <a:pt x="3375" y="11920"/>
                  <a:pt x="3466" y="12023"/>
                </a:cubicBezTo>
                <a:cubicBezTo>
                  <a:pt x="3554" y="12129"/>
                  <a:pt x="3600" y="12261"/>
                  <a:pt x="3600" y="12416"/>
                </a:cubicBezTo>
                <a:lnTo>
                  <a:pt x="3600" y="17281"/>
                </a:lnTo>
                <a:lnTo>
                  <a:pt x="18004" y="17281"/>
                </a:lnTo>
                <a:lnTo>
                  <a:pt x="18004" y="12416"/>
                </a:lnTo>
                <a:cubicBezTo>
                  <a:pt x="18004" y="12267"/>
                  <a:pt x="18050" y="12137"/>
                  <a:pt x="18138" y="12029"/>
                </a:cubicBezTo>
                <a:cubicBezTo>
                  <a:pt x="18229" y="11923"/>
                  <a:pt x="18337" y="11870"/>
                  <a:pt x="18461" y="11870"/>
                </a:cubicBezTo>
                <a:lnTo>
                  <a:pt x="21139" y="11870"/>
                </a:lnTo>
                <a:close/>
                <a:moveTo>
                  <a:pt x="17379" y="7426"/>
                </a:moveTo>
                <a:cubicBezTo>
                  <a:pt x="17558" y="7640"/>
                  <a:pt x="17619" y="7822"/>
                  <a:pt x="17561" y="7969"/>
                </a:cubicBezTo>
                <a:cubicBezTo>
                  <a:pt x="17502" y="8110"/>
                  <a:pt x="17350" y="8187"/>
                  <a:pt x="17108" y="8187"/>
                </a:cubicBezTo>
                <a:lnTo>
                  <a:pt x="13509" y="8187"/>
                </a:lnTo>
                <a:lnTo>
                  <a:pt x="13509" y="15201"/>
                </a:lnTo>
                <a:cubicBezTo>
                  <a:pt x="13509" y="15513"/>
                  <a:pt x="13421" y="15771"/>
                  <a:pt x="13247" y="15983"/>
                </a:cubicBezTo>
                <a:cubicBezTo>
                  <a:pt x="13071" y="16194"/>
                  <a:pt x="12856" y="16300"/>
                  <a:pt x="12596" y="16300"/>
                </a:cubicBezTo>
                <a:lnTo>
                  <a:pt x="8998" y="16300"/>
                </a:lnTo>
                <a:cubicBezTo>
                  <a:pt x="8741" y="16300"/>
                  <a:pt x="8528" y="16194"/>
                  <a:pt x="8359" y="15983"/>
                </a:cubicBezTo>
                <a:cubicBezTo>
                  <a:pt x="8190" y="15771"/>
                  <a:pt x="8104" y="15513"/>
                  <a:pt x="8104" y="15201"/>
                </a:cubicBezTo>
                <a:lnTo>
                  <a:pt x="8104" y="8187"/>
                </a:lnTo>
                <a:lnTo>
                  <a:pt x="4506" y="8187"/>
                </a:lnTo>
                <a:cubicBezTo>
                  <a:pt x="4251" y="8187"/>
                  <a:pt x="4097" y="8110"/>
                  <a:pt x="4048" y="7969"/>
                </a:cubicBezTo>
                <a:cubicBezTo>
                  <a:pt x="4002" y="7822"/>
                  <a:pt x="4065" y="7640"/>
                  <a:pt x="4237" y="7426"/>
                </a:cubicBezTo>
                <a:lnTo>
                  <a:pt x="10141" y="323"/>
                </a:lnTo>
                <a:cubicBezTo>
                  <a:pt x="10320" y="108"/>
                  <a:pt x="10538" y="0"/>
                  <a:pt x="10795" y="0"/>
                </a:cubicBezTo>
                <a:cubicBezTo>
                  <a:pt x="11049" y="0"/>
                  <a:pt x="11262" y="108"/>
                  <a:pt x="11443" y="323"/>
                </a:cubicBezTo>
                <a:lnTo>
                  <a:pt x="17379" y="742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7" name="AutoShape 128"/>
          <p:cNvSpPr/>
          <p:nvPr/>
        </p:nvSpPr>
        <p:spPr bwMode="auto">
          <a:xfrm>
            <a:off x="2648704" y="7506268"/>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8" name="AutoShape 129"/>
          <p:cNvSpPr/>
          <p:nvPr/>
        </p:nvSpPr>
        <p:spPr bwMode="auto">
          <a:xfrm>
            <a:off x="3864482" y="7508206"/>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24" y="12334"/>
                </a:moveTo>
                <a:cubicBezTo>
                  <a:pt x="18524" y="12041"/>
                  <a:pt x="18465" y="11750"/>
                  <a:pt x="18353" y="11462"/>
                </a:cubicBezTo>
                <a:cubicBezTo>
                  <a:pt x="18738" y="11497"/>
                  <a:pt x="19126" y="11656"/>
                  <a:pt x="19520" y="11938"/>
                </a:cubicBezTo>
                <a:cubicBezTo>
                  <a:pt x="19913" y="12220"/>
                  <a:pt x="20263" y="12558"/>
                  <a:pt x="20565" y="12951"/>
                </a:cubicBezTo>
                <a:cubicBezTo>
                  <a:pt x="20871" y="13342"/>
                  <a:pt x="21118" y="13768"/>
                  <a:pt x="21312" y="14214"/>
                </a:cubicBezTo>
                <a:cubicBezTo>
                  <a:pt x="21503" y="14667"/>
                  <a:pt x="21599" y="15081"/>
                  <a:pt x="21599" y="15466"/>
                </a:cubicBezTo>
                <a:lnTo>
                  <a:pt x="21599" y="20798"/>
                </a:lnTo>
                <a:cubicBezTo>
                  <a:pt x="21508" y="20853"/>
                  <a:pt x="21403" y="20924"/>
                  <a:pt x="21285" y="21009"/>
                </a:cubicBezTo>
                <a:cubicBezTo>
                  <a:pt x="21171" y="21094"/>
                  <a:pt x="21050" y="21179"/>
                  <a:pt x="20930" y="21270"/>
                </a:cubicBezTo>
                <a:cubicBezTo>
                  <a:pt x="20803" y="21359"/>
                  <a:pt x="20683" y="21435"/>
                  <a:pt x="20554" y="21503"/>
                </a:cubicBezTo>
                <a:cubicBezTo>
                  <a:pt x="20427" y="21564"/>
                  <a:pt x="20328" y="21599"/>
                  <a:pt x="20251" y="21599"/>
                </a:cubicBezTo>
                <a:lnTo>
                  <a:pt x="1348" y="21599"/>
                </a:lnTo>
                <a:cubicBezTo>
                  <a:pt x="1022" y="21599"/>
                  <a:pt x="778" y="21503"/>
                  <a:pt x="616" y="21312"/>
                </a:cubicBezTo>
                <a:cubicBezTo>
                  <a:pt x="458" y="21118"/>
                  <a:pt x="252" y="20947"/>
                  <a:pt x="0" y="20798"/>
                </a:cubicBezTo>
                <a:lnTo>
                  <a:pt x="0" y="15466"/>
                </a:lnTo>
                <a:cubicBezTo>
                  <a:pt x="0" y="15102"/>
                  <a:pt x="93" y="14693"/>
                  <a:pt x="287" y="14244"/>
                </a:cubicBezTo>
                <a:cubicBezTo>
                  <a:pt x="478" y="13794"/>
                  <a:pt x="734" y="13371"/>
                  <a:pt x="1054" y="12978"/>
                </a:cubicBezTo>
                <a:cubicBezTo>
                  <a:pt x="1371" y="12587"/>
                  <a:pt x="1724" y="12240"/>
                  <a:pt x="2100" y="11952"/>
                </a:cubicBezTo>
                <a:cubicBezTo>
                  <a:pt x="2482" y="11662"/>
                  <a:pt x="2864" y="11497"/>
                  <a:pt x="3248" y="11462"/>
                </a:cubicBezTo>
                <a:cubicBezTo>
                  <a:pt x="2919" y="12011"/>
                  <a:pt x="2761" y="12616"/>
                  <a:pt x="2770" y="13274"/>
                </a:cubicBezTo>
                <a:cubicBezTo>
                  <a:pt x="2770" y="13830"/>
                  <a:pt x="2843" y="14411"/>
                  <a:pt x="2996" y="15019"/>
                </a:cubicBezTo>
                <a:cubicBezTo>
                  <a:pt x="3146" y="15627"/>
                  <a:pt x="3425" y="16127"/>
                  <a:pt x="3824" y="16511"/>
                </a:cubicBezTo>
                <a:cubicBezTo>
                  <a:pt x="3654" y="16855"/>
                  <a:pt x="3572" y="17208"/>
                  <a:pt x="3572" y="17563"/>
                </a:cubicBezTo>
                <a:cubicBezTo>
                  <a:pt x="3572" y="18236"/>
                  <a:pt x="3804" y="18811"/>
                  <a:pt x="4277" y="19279"/>
                </a:cubicBezTo>
                <a:cubicBezTo>
                  <a:pt x="4741" y="19746"/>
                  <a:pt x="5317" y="19981"/>
                  <a:pt x="5992" y="19981"/>
                </a:cubicBezTo>
                <a:cubicBezTo>
                  <a:pt x="6336" y="19981"/>
                  <a:pt x="6659" y="19922"/>
                  <a:pt x="6953" y="19798"/>
                </a:cubicBezTo>
                <a:cubicBezTo>
                  <a:pt x="7249" y="19678"/>
                  <a:pt x="7505" y="19505"/>
                  <a:pt x="7725" y="19287"/>
                </a:cubicBezTo>
                <a:cubicBezTo>
                  <a:pt x="7949" y="19067"/>
                  <a:pt x="8122" y="18806"/>
                  <a:pt x="8248" y="18506"/>
                </a:cubicBezTo>
                <a:cubicBezTo>
                  <a:pt x="8375" y="18206"/>
                  <a:pt x="8436" y="17892"/>
                  <a:pt x="8436" y="17563"/>
                </a:cubicBezTo>
                <a:cubicBezTo>
                  <a:pt x="8436" y="17237"/>
                  <a:pt x="8375" y="16923"/>
                  <a:pt x="8248" y="16629"/>
                </a:cubicBezTo>
                <a:cubicBezTo>
                  <a:pt x="8122" y="16332"/>
                  <a:pt x="7949" y="16074"/>
                  <a:pt x="7725" y="15856"/>
                </a:cubicBezTo>
                <a:cubicBezTo>
                  <a:pt x="7505" y="15633"/>
                  <a:pt x="7249" y="15454"/>
                  <a:pt x="6953" y="15319"/>
                </a:cubicBezTo>
                <a:cubicBezTo>
                  <a:pt x="6656" y="15184"/>
                  <a:pt x="6336" y="15116"/>
                  <a:pt x="5992" y="15116"/>
                </a:cubicBezTo>
                <a:cubicBezTo>
                  <a:pt x="5819" y="15116"/>
                  <a:pt x="5648" y="15140"/>
                  <a:pt x="5475" y="15184"/>
                </a:cubicBezTo>
                <a:cubicBezTo>
                  <a:pt x="5299" y="15234"/>
                  <a:pt x="5137" y="15298"/>
                  <a:pt x="4976" y="15384"/>
                </a:cubicBezTo>
                <a:cubicBezTo>
                  <a:pt x="4864" y="15272"/>
                  <a:pt x="4770" y="15128"/>
                  <a:pt x="4694" y="14946"/>
                </a:cubicBezTo>
                <a:cubicBezTo>
                  <a:pt x="4620" y="14770"/>
                  <a:pt x="4556" y="14579"/>
                  <a:pt x="4506" y="14376"/>
                </a:cubicBezTo>
                <a:cubicBezTo>
                  <a:pt x="4453" y="14176"/>
                  <a:pt x="4418" y="13979"/>
                  <a:pt x="4403" y="13794"/>
                </a:cubicBezTo>
                <a:cubicBezTo>
                  <a:pt x="4379" y="13606"/>
                  <a:pt x="4371" y="13436"/>
                  <a:pt x="4371" y="13274"/>
                </a:cubicBezTo>
                <a:cubicBezTo>
                  <a:pt x="4371" y="12834"/>
                  <a:pt x="4503" y="12431"/>
                  <a:pt x="4764" y="12064"/>
                </a:cubicBezTo>
                <a:cubicBezTo>
                  <a:pt x="5029" y="11700"/>
                  <a:pt x="5317" y="11386"/>
                  <a:pt x="5637" y="11124"/>
                </a:cubicBezTo>
                <a:lnTo>
                  <a:pt x="7634" y="10827"/>
                </a:lnTo>
                <a:cubicBezTo>
                  <a:pt x="6774" y="10290"/>
                  <a:pt x="6104" y="9588"/>
                  <a:pt x="5631" y="8709"/>
                </a:cubicBezTo>
                <a:cubicBezTo>
                  <a:pt x="5158" y="7834"/>
                  <a:pt x="4920" y="6888"/>
                  <a:pt x="4920" y="5878"/>
                </a:cubicBezTo>
                <a:cubicBezTo>
                  <a:pt x="4920" y="5070"/>
                  <a:pt x="5076" y="4312"/>
                  <a:pt x="5384" y="3598"/>
                </a:cubicBezTo>
                <a:cubicBezTo>
                  <a:pt x="5693" y="2887"/>
                  <a:pt x="6118" y="2265"/>
                  <a:pt x="6650" y="1727"/>
                </a:cubicBezTo>
                <a:cubicBezTo>
                  <a:pt x="7188" y="1195"/>
                  <a:pt x="7810" y="772"/>
                  <a:pt x="8521" y="464"/>
                </a:cubicBezTo>
                <a:cubicBezTo>
                  <a:pt x="9235" y="152"/>
                  <a:pt x="9993" y="0"/>
                  <a:pt x="10798" y="0"/>
                </a:cubicBezTo>
                <a:cubicBezTo>
                  <a:pt x="11603" y="0"/>
                  <a:pt x="12364" y="152"/>
                  <a:pt x="13078" y="464"/>
                </a:cubicBezTo>
                <a:cubicBezTo>
                  <a:pt x="13788" y="772"/>
                  <a:pt x="14411" y="1195"/>
                  <a:pt x="14949" y="1727"/>
                </a:cubicBezTo>
                <a:cubicBezTo>
                  <a:pt x="15483" y="2264"/>
                  <a:pt x="15906" y="2887"/>
                  <a:pt x="16215" y="3598"/>
                </a:cubicBezTo>
                <a:cubicBezTo>
                  <a:pt x="16523" y="4312"/>
                  <a:pt x="16676" y="5070"/>
                  <a:pt x="16676" y="5878"/>
                </a:cubicBezTo>
                <a:cubicBezTo>
                  <a:pt x="16676" y="6900"/>
                  <a:pt x="16441" y="7846"/>
                  <a:pt x="15968" y="8718"/>
                </a:cubicBezTo>
                <a:cubicBezTo>
                  <a:pt x="15495" y="9591"/>
                  <a:pt x="14825" y="10290"/>
                  <a:pt x="13962" y="10827"/>
                </a:cubicBezTo>
                <a:lnTo>
                  <a:pt x="16186" y="11151"/>
                </a:lnTo>
                <a:cubicBezTo>
                  <a:pt x="16356" y="11300"/>
                  <a:pt x="16515" y="11474"/>
                  <a:pt x="16670" y="11662"/>
                </a:cubicBezTo>
                <a:cubicBezTo>
                  <a:pt x="16826" y="11859"/>
                  <a:pt x="16902" y="12079"/>
                  <a:pt x="16902" y="12334"/>
                </a:cubicBezTo>
                <a:cubicBezTo>
                  <a:pt x="16902" y="12752"/>
                  <a:pt x="16817" y="13113"/>
                  <a:pt x="16650" y="13415"/>
                </a:cubicBezTo>
                <a:cubicBezTo>
                  <a:pt x="16097" y="13104"/>
                  <a:pt x="15528" y="12957"/>
                  <a:pt x="14949" y="12966"/>
                </a:cubicBezTo>
                <a:cubicBezTo>
                  <a:pt x="14523" y="12966"/>
                  <a:pt x="14118" y="13045"/>
                  <a:pt x="13724" y="13207"/>
                </a:cubicBezTo>
                <a:cubicBezTo>
                  <a:pt x="13330" y="13362"/>
                  <a:pt x="12972" y="13580"/>
                  <a:pt x="12643" y="13850"/>
                </a:cubicBezTo>
                <a:cubicBezTo>
                  <a:pt x="12584" y="13829"/>
                  <a:pt x="12534" y="13821"/>
                  <a:pt x="12487" y="13809"/>
                </a:cubicBezTo>
                <a:cubicBezTo>
                  <a:pt x="12437" y="13800"/>
                  <a:pt x="12387" y="13794"/>
                  <a:pt x="12331" y="13794"/>
                </a:cubicBezTo>
                <a:cubicBezTo>
                  <a:pt x="11891" y="13794"/>
                  <a:pt x="11506" y="13953"/>
                  <a:pt x="11177" y="14273"/>
                </a:cubicBezTo>
                <a:cubicBezTo>
                  <a:pt x="10848" y="14590"/>
                  <a:pt x="10684" y="14972"/>
                  <a:pt x="10684" y="15413"/>
                </a:cubicBezTo>
                <a:cubicBezTo>
                  <a:pt x="10684" y="15851"/>
                  <a:pt x="10848" y="16230"/>
                  <a:pt x="11168" y="16544"/>
                </a:cubicBezTo>
                <a:cubicBezTo>
                  <a:pt x="11491" y="16858"/>
                  <a:pt x="11879" y="17014"/>
                  <a:pt x="12331" y="17014"/>
                </a:cubicBezTo>
                <a:cubicBezTo>
                  <a:pt x="12769" y="17014"/>
                  <a:pt x="13148" y="16858"/>
                  <a:pt x="13462" y="16544"/>
                </a:cubicBezTo>
                <a:cubicBezTo>
                  <a:pt x="13777" y="16230"/>
                  <a:pt x="13935" y="15851"/>
                  <a:pt x="13935" y="15413"/>
                </a:cubicBezTo>
                <a:cubicBezTo>
                  <a:pt x="13935" y="15337"/>
                  <a:pt x="13924" y="15266"/>
                  <a:pt x="13906" y="15193"/>
                </a:cubicBezTo>
                <a:cubicBezTo>
                  <a:pt x="13885" y="15122"/>
                  <a:pt x="13868" y="15057"/>
                  <a:pt x="13847" y="15004"/>
                </a:cubicBezTo>
                <a:cubicBezTo>
                  <a:pt x="13997" y="14893"/>
                  <a:pt x="14162" y="14796"/>
                  <a:pt x="14347" y="14714"/>
                </a:cubicBezTo>
                <a:cubicBezTo>
                  <a:pt x="14529" y="14634"/>
                  <a:pt x="14729" y="14593"/>
                  <a:pt x="14946" y="14593"/>
                </a:cubicBezTo>
                <a:cubicBezTo>
                  <a:pt x="15460" y="14593"/>
                  <a:pt x="15907" y="14778"/>
                  <a:pt x="16280" y="15145"/>
                </a:cubicBezTo>
                <a:cubicBezTo>
                  <a:pt x="16656" y="15510"/>
                  <a:pt x="16841" y="15950"/>
                  <a:pt x="16841" y="16464"/>
                </a:cubicBezTo>
                <a:cubicBezTo>
                  <a:pt x="16841" y="16682"/>
                  <a:pt x="16803" y="16878"/>
                  <a:pt x="16729" y="17049"/>
                </a:cubicBezTo>
                <a:cubicBezTo>
                  <a:pt x="16656" y="17222"/>
                  <a:pt x="16565" y="17384"/>
                  <a:pt x="16462" y="17533"/>
                </a:cubicBezTo>
                <a:cubicBezTo>
                  <a:pt x="16227" y="17439"/>
                  <a:pt x="16018" y="17393"/>
                  <a:pt x="15827" y="17393"/>
                </a:cubicBezTo>
                <a:cubicBezTo>
                  <a:pt x="15390" y="17393"/>
                  <a:pt x="15008" y="17554"/>
                  <a:pt x="14682" y="17871"/>
                </a:cubicBezTo>
                <a:cubicBezTo>
                  <a:pt x="14358" y="18192"/>
                  <a:pt x="14197" y="18570"/>
                  <a:pt x="14197" y="19011"/>
                </a:cubicBezTo>
                <a:cubicBezTo>
                  <a:pt x="14197" y="19455"/>
                  <a:pt x="14358" y="19828"/>
                  <a:pt x="14682" y="20142"/>
                </a:cubicBezTo>
                <a:cubicBezTo>
                  <a:pt x="15005" y="20456"/>
                  <a:pt x="15387" y="20615"/>
                  <a:pt x="15827" y="20615"/>
                </a:cubicBezTo>
                <a:cubicBezTo>
                  <a:pt x="16271" y="20615"/>
                  <a:pt x="16647" y="20456"/>
                  <a:pt x="16967" y="20142"/>
                </a:cubicBezTo>
                <a:cubicBezTo>
                  <a:pt x="17287" y="19828"/>
                  <a:pt x="17446" y="19455"/>
                  <a:pt x="17446" y="19011"/>
                </a:cubicBezTo>
                <a:lnTo>
                  <a:pt x="17416" y="18955"/>
                </a:lnTo>
                <a:cubicBezTo>
                  <a:pt x="18110" y="18259"/>
                  <a:pt x="18456" y="17434"/>
                  <a:pt x="18456" y="16464"/>
                </a:cubicBezTo>
                <a:cubicBezTo>
                  <a:pt x="18456" y="15774"/>
                  <a:pt x="18265" y="15131"/>
                  <a:pt x="17881" y="14540"/>
                </a:cubicBezTo>
                <a:cubicBezTo>
                  <a:pt x="18312" y="13886"/>
                  <a:pt x="18524" y="13151"/>
                  <a:pt x="18524" y="12334"/>
                </a:cubicBezTo>
                <a:moveTo>
                  <a:pt x="6794" y="17566"/>
                </a:moveTo>
                <a:cubicBezTo>
                  <a:pt x="6794" y="17781"/>
                  <a:pt x="6721" y="17972"/>
                  <a:pt x="6571" y="18136"/>
                </a:cubicBezTo>
                <a:cubicBezTo>
                  <a:pt x="6421" y="18300"/>
                  <a:pt x="6227" y="18383"/>
                  <a:pt x="5998" y="18383"/>
                </a:cubicBezTo>
                <a:cubicBezTo>
                  <a:pt x="5781" y="18383"/>
                  <a:pt x="5590" y="18300"/>
                  <a:pt x="5434" y="18136"/>
                </a:cubicBezTo>
                <a:cubicBezTo>
                  <a:pt x="5272" y="17971"/>
                  <a:pt x="5193" y="17781"/>
                  <a:pt x="5193" y="17566"/>
                </a:cubicBezTo>
                <a:cubicBezTo>
                  <a:pt x="5193" y="17334"/>
                  <a:pt x="5272" y="17137"/>
                  <a:pt x="5434" y="16991"/>
                </a:cubicBezTo>
                <a:cubicBezTo>
                  <a:pt x="5593" y="16841"/>
                  <a:pt x="5781" y="16767"/>
                  <a:pt x="5998" y="16767"/>
                </a:cubicBezTo>
                <a:cubicBezTo>
                  <a:pt x="6227" y="16767"/>
                  <a:pt x="6424" y="16841"/>
                  <a:pt x="6571" y="16991"/>
                </a:cubicBezTo>
                <a:cubicBezTo>
                  <a:pt x="6721" y="17137"/>
                  <a:pt x="6794" y="17334"/>
                  <a:pt x="6794" y="1756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9" name="AutoShape 130"/>
          <p:cNvSpPr/>
          <p:nvPr/>
        </p:nvSpPr>
        <p:spPr bwMode="auto">
          <a:xfrm>
            <a:off x="5092204" y="7508206"/>
            <a:ext cx="495467" cy="483139"/>
          </a:xfrm>
          <a:custGeom>
            <a:avLst/>
            <a:gdLst>
              <a:gd name="T0" fmla="*/ 10800 w 21600"/>
              <a:gd name="T1" fmla="+- 0 10800 114"/>
              <a:gd name="T2" fmla="*/ 10800 h 21372"/>
              <a:gd name="T3" fmla="*/ 10800 w 21600"/>
              <a:gd name="T4" fmla="+- 0 10800 114"/>
              <a:gd name="T5" fmla="*/ 10800 h 21372"/>
              <a:gd name="T6" fmla="*/ 10800 w 21600"/>
              <a:gd name="T7" fmla="+- 0 10800 114"/>
              <a:gd name="T8" fmla="*/ 10800 h 21372"/>
              <a:gd name="T9" fmla="*/ 10800 w 21600"/>
              <a:gd name="T10" fmla="+- 0 10800 114"/>
              <a:gd name="T11" fmla="*/ 10800 h 21372"/>
            </a:gdLst>
            <a:ahLst/>
            <a:cxnLst>
              <a:cxn ang="0">
                <a:pos x="T0" y="T2"/>
              </a:cxn>
              <a:cxn ang="0">
                <a:pos x="T3" y="T5"/>
              </a:cxn>
              <a:cxn ang="0">
                <a:pos x="T6" y="T8"/>
              </a:cxn>
              <a:cxn ang="0">
                <a:pos x="T9" y="T11"/>
              </a:cxn>
            </a:cxnLst>
            <a:rect l="0" t="0" r="r" b="b"/>
            <a:pathLst>
              <a:path w="21600" h="21372">
                <a:moveTo>
                  <a:pt x="18752" y="718"/>
                </a:moveTo>
                <a:cubicBezTo>
                  <a:pt x="19531" y="111"/>
                  <a:pt x="20206" y="-114"/>
                  <a:pt x="20760" y="54"/>
                </a:cubicBezTo>
                <a:cubicBezTo>
                  <a:pt x="21315" y="219"/>
                  <a:pt x="21599" y="737"/>
                  <a:pt x="21599" y="1596"/>
                </a:cubicBezTo>
                <a:lnTo>
                  <a:pt x="21599" y="19775"/>
                </a:lnTo>
                <a:cubicBezTo>
                  <a:pt x="21599" y="20634"/>
                  <a:pt x="21320" y="21152"/>
                  <a:pt x="20770" y="21317"/>
                </a:cubicBezTo>
                <a:cubicBezTo>
                  <a:pt x="20226" y="21486"/>
                  <a:pt x="19551" y="21264"/>
                  <a:pt x="18752" y="20653"/>
                </a:cubicBezTo>
                <a:lnTo>
                  <a:pt x="10979" y="14801"/>
                </a:lnTo>
                <a:lnTo>
                  <a:pt x="934" y="14801"/>
                </a:lnTo>
                <a:cubicBezTo>
                  <a:pt x="679" y="14801"/>
                  <a:pt x="459" y="14733"/>
                  <a:pt x="274" y="14602"/>
                </a:cubicBezTo>
                <a:cubicBezTo>
                  <a:pt x="94" y="14471"/>
                  <a:pt x="0" y="14302"/>
                  <a:pt x="0" y="14096"/>
                </a:cubicBezTo>
                <a:lnTo>
                  <a:pt x="0" y="7276"/>
                </a:lnTo>
                <a:cubicBezTo>
                  <a:pt x="0" y="7081"/>
                  <a:pt x="94" y="6916"/>
                  <a:pt x="274" y="6780"/>
                </a:cubicBezTo>
                <a:cubicBezTo>
                  <a:pt x="459" y="6642"/>
                  <a:pt x="679" y="6574"/>
                  <a:pt x="934" y="6574"/>
                </a:cubicBezTo>
                <a:lnTo>
                  <a:pt x="10979" y="6574"/>
                </a:lnTo>
                <a:lnTo>
                  <a:pt x="18752" y="71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0" name="AutoShape 131"/>
          <p:cNvSpPr/>
          <p:nvPr/>
        </p:nvSpPr>
        <p:spPr bwMode="auto">
          <a:xfrm>
            <a:off x="18677896" y="7512087"/>
            <a:ext cx="495467" cy="483139"/>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1" name="AutoShape 132"/>
          <p:cNvSpPr/>
          <p:nvPr/>
        </p:nvSpPr>
        <p:spPr bwMode="auto">
          <a:xfrm>
            <a:off x="19849903" y="7514030"/>
            <a:ext cx="497454" cy="483139"/>
          </a:xfrm>
          <a:custGeom>
            <a:avLst/>
            <a:gdLst>
              <a:gd name="T0" fmla="*/ 10800 w 21600"/>
              <a:gd name="T1" fmla="+- 0 10815 31"/>
              <a:gd name="T2" fmla="*/ 10815 h 21569"/>
              <a:gd name="T3" fmla="*/ 10800 w 21600"/>
              <a:gd name="T4" fmla="+- 0 10815 31"/>
              <a:gd name="T5" fmla="*/ 10815 h 21569"/>
              <a:gd name="T6" fmla="*/ 10800 w 21600"/>
              <a:gd name="T7" fmla="+- 0 10815 31"/>
              <a:gd name="T8" fmla="*/ 10815 h 21569"/>
              <a:gd name="T9" fmla="*/ 10800 w 21600"/>
              <a:gd name="T10" fmla="+- 0 10815 31"/>
              <a:gd name="T11" fmla="*/ 10815 h 21569"/>
            </a:gdLst>
            <a:ahLst/>
            <a:cxnLst>
              <a:cxn ang="0">
                <a:pos x="T0" y="T2"/>
              </a:cxn>
              <a:cxn ang="0">
                <a:pos x="T3" y="T5"/>
              </a:cxn>
              <a:cxn ang="0">
                <a:pos x="T6" y="T8"/>
              </a:cxn>
              <a:cxn ang="0">
                <a:pos x="T9" y="T11"/>
              </a:cxn>
            </a:cxnLst>
            <a:rect l="0" t="0" r="r" b="b"/>
            <a:pathLst>
              <a:path w="21600" h="21569">
                <a:moveTo>
                  <a:pt x="8834" y="3281"/>
                </a:moveTo>
                <a:cubicBezTo>
                  <a:pt x="9202" y="2821"/>
                  <a:pt x="9519" y="2655"/>
                  <a:pt x="9780" y="2779"/>
                </a:cubicBezTo>
                <a:cubicBezTo>
                  <a:pt x="10042" y="2906"/>
                  <a:pt x="10176" y="3295"/>
                  <a:pt x="10176" y="3941"/>
                </a:cubicBezTo>
                <a:lnTo>
                  <a:pt x="10176" y="17610"/>
                </a:lnTo>
                <a:cubicBezTo>
                  <a:pt x="10176" y="18259"/>
                  <a:pt x="10044" y="18646"/>
                  <a:pt x="9788" y="18770"/>
                </a:cubicBezTo>
                <a:cubicBezTo>
                  <a:pt x="9529" y="18897"/>
                  <a:pt x="9211" y="18733"/>
                  <a:pt x="8834" y="18270"/>
                </a:cubicBezTo>
                <a:lnTo>
                  <a:pt x="5172" y="13869"/>
                </a:lnTo>
                <a:lnTo>
                  <a:pt x="440" y="13869"/>
                </a:lnTo>
                <a:cubicBezTo>
                  <a:pt x="320" y="13869"/>
                  <a:pt x="218" y="13818"/>
                  <a:pt x="129" y="13720"/>
                </a:cubicBezTo>
                <a:cubicBezTo>
                  <a:pt x="44" y="13624"/>
                  <a:pt x="0" y="13497"/>
                  <a:pt x="0" y="13342"/>
                </a:cubicBezTo>
                <a:lnTo>
                  <a:pt x="0" y="8210"/>
                </a:lnTo>
                <a:cubicBezTo>
                  <a:pt x="0" y="8066"/>
                  <a:pt x="44" y="7942"/>
                  <a:pt x="129" y="7838"/>
                </a:cubicBezTo>
                <a:cubicBezTo>
                  <a:pt x="218" y="7736"/>
                  <a:pt x="320" y="7685"/>
                  <a:pt x="440" y="7685"/>
                </a:cubicBezTo>
                <a:lnTo>
                  <a:pt x="5172" y="7685"/>
                </a:lnTo>
                <a:lnTo>
                  <a:pt x="8834" y="3281"/>
                </a:lnTo>
                <a:close/>
                <a:moveTo>
                  <a:pt x="12002" y="5239"/>
                </a:moveTo>
                <a:cubicBezTo>
                  <a:pt x="12221" y="5095"/>
                  <a:pt x="12445" y="5061"/>
                  <a:pt x="12682" y="5132"/>
                </a:cubicBezTo>
                <a:cubicBezTo>
                  <a:pt x="12920" y="5205"/>
                  <a:pt x="13104" y="5369"/>
                  <a:pt x="13228" y="5631"/>
                </a:cubicBezTo>
                <a:cubicBezTo>
                  <a:pt x="14010" y="7270"/>
                  <a:pt x="14400" y="8983"/>
                  <a:pt x="14400" y="10774"/>
                </a:cubicBezTo>
                <a:cubicBezTo>
                  <a:pt x="14400" y="12588"/>
                  <a:pt x="14010" y="14301"/>
                  <a:pt x="13228" y="15920"/>
                </a:cubicBezTo>
                <a:cubicBezTo>
                  <a:pt x="13056" y="16290"/>
                  <a:pt x="12793" y="16476"/>
                  <a:pt x="12440" y="16476"/>
                </a:cubicBezTo>
                <a:cubicBezTo>
                  <a:pt x="12292" y="16476"/>
                  <a:pt x="12143" y="16423"/>
                  <a:pt x="12000" y="16313"/>
                </a:cubicBezTo>
                <a:cubicBezTo>
                  <a:pt x="11781" y="16169"/>
                  <a:pt x="11640" y="15954"/>
                  <a:pt x="11571" y="15666"/>
                </a:cubicBezTo>
                <a:cubicBezTo>
                  <a:pt x="11503" y="15376"/>
                  <a:pt x="11529" y="15102"/>
                  <a:pt x="11649" y="14843"/>
                </a:cubicBezTo>
                <a:cubicBezTo>
                  <a:pt x="12280" y="13536"/>
                  <a:pt x="12595" y="12179"/>
                  <a:pt x="12595" y="10774"/>
                </a:cubicBezTo>
                <a:cubicBezTo>
                  <a:pt x="12595" y="9372"/>
                  <a:pt x="12277" y="8018"/>
                  <a:pt x="11649" y="6712"/>
                </a:cubicBezTo>
                <a:cubicBezTo>
                  <a:pt x="11529" y="6449"/>
                  <a:pt x="11503" y="6173"/>
                  <a:pt x="11571" y="5888"/>
                </a:cubicBezTo>
                <a:cubicBezTo>
                  <a:pt x="11642" y="5600"/>
                  <a:pt x="11783" y="5383"/>
                  <a:pt x="12002" y="5239"/>
                </a:cubicBezTo>
                <a:moveTo>
                  <a:pt x="16137" y="3038"/>
                </a:moveTo>
                <a:cubicBezTo>
                  <a:pt x="16754" y="4218"/>
                  <a:pt x="17217" y="5456"/>
                  <a:pt x="17528" y="6751"/>
                </a:cubicBezTo>
                <a:cubicBezTo>
                  <a:pt x="17841" y="8046"/>
                  <a:pt x="17996" y="9392"/>
                  <a:pt x="17996" y="10774"/>
                </a:cubicBezTo>
                <a:cubicBezTo>
                  <a:pt x="17996" y="13559"/>
                  <a:pt x="17368" y="16140"/>
                  <a:pt x="16114" y="18516"/>
                </a:cubicBezTo>
                <a:cubicBezTo>
                  <a:pt x="16038" y="18677"/>
                  <a:pt x="15930" y="18804"/>
                  <a:pt x="15786" y="18886"/>
                </a:cubicBezTo>
                <a:cubicBezTo>
                  <a:pt x="15643" y="18976"/>
                  <a:pt x="15504" y="19015"/>
                  <a:pt x="15370" y="19015"/>
                </a:cubicBezTo>
                <a:cubicBezTo>
                  <a:pt x="15182" y="19015"/>
                  <a:pt x="15022" y="18962"/>
                  <a:pt x="14885" y="18855"/>
                </a:cubicBezTo>
                <a:cubicBezTo>
                  <a:pt x="14666" y="18711"/>
                  <a:pt x="14534" y="18490"/>
                  <a:pt x="14478" y="18192"/>
                </a:cubicBezTo>
                <a:cubicBezTo>
                  <a:pt x="14426" y="17895"/>
                  <a:pt x="14466" y="17616"/>
                  <a:pt x="14603" y="17354"/>
                </a:cubicBezTo>
                <a:cubicBezTo>
                  <a:pt x="15662" y="15328"/>
                  <a:pt x="16196" y="13136"/>
                  <a:pt x="16203" y="10775"/>
                </a:cubicBezTo>
                <a:cubicBezTo>
                  <a:pt x="16203" y="8416"/>
                  <a:pt x="15669" y="6224"/>
                  <a:pt x="14603" y="4198"/>
                </a:cubicBezTo>
                <a:cubicBezTo>
                  <a:pt x="14466" y="3936"/>
                  <a:pt x="14426" y="3659"/>
                  <a:pt x="14478" y="3363"/>
                </a:cubicBezTo>
                <a:cubicBezTo>
                  <a:pt x="14532" y="3067"/>
                  <a:pt x="14666" y="2847"/>
                  <a:pt x="14885" y="2700"/>
                </a:cubicBezTo>
                <a:cubicBezTo>
                  <a:pt x="15104" y="2536"/>
                  <a:pt x="15330" y="2488"/>
                  <a:pt x="15572" y="2551"/>
                </a:cubicBezTo>
                <a:cubicBezTo>
                  <a:pt x="15812" y="2615"/>
                  <a:pt x="16001" y="2776"/>
                  <a:pt x="16137" y="3038"/>
                </a:cubicBezTo>
                <a:moveTo>
                  <a:pt x="18999" y="460"/>
                </a:moveTo>
                <a:cubicBezTo>
                  <a:pt x="19863" y="2026"/>
                  <a:pt x="20517" y="3676"/>
                  <a:pt x="20948" y="5408"/>
                </a:cubicBezTo>
                <a:cubicBezTo>
                  <a:pt x="21385" y="7141"/>
                  <a:pt x="21599" y="8929"/>
                  <a:pt x="21599" y="10774"/>
                </a:cubicBezTo>
                <a:cubicBezTo>
                  <a:pt x="21599" y="12622"/>
                  <a:pt x="21381" y="14411"/>
                  <a:pt x="20943" y="16146"/>
                </a:cubicBezTo>
                <a:cubicBezTo>
                  <a:pt x="20500" y="17878"/>
                  <a:pt x="19856" y="19520"/>
                  <a:pt x="18999" y="21069"/>
                </a:cubicBezTo>
                <a:cubicBezTo>
                  <a:pt x="18924" y="21230"/>
                  <a:pt x="18815" y="21354"/>
                  <a:pt x="18672" y="21442"/>
                </a:cubicBezTo>
                <a:cubicBezTo>
                  <a:pt x="18528" y="21526"/>
                  <a:pt x="18389" y="21569"/>
                  <a:pt x="18253" y="21569"/>
                </a:cubicBezTo>
                <a:cubicBezTo>
                  <a:pt x="18067" y="21569"/>
                  <a:pt x="17898" y="21509"/>
                  <a:pt x="17747" y="21394"/>
                </a:cubicBezTo>
                <a:cubicBezTo>
                  <a:pt x="17528" y="21230"/>
                  <a:pt x="17399" y="21001"/>
                  <a:pt x="17352" y="20705"/>
                </a:cubicBezTo>
                <a:cubicBezTo>
                  <a:pt x="17307" y="20406"/>
                  <a:pt x="17352" y="20144"/>
                  <a:pt x="17488" y="19907"/>
                </a:cubicBezTo>
                <a:cubicBezTo>
                  <a:pt x="18239" y="18519"/>
                  <a:pt x="18811" y="17057"/>
                  <a:pt x="19206" y="15517"/>
                </a:cubicBezTo>
                <a:cubicBezTo>
                  <a:pt x="19599" y="13976"/>
                  <a:pt x="19797" y="12396"/>
                  <a:pt x="19797" y="10774"/>
                </a:cubicBezTo>
                <a:cubicBezTo>
                  <a:pt x="19797" y="9155"/>
                  <a:pt x="19601" y="7575"/>
                  <a:pt x="19211" y="6037"/>
                </a:cubicBezTo>
                <a:cubicBezTo>
                  <a:pt x="18820" y="4497"/>
                  <a:pt x="18246" y="3044"/>
                  <a:pt x="17488" y="1673"/>
                </a:cubicBezTo>
                <a:cubicBezTo>
                  <a:pt x="17352" y="1413"/>
                  <a:pt x="17309" y="1137"/>
                  <a:pt x="17352" y="843"/>
                </a:cubicBezTo>
                <a:cubicBezTo>
                  <a:pt x="17399" y="550"/>
                  <a:pt x="17528" y="321"/>
                  <a:pt x="17747" y="163"/>
                </a:cubicBezTo>
                <a:cubicBezTo>
                  <a:pt x="17968" y="16"/>
                  <a:pt x="18192" y="-31"/>
                  <a:pt x="18434" y="19"/>
                </a:cubicBezTo>
                <a:cubicBezTo>
                  <a:pt x="18677" y="68"/>
                  <a:pt x="18862" y="214"/>
                  <a:pt x="18999" y="46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2" name="AutoShape 133"/>
          <p:cNvSpPr/>
          <p:nvPr/>
        </p:nvSpPr>
        <p:spPr bwMode="auto">
          <a:xfrm>
            <a:off x="21079615" y="7514030"/>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8" y="0"/>
                </a:moveTo>
                <a:cubicBezTo>
                  <a:pt x="11055" y="0"/>
                  <a:pt x="11283" y="97"/>
                  <a:pt x="11476" y="293"/>
                </a:cubicBezTo>
                <a:cubicBezTo>
                  <a:pt x="11667" y="495"/>
                  <a:pt x="11830" y="714"/>
                  <a:pt x="11957" y="964"/>
                </a:cubicBezTo>
                <a:lnTo>
                  <a:pt x="21320" y="19313"/>
                </a:lnTo>
                <a:cubicBezTo>
                  <a:pt x="21401" y="19460"/>
                  <a:pt x="21470" y="19615"/>
                  <a:pt x="21518" y="19785"/>
                </a:cubicBezTo>
                <a:cubicBezTo>
                  <a:pt x="21574" y="19958"/>
                  <a:pt x="21599" y="20139"/>
                  <a:pt x="21599" y="20329"/>
                </a:cubicBezTo>
                <a:cubicBezTo>
                  <a:pt x="21599" y="20782"/>
                  <a:pt x="21445" y="21107"/>
                  <a:pt x="21137" y="21303"/>
                </a:cubicBezTo>
                <a:cubicBezTo>
                  <a:pt x="20830" y="21501"/>
                  <a:pt x="20500" y="21599"/>
                  <a:pt x="20152" y="21599"/>
                </a:cubicBezTo>
                <a:lnTo>
                  <a:pt x="1447" y="21599"/>
                </a:lnTo>
                <a:cubicBezTo>
                  <a:pt x="1099" y="21599"/>
                  <a:pt x="772" y="21502"/>
                  <a:pt x="462" y="21303"/>
                </a:cubicBezTo>
                <a:cubicBezTo>
                  <a:pt x="154" y="21107"/>
                  <a:pt x="0" y="20782"/>
                  <a:pt x="0" y="20329"/>
                </a:cubicBezTo>
                <a:cubicBezTo>
                  <a:pt x="0" y="20148"/>
                  <a:pt x="25" y="19967"/>
                  <a:pt x="71" y="19794"/>
                </a:cubicBezTo>
                <a:cubicBezTo>
                  <a:pt x="121" y="19618"/>
                  <a:pt x="190" y="19460"/>
                  <a:pt x="279" y="19313"/>
                </a:cubicBezTo>
                <a:lnTo>
                  <a:pt x="9620" y="964"/>
                </a:lnTo>
                <a:cubicBezTo>
                  <a:pt x="9749" y="714"/>
                  <a:pt x="9907" y="495"/>
                  <a:pt x="10097" y="293"/>
                </a:cubicBezTo>
                <a:cubicBezTo>
                  <a:pt x="10290" y="97"/>
                  <a:pt x="10519" y="0"/>
                  <a:pt x="10788" y="0"/>
                </a:cubicBezTo>
                <a:moveTo>
                  <a:pt x="11629" y="15452"/>
                </a:moveTo>
                <a:cubicBezTo>
                  <a:pt x="11741" y="15452"/>
                  <a:pt x="11840" y="15402"/>
                  <a:pt x="11926" y="15308"/>
                </a:cubicBezTo>
                <a:cubicBezTo>
                  <a:pt x="12010" y="15210"/>
                  <a:pt x="12053" y="15097"/>
                  <a:pt x="12053" y="14971"/>
                </a:cubicBezTo>
                <a:lnTo>
                  <a:pt x="12236" y="6243"/>
                </a:lnTo>
                <a:cubicBezTo>
                  <a:pt x="12236" y="6113"/>
                  <a:pt x="12190" y="6001"/>
                  <a:pt x="12106" y="5906"/>
                </a:cubicBezTo>
                <a:cubicBezTo>
                  <a:pt x="12023" y="5808"/>
                  <a:pt x="11924" y="5762"/>
                  <a:pt x="11809" y="5762"/>
                </a:cubicBezTo>
                <a:lnTo>
                  <a:pt x="9790" y="5762"/>
                </a:lnTo>
                <a:cubicBezTo>
                  <a:pt x="9663" y="5762"/>
                  <a:pt x="9553" y="5808"/>
                  <a:pt x="9480" y="5906"/>
                </a:cubicBezTo>
                <a:cubicBezTo>
                  <a:pt x="9404" y="6001"/>
                  <a:pt x="9366" y="6113"/>
                  <a:pt x="9366" y="6243"/>
                </a:cubicBezTo>
                <a:lnTo>
                  <a:pt x="9513" y="14971"/>
                </a:lnTo>
                <a:cubicBezTo>
                  <a:pt x="9513" y="15097"/>
                  <a:pt x="9556" y="15210"/>
                  <a:pt x="9640" y="15308"/>
                </a:cubicBezTo>
                <a:cubicBezTo>
                  <a:pt x="9724" y="15403"/>
                  <a:pt x="9823" y="15452"/>
                  <a:pt x="9937" y="15452"/>
                </a:cubicBezTo>
                <a:lnTo>
                  <a:pt x="11629" y="15452"/>
                </a:lnTo>
                <a:close/>
                <a:moveTo>
                  <a:pt x="12150" y="17257"/>
                </a:moveTo>
                <a:cubicBezTo>
                  <a:pt x="12150" y="17110"/>
                  <a:pt x="12114" y="16989"/>
                  <a:pt x="12040" y="16891"/>
                </a:cubicBezTo>
                <a:cubicBezTo>
                  <a:pt x="11969" y="16796"/>
                  <a:pt x="11868" y="16747"/>
                  <a:pt x="11738" y="16747"/>
                </a:cubicBezTo>
                <a:lnTo>
                  <a:pt x="9866" y="16747"/>
                </a:lnTo>
                <a:cubicBezTo>
                  <a:pt x="9752" y="16747"/>
                  <a:pt x="9653" y="16793"/>
                  <a:pt x="9569" y="16886"/>
                </a:cubicBezTo>
                <a:cubicBezTo>
                  <a:pt x="9482" y="16978"/>
                  <a:pt x="9439" y="17102"/>
                  <a:pt x="9439" y="17257"/>
                </a:cubicBezTo>
                <a:lnTo>
                  <a:pt x="9439" y="19284"/>
                </a:lnTo>
                <a:cubicBezTo>
                  <a:pt x="9439" y="19431"/>
                  <a:pt x="9482" y="19549"/>
                  <a:pt x="9569" y="19636"/>
                </a:cubicBezTo>
                <a:cubicBezTo>
                  <a:pt x="9653" y="19722"/>
                  <a:pt x="9752" y="19765"/>
                  <a:pt x="9866" y="19765"/>
                </a:cubicBezTo>
                <a:lnTo>
                  <a:pt x="11738" y="19765"/>
                </a:lnTo>
                <a:cubicBezTo>
                  <a:pt x="12020" y="19765"/>
                  <a:pt x="12160" y="19604"/>
                  <a:pt x="12150" y="19284"/>
                </a:cubicBezTo>
                <a:lnTo>
                  <a:pt x="12150" y="1725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3" name="AutoShape 134"/>
          <p:cNvSpPr/>
          <p:nvPr/>
        </p:nvSpPr>
        <p:spPr bwMode="auto">
          <a:xfrm>
            <a:off x="22235702" y="6559561"/>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4" name="AutoShape 135"/>
          <p:cNvSpPr/>
          <p:nvPr/>
        </p:nvSpPr>
        <p:spPr bwMode="auto">
          <a:xfrm>
            <a:off x="22235702" y="7512087"/>
            <a:ext cx="497454" cy="483139"/>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45"/>
                </a:lnTo>
                <a:cubicBezTo>
                  <a:pt x="19907" y="21512"/>
                  <a:pt x="19687" y="21594"/>
                  <a:pt x="19438" y="21594"/>
                </a:cubicBezTo>
                <a:cubicBezTo>
                  <a:pt x="19184" y="21600"/>
                  <a:pt x="18978" y="21518"/>
                  <a:pt x="18814" y="21345"/>
                </a:cubicBezTo>
                <a:lnTo>
                  <a:pt x="13960" y="16508"/>
                </a:lnTo>
                <a:cubicBezTo>
                  <a:pt x="13256" y="16982"/>
                  <a:pt x="12485" y="17347"/>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21"/>
                </a:cubicBezTo>
                <a:cubicBezTo>
                  <a:pt x="231" y="11428"/>
                  <a:pt x="0" y="10253"/>
                  <a:pt x="0" y="9002"/>
                </a:cubicBezTo>
                <a:cubicBezTo>
                  <a:pt x="0" y="7765"/>
                  <a:pt x="231" y="6607"/>
                  <a:pt x="700" y="5517"/>
                </a:cubicBezTo>
                <a:cubicBezTo>
                  <a:pt x="1169" y="4427"/>
                  <a:pt x="1819" y="3470"/>
                  <a:pt x="2644" y="2648"/>
                </a:cubicBezTo>
                <a:cubicBezTo>
                  <a:pt x="3469" y="1832"/>
                  <a:pt x="4424" y="1180"/>
                  <a:pt x="5512" y="711"/>
                </a:cubicBezTo>
                <a:cubicBezTo>
                  <a:pt x="6600" y="237"/>
                  <a:pt x="7764" y="0"/>
                  <a:pt x="9007" y="0"/>
                </a:cubicBezTo>
                <a:cubicBezTo>
                  <a:pt x="10244" y="0"/>
                  <a:pt x="11411" y="237"/>
                  <a:pt x="12510" y="711"/>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90"/>
                  <a:pt x="16991" y="13261"/>
                  <a:pt x="16514" y="13949"/>
                </a:cubicBezTo>
                <a:lnTo>
                  <a:pt x="21357" y="18804"/>
                </a:lnTo>
                <a:close/>
                <a:moveTo>
                  <a:pt x="3596" y="9005"/>
                </a:moveTo>
                <a:cubicBezTo>
                  <a:pt x="3596" y="9768"/>
                  <a:pt x="3746" y="10468"/>
                  <a:pt x="4028" y="11123"/>
                </a:cubicBezTo>
                <a:cubicBezTo>
                  <a:pt x="4319" y="11772"/>
                  <a:pt x="4704" y="12343"/>
                  <a:pt x="5193" y="12829"/>
                </a:cubicBezTo>
                <a:cubicBezTo>
                  <a:pt x="5678" y="13309"/>
                  <a:pt x="6252" y="13696"/>
                  <a:pt x="6910" y="13975"/>
                </a:cubicBezTo>
                <a:cubicBezTo>
                  <a:pt x="7566" y="14263"/>
                  <a:pt x="8264" y="14399"/>
                  <a:pt x="9004" y="14399"/>
                </a:cubicBezTo>
                <a:cubicBezTo>
                  <a:pt x="9747" y="14399"/>
                  <a:pt x="10448" y="14260"/>
                  <a:pt x="11109" y="13975"/>
                </a:cubicBezTo>
                <a:cubicBezTo>
                  <a:pt x="11770" y="13693"/>
                  <a:pt x="12341" y="13309"/>
                  <a:pt x="12818" y="12829"/>
                </a:cubicBezTo>
                <a:cubicBezTo>
                  <a:pt x="13296" y="12343"/>
                  <a:pt x="13680" y="11775"/>
                  <a:pt x="13965" y="11123"/>
                </a:cubicBezTo>
                <a:cubicBezTo>
                  <a:pt x="14256" y="10468"/>
                  <a:pt x="14398" y="9768"/>
                  <a:pt x="14398" y="9005"/>
                </a:cubicBezTo>
                <a:cubicBezTo>
                  <a:pt x="14398" y="8265"/>
                  <a:pt x="14254" y="7570"/>
                  <a:pt x="13965" y="6921"/>
                </a:cubicBezTo>
                <a:cubicBezTo>
                  <a:pt x="13677" y="6266"/>
                  <a:pt x="13296" y="5690"/>
                  <a:pt x="12818" y="5201"/>
                </a:cubicBezTo>
                <a:cubicBezTo>
                  <a:pt x="12338" y="4710"/>
                  <a:pt x="11770" y="4323"/>
                  <a:pt x="11109" y="4044"/>
                </a:cubicBezTo>
                <a:cubicBezTo>
                  <a:pt x="10448" y="3756"/>
                  <a:pt x="9747" y="3614"/>
                  <a:pt x="9004" y="3614"/>
                </a:cubicBezTo>
                <a:cubicBezTo>
                  <a:pt x="8264" y="3614"/>
                  <a:pt x="7566" y="3758"/>
                  <a:pt x="6910" y="4044"/>
                </a:cubicBezTo>
                <a:cubicBezTo>
                  <a:pt x="6252" y="4326"/>
                  <a:pt x="5676" y="4710"/>
                  <a:pt x="5193" y="5201"/>
                </a:cubicBezTo>
                <a:cubicBezTo>
                  <a:pt x="4704" y="5693"/>
                  <a:pt x="4317" y="6266"/>
                  <a:pt x="4028" y="6921"/>
                </a:cubicBezTo>
                <a:cubicBezTo>
                  <a:pt x="3746" y="7570"/>
                  <a:pt x="3596" y="8265"/>
                  <a:pt x="3596" y="9005"/>
                </a:cubicBezTo>
                <a:moveTo>
                  <a:pt x="12160" y="8115"/>
                </a:moveTo>
                <a:cubicBezTo>
                  <a:pt x="12454" y="8115"/>
                  <a:pt x="12604" y="8260"/>
                  <a:pt x="12604" y="8556"/>
                </a:cubicBezTo>
                <a:lnTo>
                  <a:pt x="12604" y="9448"/>
                </a:lnTo>
                <a:cubicBezTo>
                  <a:pt x="12604" y="9575"/>
                  <a:pt x="12561" y="9685"/>
                  <a:pt x="12476" y="9773"/>
                </a:cubicBezTo>
                <a:cubicBezTo>
                  <a:pt x="12392" y="9861"/>
                  <a:pt x="12284" y="9911"/>
                  <a:pt x="12160" y="9911"/>
                </a:cubicBezTo>
                <a:lnTo>
                  <a:pt x="9914" y="9911"/>
                </a:lnTo>
                <a:lnTo>
                  <a:pt x="9914" y="12151"/>
                </a:lnTo>
                <a:cubicBezTo>
                  <a:pt x="9914" y="12278"/>
                  <a:pt x="9866" y="12388"/>
                  <a:pt x="9778" y="12470"/>
                </a:cubicBezTo>
                <a:cubicBezTo>
                  <a:pt x="9688" y="12557"/>
                  <a:pt x="9575" y="12597"/>
                  <a:pt x="9439" y="12597"/>
                </a:cubicBezTo>
                <a:lnTo>
                  <a:pt x="8560" y="12597"/>
                </a:lnTo>
                <a:cubicBezTo>
                  <a:pt x="8264" y="12597"/>
                  <a:pt x="8114" y="12447"/>
                  <a:pt x="8114" y="12151"/>
                </a:cubicBezTo>
                <a:lnTo>
                  <a:pt x="8114" y="9911"/>
                </a:lnTo>
                <a:lnTo>
                  <a:pt x="5840" y="9911"/>
                </a:lnTo>
                <a:cubicBezTo>
                  <a:pt x="5712" y="9911"/>
                  <a:pt x="5608" y="9860"/>
                  <a:pt x="5523" y="9773"/>
                </a:cubicBezTo>
                <a:cubicBezTo>
                  <a:pt x="5438" y="9685"/>
                  <a:pt x="5393" y="9575"/>
                  <a:pt x="5393" y="9448"/>
                </a:cubicBezTo>
                <a:lnTo>
                  <a:pt x="5393" y="8556"/>
                </a:lnTo>
                <a:cubicBezTo>
                  <a:pt x="5393" y="8259"/>
                  <a:pt x="5543" y="8115"/>
                  <a:pt x="5840" y="8115"/>
                </a:cubicBezTo>
                <a:lnTo>
                  <a:pt x="8114" y="8115"/>
                </a:lnTo>
                <a:lnTo>
                  <a:pt x="8114" y="5842"/>
                </a:lnTo>
                <a:cubicBezTo>
                  <a:pt x="8114" y="5546"/>
                  <a:pt x="8264" y="5402"/>
                  <a:pt x="8560" y="5407"/>
                </a:cubicBezTo>
                <a:lnTo>
                  <a:pt x="9439" y="5407"/>
                </a:lnTo>
                <a:cubicBezTo>
                  <a:pt x="9566" y="5407"/>
                  <a:pt x="9676" y="5452"/>
                  <a:pt x="9770" y="5529"/>
                </a:cubicBezTo>
                <a:cubicBezTo>
                  <a:pt x="9866" y="5611"/>
                  <a:pt x="9914" y="5715"/>
                  <a:pt x="9914" y="5842"/>
                </a:cubicBezTo>
                <a:lnTo>
                  <a:pt x="9914" y="8115"/>
                </a:lnTo>
                <a:lnTo>
                  <a:pt x="12160" y="811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5" name="AutoShape 136"/>
          <p:cNvSpPr/>
          <p:nvPr/>
        </p:nvSpPr>
        <p:spPr bwMode="auto">
          <a:xfrm>
            <a:off x="12154078" y="7510145"/>
            <a:ext cx="495467" cy="483139"/>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51"/>
                </a:lnTo>
                <a:cubicBezTo>
                  <a:pt x="19907" y="21506"/>
                  <a:pt x="19687" y="21594"/>
                  <a:pt x="19438" y="21594"/>
                </a:cubicBezTo>
                <a:cubicBezTo>
                  <a:pt x="19184" y="21600"/>
                  <a:pt x="18978" y="21518"/>
                  <a:pt x="18814" y="21351"/>
                </a:cubicBezTo>
                <a:lnTo>
                  <a:pt x="13960" y="16508"/>
                </a:lnTo>
                <a:cubicBezTo>
                  <a:pt x="13256" y="16982"/>
                  <a:pt x="12485" y="17352"/>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15"/>
                </a:cubicBezTo>
                <a:cubicBezTo>
                  <a:pt x="231" y="11428"/>
                  <a:pt x="0" y="10253"/>
                  <a:pt x="0" y="9002"/>
                </a:cubicBezTo>
                <a:cubicBezTo>
                  <a:pt x="0" y="7765"/>
                  <a:pt x="231" y="6607"/>
                  <a:pt x="700" y="5517"/>
                </a:cubicBezTo>
                <a:cubicBezTo>
                  <a:pt x="1169" y="4427"/>
                  <a:pt x="1819" y="3470"/>
                  <a:pt x="2644" y="2648"/>
                </a:cubicBezTo>
                <a:cubicBezTo>
                  <a:pt x="3469" y="1832"/>
                  <a:pt x="4424" y="1180"/>
                  <a:pt x="5512" y="705"/>
                </a:cubicBezTo>
                <a:cubicBezTo>
                  <a:pt x="6600" y="237"/>
                  <a:pt x="7764" y="0"/>
                  <a:pt x="9007" y="0"/>
                </a:cubicBezTo>
                <a:cubicBezTo>
                  <a:pt x="10244" y="0"/>
                  <a:pt x="11411" y="237"/>
                  <a:pt x="12510" y="705"/>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89"/>
                  <a:pt x="16991" y="13260"/>
                  <a:pt x="16514" y="13949"/>
                </a:cubicBezTo>
                <a:lnTo>
                  <a:pt x="21357" y="18804"/>
                </a:lnTo>
                <a:close/>
                <a:moveTo>
                  <a:pt x="3596" y="9002"/>
                </a:moveTo>
                <a:cubicBezTo>
                  <a:pt x="3596" y="9759"/>
                  <a:pt x="3746" y="10465"/>
                  <a:pt x="4028" y="11120"/>
                </a:cubicBezTo>
                <a:cubicBezTo>
                  <a:pt x="4319" y="11770"/>
                  <a:pt x="4704" y="12340"/>
                  <a:pt x="5193" y="12826"/>
                </a:cubicBezTo>
                <a:cubicBezTo>
                  <a:pt x="5678" y="13306"/>
                  <a:pt x="6252" y="13687"/>
                  <a:pt x="6910" y="13972"/>
                </a:cubicBezTo>
                <a:cubicBezTo>
                  <a:pt x="7566" y="14255"/>
                  <a:pt x="8264" y="14396"/>
                  <a:pt x="9004" y="14396"/>
                </a:cubicBezTo>
                <a:cubicBezTo>
                  <a:pt x="9747" y="14396"/>
                  <a:pt x="10448" y="14252"/>
                  <a:pt x="11109" y="13972"/>
                </a:cubicBezTo>
                <a:cubicBezTo>
                  <a:pt x="11770" y="13684"/>
                  <a:pt x="12341" y="13306"/>
                  <a:pt x="12818" y="12826"/>
                </a:cubicBezTo>
                <a:cubicBezTo>
                  <a:pt x="13296" y="12340"/>
                  <a:pt x="13680" y="11772"/>
                  <a:pt x="13965" y="11120"/>
                </a:cubicBezTo>
                <a:cubicBezTo>
                  <a:pt x="14256" y="10465"/>
                  <a:pt x="14398" y="9759"/>
                  <a:pt x="14398" y="9002"/>
                </a:cubicBezTo>
                <a:cubicBezTo>
                  <a:pt x="14398" y="8262"/>
                  <a:pt x="14254" y="7568"/>
                  <a:pt x="13965" y="6918"/>
                </a:cubicBezTo>
                <a:cubicBezTo>
                  <a:pt x="13677" y="6263"/>
                  <a:pt x="13296" y="5687"/>
                  <a:pt x="12818" y="5198"/>
                </a:cubicBezTo>
                <a:cubicBezTo>
                  <a:pt x="12338" y="4707"/>
                  <a:pt x="11770" y="4320"/>
                  <a:pt x="11109" y="4035"/>
                </a:cubicBezTo>
                <a:cubicBezTo>
                  <a:pt x="10448" y="3753"/>
                  <a:pt x="9747" y="3611"/>
                  <a:pt x="9004" y="3611"/>
                </a:cubicBezTo>
                <a:cubicBezTo>
                  <a:pt x="8264" y="3611"/>
                  <a:pt x="7566" y="3755"/>
                  <a:pt x="6910" y="4035"/>
                </a:cubicBezTo>
                <a:cubicBezTo>
                  <a:pt x="6252" y="4323"/>
                  <a:pt x="5676" y="4707"/>
                  <a:pt x="5193" y="5198"/>
                </a:cubicBezTo>
                <a:cubicBezTo>
                  <a:pt x="4704" y="5690"/>
                  <a:pt x="4317" y="6263"/>
                  <a:pt x="4028" y="6918"/>
                </a:cubicBezTo>
                <a:cubicBezTo>
                  <a:pt x="3746" y="7568"/>
                  <a:pt x="3596" y="8262"/>
                  <a:pt x="3596" y="9002"/>
                </a:cubicBezTo>
                <a:moveTo>
                  <a:pt x="12160" y="8110"/>
                </a:moveTo>
                <a:cubicBezTo>
                  <a:pt x="12454" y="8110"/>
                  <a:pt x="12604" y="8259"/>
                  <a:pt x="12604" y="8556"/>
                </a:cubicBezTo>
                <a:lnTo>
                  <a:pt x="12604" y="9448"/>
                </a:lnTo>
                <a:cubicBezTo>
                  <a:pt x="12604" y="9581"/>
                  <a:pt x="12561" y="9686"/>
                  <a:pt x="12476" y="9773"/>
                </a:cubicBezTo>
                <a:cubicBezTo>
                  <a:pt x="12392" y="9861"/>
                  <a:pt x="12284" y="9906"/>
                  <a:pt x="12160" y="9906"/>
                </a:cubicBezTo>
                <a:lnTo>
                  <a:pt x="5842" y="9906"/>
                </a:lnTo>
                <a:cubicBezTo>
                  <a:pt x="5715" y="9906"/>
                  <a:pt x="5611" y="9861"/>
                  <a:pt x="5526" y="9773"/>
                </a:cubicBezTo>
                <a:cubicBezTo>
                  <a:pt x="5441" y="9686"/>
                  <a:pt x="5396" y="9581"/>
                  <a:pt x="5396" y="9448"/>
                </a:cubicBezTo>
                <a:lnTo>
                  <a:pt x="5396" y="8556"/>
                </a:lnTo>
                <a:cubicBezTo>
                  <a:pt x="5396" y="8260"/>
                  <a:pt x="5546" y="8110"/>
                  <a:pt x="5842" y="8110"/>
                </a:cubicBezTo>
                <a:lnTo>
                  <a:pt x="12160" y="811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405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379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smtClean="0">
                <a:latin typeface="+mn-ea"/>
              </a:rPr>
              <a:t>企业理念</a:t>
            </a:r>
            <a:endParaRPr lang="en-US" b="1" dirty="0">
              <a:latin typeface="+mn-ea"/>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4" name="Slide Number Placeholder 3"/>
          <p:cNvSpPr>
            <a:spLocks noGrp="1"/>
          </p:cNvSpPr>
          <p:nvPr>
            <p:ph type="sldNum" sz="quarter" idx="4294967295"/>
          </p:nvPr>
        </p:nvSpPr>
        <p:spPr>
          <a:xfrm>
            <a:off x="22569636" y="712115"/>
            <a:ext cx="1065341" cy="730251"/>
          </a:xfrm>
        </p:spPr>
        <p:txBody>
          <a:bodyPr/>
          <a:lstStyle/>
          <a:p>
            <a:fld id="{9DF686B8-C880-FF40-96DC-14FF2413C34E}" type="slidenum">
              <a:rPr lang="en-US" smtClean="0">
                <a:latin typeface="+mn-ea"/>
              </a:rPr>
              <a:t>6</a:t>
            </a:fld>
            <a:endParaRPr lang="en-US" dirty="0">
              <a:latin typeface="+mn-ea"/>
            </a:endParaRPr>
          </a:p>
        </p:txBody>
      </p:sp>
      <p:sp>
        <p:nvSpPr>
          <p:cNvPr id="5" name="Oval 4"/>
          <p:cNvSpPr/>
          <p:nvPr/>
        </p:nvSpPr>
        <p:spPr>
          <a:xfrm>
            <a:off x="1215126" y="3166533"/>
            <a:ext cx="6215343" cy="6218768"/>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6" name="Oval 5"/>
          <p:cNvSpPr/>
          <p:nvPr/>
        </p:nvSpPr>
        <p:spPr>
          <a:xfrm>
            <a:off x="6477843" y="3166533"/>
            <a:ext cx="6215343" cy="6218768"/>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7" name="Oval 6"/>
          <p:cNvSpPr/>
          <p:nvPr/>
        </p:nvSpPr>
        <p:spPr>
          <a:xfrm>
            <a:off x="11774434" y="3166533"/>
            <a:ext cx="6215343" cy="6218768"/>
          </a:xfrm>
          <a:prstGeom prst="ellipse">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8" name="Oval 7"/>
          <p:cNvSpPr/>
          <p:nvPr/>
        </p:nvSpPr>
        <p:spPr>
          <a:xfrm>
            <a:off x="16969409" y="3166533"/>
            <a:ext cx="6215343" cy="6218768"/>
          </a:xfrm>
          <a:prstGeom prst="ellipse">
            <a:avLst/>
          </a:prstGeom>
          <a:solidFill>
            <a:schemeClr val="accent5">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10" name="TextBox 9"/>
          <p:cNvSpPr txBox="1"/>
          <p:nvPr/>
        </p:nvSpPr>
        <p:spPr>
          <a:xfrm>
            <a:off x="1977229" y="5647268"/>
            <a:ext cx="4513321" cy="2509976"/>
          </a:xfrm>
          <a:prstGeom prst="rect">
            <a:avLst/>
          </a:prstGeom>
          <a:noFill/>
        </p:spPr>
        <p:txBody>
          <a:bodyPr lIns="243746" tIns="121870" rIns="243746" bIns="121870">
            <a:spAutoFit/>
          </a:bodyPr>
          <a:lstStyle/>
          <a:p>
            <a:pPr algn="ctr" defTabSz="1218565">
              <a:spcAft>
                <a:spcPts val="1200"/>
              </a:spcAft>
              <a:defRPr/>
            </a:pPr>
            <a:r>
              <a:rPr lang="zh-CN" altLang="en-US" dirty="0" smtClean="0">
                <a:solidFill>
                  <a:schemeClr val="bg1"/>
                </a:solidFill>
                <a:latin typeface="+mn-ea"/>
                <a:cs typeface="Raleway ExtraBold"/>
              </a:rPr>
              <a:t>卓越</a:t>
            </a:r>
            <a:endParaRPr lang="en-US" dirty="0">
              <a:solidFill>
                <a:schemeClr val="bg1"/>
              </a:solidFill>
              <a:latin typeface="+mn-ea"/>
              <a:cs typeface="Raleway ExtraBold"/>
            </a:endParaRPr>
          </a:p>
          <a:p>
            <a:pPr algn="ctr" defTabSz="1218565">
              <a:spcAft>
                <a:spcPts val="1200"/>
              </a:spcAft>
              <a:defRPr/>
            </a:pPr>
            <a:r>
              <a:rPr lang="zh-CN" altLang="en-US" sz="2900" dirty="0">
                <a:solidFill>
                  <a:schemeClr val="bg1"/>
                </a:solidFill>
                <a:latin typeface="+mn-ea"/>
                <a:cs typeface="Raleway Light"/>
              </a:rPr>
              <a:t>此处添加详细文本描述，建议与标题相关并符合整体语言风格。</a:t>
            </a:r>
            <a:endParaRPr lang="ru-RU" sz="2900" dirty="0">
              <a:solidFill>
                <a:schemeClr val="bg1"/>
              </a:solidFill>
              <a:latin typeface="+mn-ea"/>
              <a:cs typeface="Raleway Light"/>
            </a:endParaRPr>
          </a:p>
        </p:txBody>
      </p:sp>
      <p:sp>
        <p:nvSpPr>
          <p:cNvPr id="12" name="TextBox 11"/>
          <p:cNvSpPr txBox="1"/>
          <p:nvPr/>
        </p:nvSpPr>
        <p:spPr>
          <a:xfrm>
            <a:off x="7278050" y="5812369"/>
            <a:ext cx="4509086" cy="2509976"/>
          </a:xfrm>
          <a:prstGeom prst="rect">
            <a:avLst/>
          </a:prstGeom>
          <a:noFill/>
        </p:spPr>
        <p:txBody>
          <a:bodyPr lIns="243746" tIns="121870" rIns="243746" bIns="121870">
            <a:spAutoFit/>
          </a:bodyPr>
          <a:lstStyle/>
          <a:p>
            <a:pPr algn="ctr" defTabSz="1218565">
              <a:spcAft>
                <a:spcPts val="1200"/>
              </a:spcAft>
              <a:defRPr/>
            </a:pPr>
            <a:r>
              <a:rPr lang="zh-CN" altLang="en-US" dirty="0" smtClean="0">
                <a:solidFill>
                  <a:schemeClr val="bg1"/>
                </a:solidFill>
                <a:latin typeface="+mn-ea"/>
                <a:cs typeface="Raleway ExtraBold"/>
              </a:rPr>
              <a:t>激情</a:t>
            </a:r>
            <a:endParaRPr lang="en-US" dirty="0">
              <a:solidFill>
                <a:schemeClr val="bg1"/>
              </a:solidFill>
              <a:latin typeface="+mn-ea"/>
              <a:cs typeface="Raleway ExtraBold"/>
            </a:endParaRPr>
          </a:p>
          <a:p>
            <a:pPr algn="ctr" defTabSz="1218565">
              <a:spcAft>
                <a:spcPts val="1200"/>
              </a:spcAft>
              <a:defRPr/>
            </a:pPr>
            <a:r>
              <a:rPr lang="zh-CN" altLang="en-US" sz="2900" dirty="0">
                <a:solidFill>
                  <a:schemeClr val="bg1"/>
                </a:solidFill>
                <a:latin typeface="+mn-ea"/>
                <a:cs typeface="Raleway Light"/>
              </a:rPr>
              <a:t>此处添加详细文本描述，建议与标题相关并符合整体语言风格。</a:t>
            </a:r>
            <a:endParaRPr lang="ru-RU" sz="2900" dirty="0">
              <a:solidFill>
                <a:schemeClr val="bg1"/>
              </a:solidFill>
              <a:latin typeface="+mn-ea"/>
              <a:cs typeface="Raleway Light"/>
            </a:endParaRPr>
          </a:p>
        </p:txBody>
      </p:sp>
      <p:sp>
        <p:nvSpPr>
          <p:cNvPr id="14" name="TextBox 13"/>
          <p:cNvSpPr txBox="1"/>
          <p:nvPr/>
        </p:nvSpPr>
        <p:spPr>
          <a:xfrm>
            <a:off x="12769397" y="5723471"/>
            <a:ext cx="4212716" cy="2509976"/>
          </a:xfrm>
          <a:prstGeom prst="rect">
            <a:avLst/>
          </a:prstGeom>
          <a:noFill/>
        </p:spPr>
        <p:txBody>
          <a:bodyPr lIns="243746" tIns="121870" rIns="243746" bIns="121870">
            <a:spAutoFit/>
          </a:bodyPr>
          <a:lstStyle/>
          <a:p>
            <a:pPr algn="ctr" defTabSz="1218565">
              <a:spcAft>
                <a:spcPts val="1200"/>
              </a:spcAft>
              <a:defRPr/>
            </a:pPr>
            <a:r>
              <a:rPr lang="zh-CN" altLang="en-US" dirty="0" smtClean="0">
                <a:solidFill>
                  <a:schemeClr val="bg1"/>
                </a:solidFill>
                <a:latin typeface="+mn-ea"/>
                <a:cs typeface="Raleway ExtraBold"/>
              </a:rPr>
              <a:t>创新</a:t>
            </a:r>
            <a:endParaRPr lang="en-US" dirty="0">
              <a:solidFill>
                <a:schemeClr val="bg1"/>
              </a:solidFill>
              <a:latin typeface="+mn-ea"/>
              <a:cs typeface="Raleway ExtraBold"/>
            </a:endParaRPr>
          </a:p>
          <a:p>
            <a:pPr algn="ctr" defTabSz="1218565">
              <a:spcAft>
                <a:spcPts val="1200"/>
              </a:spcAft>
              <a:defRPr/>
            </a:pPr>
            <a:r>
              <a:rPr lang="zh-CN" altLang="en-US" sz="2900" dirty="0">
                <a:solidFill>
                  <a:schemeClr val="bg1"/>
                </a:solidFill>
                <a:latin typeface="+mn-ea"/>
                <a:cs typeface="Raleway Light"/>
              </a:rPr>
              <a:t>此处添加详细文本描述，建议与标题相关并符合整体语言风格。</a:t>
            </a:r>
            <a:endParaRPr lang="ru-RU" sz="2900" dirty="0">
              <a:solidFill>
                <a:schemeClr val="bg1"/>
              </a:solidFill>
              <a:latin typeface="+mn-ea"/>
              <a:cs typeface="Raleway Light"/>
            </a:endParaRPr>
          </a:p>
        </p:txBody>
      </p:sp>
      <p:sp>
        <p:nvSpPr>
          <p:cNvPr id="16" name="TextBox 15"/>
          <p:cNvSpPr txBox="1"/>
          <p:nvPr/>
        </p:nvSpPr>
        <p:spPr>
          <a:xfrm>
            <a:off x="17858529" y="5743953"/>
            <a:ext cx="4513321" cy="2509976"/>
          </a:xfrm>
          <a:prstGeom prst="rect">
            <a:avLst/>
          </a:prstGeom>
          <a:noFill/>
        </p:spPr>
        <p:txBody>
          <a:bodyPr lIns="243746" tIns="121870" rIns="243746" bIns="121870">
            <a:spAutoFit/>
          </a:bodyPr>
          <a:lstStyle/>
          <a:p>
            <a:pPr algn="ctr" defTabSz="1218565">
              <a:spcAft>
                <a:spcPts val="1200"/>
              </a:spcAft>
              <a:defRPr/>
            </a:pPr>
            <a:r>
              <a:rPr lang="zh-CN" altLang="en-US" dirty="0" smtClean="0">
                <a:solidFill>
                  <a:schemeClr val="bg1"/>
                </a:solidFill>
                <a:latin typeface="+mn-ea"/>
                <a:cs typeface="Raleway ExtraBold"/>
              </a:rPr>
              <a:t>理念</a:t>
            </a:r>
            <a:endParaRPr lang="en-US" dirty="0">
              <a:solidFill>
                <a:schemeClr val="bg1"/>
              </a:solidFill>
              <a:latin typeface="+mn-ea"/>
              <a:cs typeface="Raleway ExtraBold"/>
            </a:endParaRPr>
          </a:p>
          <a:p>
            <a:pPr algn="ctr" defTabSz="1218565">
              <a:spcAft>
                <a:spcPts val="1200"/>
              </a:spcAft>
              <a:defRPr/>
            </a:pPr>
            <a:r>
              <a:rPr lang="zh-CN" altLang="en-US" sz="2900" dirty="0">
                <a:solidFill>
                  <a:schemeClr val="bg1"/>
                </a:solidFill>
                <a:latin typeface="+mn-ea"/>
                <a:cs typeface="Raleway Light"/>
              </a:rPr>
              <a:t>此处添加详细文本描述，建议与标题相关并符合整体语言风格。</a:t>
            </a:r>
            <a:endParaRPr lang="ru-RU" sz="2900" dirty="0">
              <a:solidFill>
                <a:schemeClr val="bg1"/>
              </a:solidFill>
              <a:latin typeface="+mn-ea"/>
              <a:cs typeface="Raleway Light"/>
            </a:endParaRPr>
          </a:p>
        </p:txBody>
      </p:sp>
      <p:sp>
        <p:nvSpPr>
          <p:cNvPr id="17" name="TextBox 16"/>
          <p:cNvSpPr txBox="1"/>
          <p:nvPr/>
        </p:nvSpPr>
        <p:spPr>
          <a:xfrm>
            <a:off x="1240933" y="10312400"/>
            <a:ext cx="21943820" cy="1871227"/>
          </a:xfrm>
          <a:prstGeom prst="rect">
            <a:avLst/>
          </a:prstGeom>
          <a:noFill/>
        </p:spPr>
        <p:txBody>
          <a:bodyPr wrap="square" lIns="243799" tIns="121899" rIns="243799" bIns="121899" rtlCol="0">
            <a:spAutoFit/>
          </a:bodyPr>
          <a:lstStyle/>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p>
        </p:txBody>
      </p:sp>
      <p:grpSp>
        <p:nvGrpSpPr>
          <p:cNvPr id="15" name="Group 14"/>
          <p:cNvGrpSpPr/>
          <p:nvPr/>
        </p:nvGrpSpPr>
        <p:grpSpPr>
          <a:xfrm>
            <a:off x="3316733" y="3600208"/>
            <a:ext cx="1790254" cy="2038592"/>
            <a:chOff x="-17462" y="-3175"/>
            <a:chExt cx="4600575" cy="5238750"/>
          </a:xfrm>
          <a:solidFill>
            <a:schemeClr val="bg1"/>
          </a:solidFill>
        </p:grpSpPr>
        <p:sp>
          <p:nvSpPr>
            <p:cNvPr id="18" name="Freeform 17"/>
            <p:cNvSpPr>
              <a:spLocks noEditPoints="1"/>
            </p:cNvSpPr>
            <p:nvPr/>
          </p:nvSpPr>
          <p:spPr bwMode="auto">
            <a:xfrm>
              <a:off x="-17462" y="-3175"/>
              <a:ext cx="4600575" cy="5238750"/>
            </a:xfrm>
            <a:custGeom>
              <a:avLst/>
              <a:gdLst>
                <a:gd name="T0" fmla="*/ 899 w 1224"/>
                <a:gd name="T1" fmla="*/ 44 h 1394"/>
                <a:gd name="T2" fmla="*/ 318 w 1224"/>
                <a:gd name="T3" fmla="*/ 92 h 1394"/>
                <a:gd name="T4" fmla="*/ 105 w 1224"/>
                <a:gd name="T5" fmla="*/ 367 h 1394"/>
                <a:gd name="T6" fmla="*/ 105 w 1224"/>
                <a:gd name="T7" fmla="*/ 538 h 1394"/>
                <a:gd name="T8" fmla="*/ 109 w 1224"/>
                <a:gd name="T9" fmla="*/ 554 h 1394"/>
                <a:gd name="T10" fmla="*/ 60 w 1224"/>
                <a:gd name="T11" fmla="*/ 631 h 1394"/>
                <a:gd name="T12" fmla="*/ 22 w 1224"/>
                <a:gd name="T13" fmla="*/ 686 h 1394"/>
                <a:gd name="T14" fmla="*/ 22 w 1224"/>
                <a:gd name="T15" fmla="*/ 687 h 1394"/>
                <a:gd name="T16" fmla="*/ 56 w 1224"/>
                <a:gd name="T17" fmla="*/ 841 h 1394"/>
                <a:gd name="T18" fmla="*/ 77 w 1224"/>
                <a:gd name="T19" fmla="*/ 914 h 1394"/>
                <a:gd name="T20" fmla="*/ 116 w 1224"/>
                <a:gd name="T21" fmla="*/ 1011 h 1394"/>
                <a:gd name="T22" fmla="*/ 116 w 1224"/>
                <a:gd name="T23" fmla="*/ 1080 h 1394"/>
                <a:gd name="T24" fmla="*/ 263 w 1224"/>
                <a:gd name="T25" fmla="*/ 1204 h 1394"/>
                <a:gd name="T26" fmla="*/ 380 w 1224"/>
                <a:gd name="T27" fmla="*/ 1292 h 1394"/>
                <a:gd name="T28" fmla="*/ 962 w 1224"/>
                <a:gd name="T29" fmla="*/ 1394 h 1394"/>
                <a:gd name="T30" fmla="*/ 1068 w 1224"/>
                <a:gd name="T31" fmla="*/ 1268 h 1394"/>
                <a:gd name="T32" fmla="*/ 1034 w 1224"/>
                <a:gd name="T33" fmla="*/ 991 h 1394"/>
                <a:gd name="T34" fmla="*/ 1209 w 1224"/>
                <a:gd name="T35" fmla="*/ 649 h 1394"/>
                <a:gd name="T36" fmla="*/ 1099 w 1224"/>
                <a:gd name="T37" fmla="*/ 184 h 1394"/>
                <a:gd name="T38" fmla="*/ 976 w 1224"/>
                <a:gd name="T39" fmla="*/ 943 h 1394"/>
                <a:gd name="T40" fmla="*/ 994 w 1224"/>
                <a:gd name="T41" fmla="*/ 1281 h 1394"/>
                <a:gd name="T42" fmla="*/ 962 w 1224"/>
                <a:gd name="T43" fmla="*/ 1319 h 1394"/>
                <a:gd name="T44" fmla="*/ 455 w 1224"/>
                <a:gd name="T45" fmla="*/ 1288 h 1394"/>
                <a:gd name="T46" fmla="*/ 405 w 1224"/>
                <a:gd name="T47" fmla="*/ 1098 h 1394"/>
                <a:gd name="T48" fmla="*/ 263 w 1224"/>
                <a:gd name="T49" fmla="*/ 1129 h 1394"/>
                <a:gd name="T50" fmla="*/ 157 w 1224"/>
                <a:gd name="T51" fmla="*/ 940 h 1394"/>
                <a:gd name="T52" fmla="*/ 171 w 1224"/>
                <a:gd name="T53" fmla="*/ 884 h 1394"/>
                <a:gd name="T54" fmla="*/ 134 w 1224"/>
                <a:gd name="T55" fmla="*/ 864 h 1394"/>
                <a:gd name="T56" fmla="*/ 146 w 1224"/>
                <a:gd name="T57" fmla="*/ 807 h 1394"/>
                <a:gd name="T58" fmla="*/ 101 w 1224"/>
                <a:gd name="T59" fmla="*/ 781 h 1394"/>
                <a:gd name="T60" fmla="*/ 85 w 1224"/>
                <a:gd name="T61" fmla="*/ 727 h 1394"/>
                <a:gd name="T62" fmla="*/ 174 w 1224"/>
                <a:gd name="T63" fmla="*/ 594 h 1394"/>
                <a:gd name="T64" fmla="*/ 178 w 1224"/>
                <a:gd name="T65" fmla="*/ 522 h 1394"/>
                <a:gd name="T66" fmla="*/ 177 w 1224"/>
                <a:gd name="T67" fmla="*/ 386 h 1394"/>
                <a:gd name="T68" fmla="*/ 1135 w 1224"/>
                <a:gd name="T69" fmla="*/ 638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4" h="1394">
                  <a:moveTo>
                    <a:pt x="1099" y="184"/>
                  </a:moveTo>
                  <a:cubicBezTo>
                    <a:pt x="1047" y="122"/>
                    <a:pt x="979" y="75"/>
                    <a:pt x="899" y="44"/>
                  </a:cubicBezTo>
                  <a:cubicBezTo>
                    <a:pt x="827" y="15"/>
                    <a:pt x="745" y="0"/>
                    <a:pt x="662" y="0"/>
                  </a:cubicBezTo>
                  <a:cubicBezTo>
                    <a:pt x="538" y="0"/>
                    <a:pt x="417" y="33"/>
                    <a:pt x="318" y="92"/>
                  </a:cubicBezTo>
                  <a:cubicBezTo>
                    <a:pt x="265" y="123"/>
                    <a:pt x="221" y="162"/>
                    <a:pt x="185" y="206"/>
                  </a:cubicBezTo>
                  <a:cubicBezTo>
                    <a:pt x="146" y="255"/>
                    <a:pt x="119" y="309"/>
                    <a:pt x="105" y="367"/>
                  </a:cubicBezTo>
                  <a:cubicBezTo>
                    <a:pt x="92" y="417"/>
                    <a:pt x="91" y="475"/>
                    <a:pt x="101" y="522"/>
                  </a:cubicBezTo>
                  <a:cubicBezTo>
                    <a:pt x="105" y="538"/>
                    <a:pt x="105" y="538"/>
                    <a:pt x="105" y="538"/>
                  </a:cubicBezTo>
                  <a:cubicBezTo>
                    <a:pt x="106" y="543"/>
                    <a:pt x="107" y="548"/>
                    <a:pt x="109" y="551"/>
                  </a:cubicBezTo>
                  <a:cubicBezTo>
                    <a:pt x="109" y="552"/>
                    <a:pt x="109" y="553"/>
                    <a:pt x="109" y="554"/>
                  </a:cubicBezTo>
                  <a:cubicBezTo>
                    <a:pt x="106" y="561"/>
                    <a:pt x="106" y="561"/>
                    <a:pt x="106" y="561"/>
                  </a:cubicBezTo>
                  <a:cubicBezTo>
                    <a:pt x="95" y="584"/>
                    <a:pt x="78" y="607"/>
                    <a:pt x="60" y="631"/>
                  </a:cubicBezTo>
                  <a:cubicBezTo>
                    <a:pt x="48" y="649"/>
                    <a:pt x="35" y="667"/>
                    <a:pt x="22" y="686"/>
                  </a:cubicBezTo>
                  <a:cubicBezTo>
                    <a:pt x="22" y="686"/>
                    <a:pt x="22" y="686"/>
                    <a:pt x="22" y="686"/>
                  </a:cubicBezTo>
                  <a:cubicBezTo>
                    <a:pt x="22" y="686"/>
                    <a:pt x="22" y="686"/>
                    <a:pt x="22" y="686"/>
                  </a:cubicBezTo>
                  <a:cubicBezTo>
                    <a:pt x="22" y="687"/>
                    <a:pt x="22" y="687"/>
                    <a:pt x="22" y="687"/>
                  </a:cubicBezTo>
                  <a:cubicBezTo>
                    <a:pt x="4" y="715"/>
                    <a:pt x="0" y="748"/>
                    <a:pt x="9" y="779"/>
                  </a:cubicBezTo>
                  <a:cubicBezTo>
                    <a:pt x="17" y="805"/>
                    <a:pt x="34" y="827"/>
                    <a:pt x="56" y="841"/>
                  </a:cubicBezTo>
                  <a:cubicBezTo>
                    <a:pt x="55" y="860"/>
                    <a:pt x="58" y="880"/>
                    <a:pt x="67" y="897"/>
                  </a:cubicBezTo>
                  <a:cubicBezTo>
                    <a:pt x="70" y="903"/>
                    <a:pt x="73" y="909"/>
                    <a:pt x="77" y="914"/>
                  </a:cubicBezTo>
                  <a:cubicBezTo>
                    <a:pt x="75" y="938"/>
                    <a:pt x="81" y="964"/>
                    <a:pt x="97" y="984"/>
                  </a:cubicBezTo>
                  <a:cubicBezTo>
                    <a:pt x="116" y="1011"/>
                    <a:pt x="116" y="1011"/>
                    <a:pt x="116" y="1011"/>
                  </a:cubicBezTo>
                  <a:cubicBezTo>
                    <a:pt x="116" y="1014"/>
                    <a:pt x="116" y="1019"/>
                    <a:pt x="116" y="1022"/>
                  </a:cubicBezTo>
                  <a:cubicBezTo>
                    <a:pt x="115" y="1038"/>
                    <a:pt x="113" y="1059"/>
                    <a:pt x="116" y="1080"/>
                  </a:cubicBezTo>
                  <a:cubicBezTo>
                    <a:pt x="120" y="1113"/>
                    <a:pt x="131" y="1140"/>
                    <a:pt x="151" y="1161"/>
                  </a:cubicBezTo>
                  <a:cubicBezTo>
                    <a:pt x="178" y="1189"/>
                    <a:pt x="216" y="1204"/>
                    <a:pt x="263" y="1204"/>
                  </a:cubicBezTo>
                  <a:cubicBezTo>
                    <a:pt x="294" y="1204"/>
                    <a:pt x="330" y="1198"/>
                    <a:pt x="373" y="1186"/>
                  </a:cubicBezTo>
                  <a:cubicBezTo>
                    <a:pt x="375" y="1213"/>
                    <a:pt x="378" y="1247"/>
                    <a:pt x="380" y="1292"/>
                  </a:cubicBezTo>
                  <a:cubicBezTo>
                    <a:pt x="383" y="1349"/>
                    <a:pt x="430" y="1394"/>
                    <a:pt x="488" y="1394"/>
                  </a:cubicBezTo>
                  <a:cubicBezTo>
                    <a:pt x="962" y="1394"/>
                    <a:pt x="962" y="1394"/>
                    <a:pt x="962" y="1394"/>
                  </a:cubicBezTo>
                  <a:cubicBezTo>
                    <a:pt x="994" y="1394"/>
                    <a:pt x="1024" y="1380"/>
                    <a:pt x="1045" y="1356"/>
                  </a:cubicBezTo>
                  <a:cubicBezTo>
                    <a:pt x="1065" y="1331"/>
                    <a:pt x="1074" y="1299"/>
                    <a:pt x="1068" y="1268"/>
                  </a:cubicBezTo>
                  <a:cubicBezTo>
                    <a:pt x="1025" y="1025"/>
                    <a:pt x="1025" y="1025"/>
                    <a:pt x="1025" y="1025"/>
                  </a:cubicBezTo>
                  <a:cubicBezTo>
                    <a:pt x="1023" y="1013"/>
                    <a:pt x="1026" y="1001"/>
                    <a:pt x="1034" y="991"/>
                  </a:cubicBezTo>
                  <a:cubicBezTo>
                    <a:pt x="1068" y="950"/>
                    <a:pt x="1108" y="901"/>
                    <a:pt x="1141" y="843"/>
                  </a:cubicBezTo>
                  <a:cubicBezTo>
                    <a:pt x="1177" y="780"/>
                    <a:pt x="1199" y="717"/>
                    <a:pt x="1209" y="649"/>
                  </a:cubicBezTo>
                  <a:cubicBezTo>
                    <a:pt x="1224" y="553"/>
                    <a:pt x="1221" y="464"/>
                    <a:pt x="1201" y="384"/>
                  </a:cubicBezTo>
                  <a:cubicBezTo>
                    <a:pt x="1182" y="308"/>
                    <a:pt x="1148" y="240"/>
                    <a:pt x="1099" y="184"/>
                  </a:cubicBezTo>
                  <a:close/>
                  <a:moveTo>
                    <a:pt x="1135" y="638"/>
                  </a:moveTo>
                  <a:cubicBezTo>
                    <a:pt x="1116" y="765"/>
                    <a:pt x="1049" y="857"/>
                    <a:pt x="976" y="943"/>
                  </a:cubicBezTo>
                  <a:cubicBezTo>
                    <a:pt x="954" y="969"/>
                    <a:pt x="945" y="1004"/>
                    <a:pt x="951" y="1038"/>
                  </a:cubicBezTo>
                  <a:cubicBezTo>
                    <a:pt x="994" y="1281"/>
                    <a:pt x="994" y="1281"/>
                    <a:pt x="994" y="1281"/>
                  </a:cubicBezTo>
                  <a:cubicBezTo>
                    <a:pt x="996" y="1290"/>
                    <a:pt x="993" y="1300"/>
                    <a:pt x="987" y="1308"/>
                  </a:cubicBezTo>
                  <a:cubicBezTo>
                    <a:pt x="981" y="1315"/>
                    <a:pt x="972" y="1319"/>
                    <a:pt x="962" y="1319"/>
                  </a:cubicBezTo>
                  <a:cubicBezTo>
                    <a:pt x="488" y="1319"/>
                    <a:pt x="488" y="1319"/>
                    <a:pt x="488" y="1319"/>
                  </a:cubicBezTo>
                  <a:cubicBezTo>
                    <a:pt x="470" y="1319"/>
                    <a:pt x="456" y="1306"/>
                    <a:pt x="455" y="1288"/>
                  </a:cubicBezTo>
                  <a:cubicBezTo>
                    <a:pt x="451" y="1206"/>
                    <a:pt x="446" y="1155"/>
                    <a:pt x="443" y="1127"/>
                  </a:cubicBezTo>
                  <a:cubicBezTo>
                    <a:pt x="441" y="1114"/>
                    <a:pt x="423" y="1098"/>
                    <a:pt x="405" y="1098"/>
                  </a:cubicBezTo>
                  <a:cubicBezTo>
                    <a:pt x="401" y="1098"/>
                    <a:pt x="398" y="1099"/>
                    <a:pt x="395" y="1100"/>
                  </a:cubicBezTo>
                  <a:cubicBezTo>
                    <a:pt x="336" y="1120"/>
                    <a:pt x="294" y="1129"/>
                    <a:pt x="263" y="1129"/>
                  </a:cubicBezTo>
                  <a:cubicBezTo>
                    <a:pt x="148" y="1129"/>
                    <a:pt x="208" y="1009"/>
                    <a:pt x="186" y="979"/>
                  </a:cubicBezTo>
                  <a:cubicBezTo>
                    <a:pt x="157" y="940"/>
                    <a:pt x="157" y="940"/>
                    <a:pt x="157" y="940"/>
                  </a:cubicBezTo>
                  <a:cubicBezTo>
                    <a:pt x="150" y="930"/>
                    <a:pt x="150" y="917"/>
                    <a:pt x="156" y="907"/>
                  </a:cubicBezTo>
                  <a:cubicBezTo>
                    <a:pt x="171" y="884"/>
                    <a:pt x="171" y="884"/>
                    <a:pt x="171" y="884"/>
                  </a:cubicBezTo>
                  <a:cubicBezTo>
                    <a:pt x="152" y="879"/>
                    <a:pt x="152" y="879"/>
                    <a:pt x="152" y="879"/>
                  </a:cubicBezTo>
                  <a:cubicBezTo>
                    <a:pt x="144" y="877"/>
                    <a:pt x="138" y="871"/>
                    <a:pt x="134" y="864"/>
                  </a:cubicBezTo>
                  <a:cubicBezTo>
                    <a:pt x="130" y="857"/>
                    <a:pt x="130" y="848"/>
                    <a:pt x="133" y="841"/>
                  </a:cubicBezTo>
                  <a:cubicBezTo>
                    <a:pt x="146" y="807"/>
                    <a:pt x="146" y="807"/>
                    <a:pt x="146" y="807"/>
                  </a:cubicBezTo>
                  <a:cubicBezTo>
                    <a:pt x="148" y="804"/>
                    <a:pt x="146" y="801"/>
                    <a:pt x="143" y="799"/>
                  </a:cubicBezTo>
                  <a:cubicBezTo>
                    <a:pt x="101" y="781"/>
                    <a:pt x="101" y="781"/>
                    <a:pt x="101" y="781"/>
                  </a:cubicBezTo>
                  <a:cubicBezTo>
                    <a:pt x="92" y="776"/>
                    <a:pt x="84" y="768"/>
                    <a:pt x="81" y="758"/>
                  </a:cubicBezTo>
                  <a:cubicBezTo>
                    <a:pt x="78" y="747"/>
                    <a:pt x="80" y="736"/>
                    <a:pt x="85" y="727"/>
                  </a:cubicBezTo>
                  <a:cubicBezTo>
                    <a:pt x="86" y="726"/>
                    <a:pt x="86" y="726"/>
                    <a:pt x="86" y="726"/>
                  </a:cubicBezTo>
                  <a:cubicBezTo>
                    <a:pt x="114" y="681"/>
                    <a:pt x="150" y="641"/>
                    <a:pt x="174" y="594"/>
                  </a:cubicBezTo>
                  <a:cubicBezTo>
                    <a:pt x="184" y="573"/>
                    <a:pt x="184" y="573"/>
                    <a:pt x="184" y="573"/>
                  </a:cubicBezTo>
                  <a:cubicBezTo>
                    <a:pt x="191" y="559"/>
                    <a:pt x="182" y="537"/>
                    <a:pt x="178" y="522"/>
                  </a:cubicBezTo>
                  <a:cubicBezTo>
                    <a:pt x="175" y="505"/>
                    <a:pt x="175" y="505"/>
                    <a:pt x="175" y="505"/>
                  </a:cubicBezTo>
                  <a:cubicBezTo>
                    <a:pt x="166" y="468"/>
                    <a:pt x="168" y="422"/>
                    <a:pt x="177" y="386"/>
                  </a:cubicBezTo>
                  <a:cubicBezTo>
                    <a:pt x="227" y="187"/>
                    <a:pt x="445" y="75"/>
                    <a:pt x="662" y="75"/>
                  </a:cubicBezTo>
                  <a:cubicBezTo>
                    <a:pt x="929" y="75"/>
                    <a:pt x="1195" y="247"/>
                    <a:pt x="1135" y="6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19" name="Freeform 18"/>
            <p:cNvSpPr/>
            <p:nvPr/>
          </p:nvSpPr>
          <p:spPr bwMode="auto">
            <a:xfrm>
              <a:off x="866776" y="496888"/>
              <a:ext cx="3243263" cy="2638425"/>
            </a:xfrm>
            <a:custGeom>
              <a:avLst/>
              <a:gdLst>
                <a:gd name="T0" fmla="*/ 571 w 863"/>
                <a:gd name="T1" fmla="*/ 31 h 702"/>
                <a:gd name="T2" fmla="*/ 506 w 863"/>
                <a:gd name="T3" fmla="*/ 7 h 702"/>
                <a:gd name="T4" fmla="*/ 463 w 863"/>
                <a:gd name="T5" fmla="*/ 16 h 702"/>
                <a:gd name="T6" fmla="*/ 416 w 863"/>
                <a:gd name="T7" fmla="*/ 0 h 702"/>
                <a:gd name="T8" fmla="*/ 378 w 863"/>
                <a:gd name="T9" fmla="*/ 10 h 702"/>
                <a:gd name="T10" fmla="*/ 348 w 863"/>
                <a:gd name="T11" fmla="*/ 7 h 702"/>
                <a:gd name="T12" fmla="*/ 262 w 863"/>
                <a:gd name="T13" fmla="*/ 36 h 702"/>
                <a:gd name="T14" fmla="*/ 253 w 863"/>
                <a:gd name="T15" fmla="*/ 36 h 702"/>
                <a:gd name="T16" fmla="*/ 149 w 863"/>
                <a:gd name="T17" fmla="*/ 84 h 702"/>
                <a:gd name="T18" fmla="*/ 58 w 863"/>
                <a:gd name="T19" fmla="*/ 191 h 702"/>
                <a:gd name="T20" fmla="*/ 23 w 863"/>
                <a:gd name="T21" fmla="*/ 242 h 702"/>
                <a:gd name="T22" fmla="*/ 24 w 863"/>
                <a:gd name="T23" fmla="*/ 250 h 702"/>
                <a:gd name="T24" fmla="*/ 0 w 863"/>
                <a:gd name="T25" fmla="*/ 326 h 702"/>
                <a:gd name="T26" fmla="*/ 61 w 863"/>
                <a:gd name="T27" fmla="*/ 438 h 702"/>
                <a:gd name="T28" fmla="*/ 161 w 863"/>
                <a:gd name="T29" fmla="*/ 509 h 702"/>
                <a:gd name="T30" fmla="*/ 211 w 863"/>
                <a:gd name="T31" fmla="*/ 496 h 702"/>
                <a:gd name="T32" fmla="*/ 275 w 863"/>
                <a:gd name="T33" fmla="*/ 535 h 702"/>
                <a:gd name="T34" fmla="*/ 405 w 863"/>
                <a:gd name="T35" fmla="*/ 626 h 702"/>
                <a:gd name="T36" fmla="*/ 460 w 863"/>
                <a:gd name="T37" fmla="*/ 614 h 702"/>
                <a:gd name="T38" fmla="*/ 609 w 863"/>
                <a:gd name="T39" fmla="*/ 702 h 702"/>
                <a:gd name="T40" fmla="*/ 766 w 863"/>
                <a:gd name="T41" fmla="*/ 594 h 702"/>
                <a:gd name="T42" fmla="*/ 854 w 863"/>
                <a:gd name="T43" fmla="*/ 446 h 702"/>
                <a:gd name="T44" fmla="*/ 852 w 863"/>
                <a:gd name="T45" fmla="*/ 415 h 702"/>
                <a:gd name="T46" fmla="*/ 863 w 863"/>
                <a:gd name="T47" fmla="*/ 365 h 702"/>
                <a:gd name="T48" fmla="*/ 834 w 863"/>
                <a:gd name="T49" fmla="*/ 288 h 702"/>
                <a:gd name="T50" fmla="*/ 836 w 863"/>
                <a:gd name="T51" fmla="*/ 270 h 702"/>
                <a:gd name="T52" fmla="*/ 767 w 863"/>
                <a:gd name="T53" fmla="*/ 164 h 702"/>
                <a:gd name="T54" fmla="*/ 571 w 863"/>
                <a:gd name="T55" fmla="*/ 3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3" h="702">
                  <a:moveTo>
                    <a:pt x="571" y="31"/>
                  </a:moveTo>
                  <a:cubicBezTo>
                    <a:pt x="554" y="16"/>
                    <a:pt x="531" y="7"/>
                    <a:pt x="506" y="7"/>
                  </a:cubicBezTo>
                  <a:cubicBezTo>
                    <a:pt x="490" y="7"/>
                    <a:pt x="476" y="10"/>
                    <a:pt x="463" y="16"/>
                  </a:cubicBezTo>
                  <a:cubicBezTo>
                    <a:pt x="450" y="6"/>
                    <a:pt x="434" y="0"/>
                    <a:pt x="416" y="0"/>
                  </a:cubicBezTo>
                  <a:cubicBezTo>
                    <a:pt x="402" y="0"/>
                    <a:pt x="389" y="3"/>
                    <a:pt x="378" y="10"/>
                  </a:cubicBezTo>
                  <a:cubicBezTo>
                    <a:pt x="368" y="8"/>
                    <a:pt x="358" y="7"/>
                    <a:pt x="348" y="7"/>
                  </a:cubicBezTo>
                  <a:cubicBezTo>
                    <a:pt x="315" y="7"/>
                    <a:pt x="285" y="18"/>
                    <a:pt x="262" y="36"/>
                  </a:cubicBezTo>
                  <a:cubicBezTo>
                    <a:pt x="259" y="36"/>
                    <a:pt x="256" y="36"/>
                    <a:pt x="253" y="36"/>
                  </a:cubicBezTo>
                  <a:cubicBezTo>
                    <a:pt x="212" y="36"/>
                    <a:pt x="175" y="55"/>
                    <a:pt x="149" y="84"/>
                  </a:cubicBezTo>
                  <a:cubicBezTo>
                    <a:pt x="98" y="93"/>
                    <a:pt x="60" y="137"/>
                    <a:pt x="58" y="191"/>
                  </a:cubicBezTo>
                  <a:cubicBezTo>
                    <a:pt x="38" y="198"/>
                    <a:pt x="23" y="219"/>
                    <a:pt x="23" y="242"/>
                  </a:cubicBezTo>
                  <a:cubicBezTo>
                    <a:pt x="23" y="245"/>
                    <a:pt x="23" y="247"/>
                    <a:pt x="24" y="250"/>
                  </a:cubicBezTo>
                  <a:cubicBezTo>
                    <a:pt x="9" y="271"/>
                    <a:pt x="0" y="297"/>
                    <a:pt x="0" y="326"/>
                  </a:cubicBezTo>
                  <a:cubicBezTo>
                    <a:pt x="0" y="373"/>
                    <a:pt x="24" y="414"/>
                    <a:pt x="61" y="438"/>
                  </a:cubicBezTo>
                  <a:cubicBezTo>
                    <a:pt x="75" y="479"/>
                    <a:pt x="114" y="509"/>
                    <a:pt x="161" y="509"/>
                  </a:cubicBezTo>
                  <a:cubicBezTo>
                    <a:pt x="179" y="509"/>
                    <a:pt x="196" y="504"/>
                    <a:pt x="211" y="496"/>
                  </a:cubicBezTo>
                  <a:cubicBezTo>
                    <a:pt x="226" y="516"/>
                    <a:pt x="249" y="531"/>
                    <a:pt x="275" y="535"/>
                  </a:cubicBezTo>
                  <a:cubicBezTo>
                    <a:pt x="294" y="588"/>
                    <a:pt x="345" y="626"/>
                    <a:pt x="405" y="626"/>
                  </a:cubicBezTo>
                  <a:cubicBezTo>
                    <a:pt x="424" y="626"/>
                    <a:pt x="443" y="622"/>
                    <a:pt x="460" y="614"/>
                  </a:cubicBezTo>
                  <a:cubicBezTo>
                    <a:pt x="489" y="667"/>
                    <a:pt x="545" y="702"/>
                    <a:pt x="609" y="702"/>
                  </a:cubicBezTo>
                  <a:cubicBezTo>
                    <a:pt x="681" y="702"/>
                    <a:pt x="742" y="658"/>
                    <a:pt x="766" y="594"/>
                  </a:cubicBezTo>
                  <a:cubicBezTo>
                    <a:pt x="819" y="565"/>
                    <a:pt x="854" y="510"/>
                    <a:pt x="854" y="446"/>
                  </a:cubicBezTo>
                  <a:cubicBezTo>
                    <a:pt x="854" y="435"/>
                    <a:pt x="853" y="425"/>
                    <a:pt x="852" y="415"/>
                  </a:cubicBezTo>
                  <a:cubicBezTo>
                    <a:pt x="859" y="400"/>
                    <a:pt x="863" y="383"/>
                    <a:pt x="863" y="365"/>
                  </a:cubicBezTo>
                  <a:cubicBezTo>
                    <a:pt x="863" y="335"/>
                    <a:pt x="852" y="308"/>
                    <a:pt x="834" y="288"/>
                  </a:cubicBezTo>
                  <a:cubicBezTo>
                    <a:pt x="835" y="282"/>
                    <a:pt x="836" y="276"/>
                    <a:pt x="836" y="270"/>
                  </a:cubicBezTo>
                  <a:cubicBezTo>
                    <a:pt x="836" y="223"/>
                    <a:pt x="808" y="182"/>
                    <a:pt x="767" y="164"/>
                  </a:cubicBezTo>
                  <a:cubicBezTo>
                    <a:pt x="734" y="87"/>
                    <a:pt x="659" y="33"/>
                    <a:pt x="57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20" name="Group 19"/>
          <p:cNvGrpSpPr>
            <a:grpSpLocks noChangeAspect="1"/>
          </p:cNvGrpSpPr>
          <p:nvPr/>
        </p:nvGrpSpPr>
        <p:grpSpPr>
          <a:xfrm>
            <a:off x="8600341" y="4319829"/>
            <a:ext cx="2069245" cy="1166571"/>
            <a:chOff x="3175" y="1588"/>
            <a:chExt cx="2427288" cy="1368425"/>
          </a:xfrm>
          <a:solidFill>
            <a:schemeClr val="bg1"/>
          </a:solidFill>
        </p:grpSpPr>
        <p:sp>
          <p:nvSpPr>
            <p:cNvPr id="21" name="Freeform 5"/>
            <p:cNvSpPr>
              <a:spLocks noEditPoints="1"/>
            </p:cNvSpPr>
            <p:nvPr/>
          </p:nvSpPr>
          <p:spPr bwMode="auto">
            <a:xfrm>
              <a:off x="3175" y="1588"/>
              <a:ext cx="2427288" cy="1368425"/>
            </a:xfrm>
            <a:custGeom>
              <a:avLst/>
              <a:gdLst>
                <a:gd name="T0" fmla="*/ 1434 w 1529"/>
                <a:gd name="T1" fmla="*/ 288 h 862"/>
                <a:gd name="T2" fmla="*/ 1434 w 1529"/>
                <a:gd name="T3" fmla="*/ 0 h 862"/>
                <a:gd name="T4" fmla="*/ 0 w 1529"/>
                <a:gd name="T5" fmla="*/ 0 h 862"/>
                <a:gd name="T6" fmla="*/ 0 w 1529"/>
                <a:gd name="T7" fmla="*/ 862 h 862"/>
                <a:gd name="T8" fmla="*/ 1434 w 1529"/>
                <a:gd name="T9" fmla="*/ 862 h 862"/>
                <a:gd name="T10" fmla="*/ 1434 w 1529"/>
                <a:gd name="T11" fmla="*/ 671 h 862"/>
                <a:gd name="T12" fmla="*/ 1529 w 1529"/>
                <a:gd name="T13" fmla="*/ 671 h 862"/>
                <a:gd name="T14" fmla="*/ 1529 w 1529"/>
                <a:gd name="T15" fmla="*/ 288 h 862"/>
                <a:gd name="T16" fmla="*/ 1434 w 1529"/>
                <a:gd name="T17" fmla="*/ 288 h 862"/>
                <a:gd name="T18" fmla="*/ 1241 w 1529"/>
                <a:gd name="T19" fmla="*/ 671 h 862"/>
                <a:gd name="T20" fmla="*/ 192 w 1529"/>
                <a:gd name="T21" fmla="*/ 671 h 862"/>
                <a:gd name="T22" fmla="*/ 192 w 1529"/>
                <a:gd name="T23" fmla="*/ 190 h 862"/>
                <a:gd name="T24" fmla="*/ 1241 w 1529"/>
                <a:gd name="T25" fmla="*/ 190 h 862"/>
                <a:gd name="T26" fmla="*/ 1241 w 1529"/>
                <a:gd name="T27" fmla="*/ 671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9" h="862">
                  <a:moveTo>
                    <a:pt x="1434" y="288"/>
                  </a:moveTo>
                  <a:lnTo>
                    <a:pt x="1434" y="0"/>
                  </a:lnTo>
                  <a:lnTo>
                    <a:pt x="0" y="0"/>
                  </a:lnTo>
                  <a:lnTo>
                    <a:pt x="0" y="862"/>
                  </a:lnTo>
                  <a:lnTo>
                    <a:pt x="1434" y="862"/>
                  </a:lnTo>
                  <a:lnTo>
                    <a:pt x="1434" y="671"/>
                  </a:lnTo>
                  <a:lnTo>
                    <a:pt x="1529" y="671"/>
                  </a:lnTo>
                  <a:lnTo>
                    <a:pt x="1529" y="288"/>
                  </a:lnTo>
                  <a:lnTo>
                    <a:pt x="1434" y="288"/>
                  </a:lnTo>
                  <a:close/>
                  <a:moveTo>
                    <a:pt x="1241" y="671"/>
                  </a:moveTo>
                  <a:lnTo>
                    <a:pt x="192" y="671"/>
                  </a:lnTo>
                  <a:lnTo>
                    <a:pt x="192" y="190"/>
                  </a:lnTo>
                  <a:lnTo>
                    <a:pt x="1241" y="190"/>
                  </a:lnTo>
                  <a:lnTo>
                    <a:pt x="1241" y="6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2" name="Freeform 6"/>
            <p:cNvSpPr/>
            <p:nvPr/>
          </p:nvSpPr>
          <p:spPr bwMode="auto">
            <a:xfrm>
              <a:off x="458788" y="458788"/>
              <a:ext cx="908050" cy="454025"/>
            </a:xfrm>
            <a:custGeom>
              <a:avLst/>
              <a:gdLst>
                <a:gd name="T0" fmla="*/ 287 w 572"/>
                <a:gd name="T1" fmla="*/ 0 h 286"/>
                <a:gd name="T2" fmla="*/ 0 w 572"/>
                <a:gd name="T3" fmla="*/ 0 h 286"/>
                <a:gd name="T4" fmla="*/ 0 w 572"/>
                <a:gd name="T5" fmla="*/ 286 h 286"/>
                <a:gd name="T6" fmla="*/ 572 w 572"/>
                <a:gd name="T7" fmla="*/ 286 h 286"/>
                <a:gd name="T8" fmla="*/ 287 w 572"/>
                <a:gd name="T9" fmla="*/ 0 h 286"/>
              </a:gdLst>
              <a:ahLst/>
              <a:cxnLst>
                <a:cxn ang="0">
                  <a:pos x="T0" y="T1"/>
                </a:cxn>
                <a:cxn ang="0">
                  <a:pos x="T2" y="T3"/>
                </a:cxn>
                <a:cxn ang="0">
                  <a:pos x="T4" y="T5"/>
                </a:cxn>
                <a:cxn ang="0">
                  <a:pos x="T6" y="T7"/>
                </a:cxn>
                <a:cxn ang="0">
                  <a:pos x="T8" y="T9"/>
                </a:cxn>
              </a:cxnLst>
              <a:rect l="0" t="0" r="r" b="b"/>
              <a:pathLst>
                <a:path w="572" h="286">
                  <a:moveTo>
                    <a:pt x="287" y="0"/>
                  </a:moveTo>
                  <a:lnTo>
                    <a:pt x="0" y="0"/>
                  </a:lnTo>
                  <a:lnTo>
                    <a:pt x="0" y="286"/>
                  </a:lnTo>
                  <a:lnTo>
                    <a:pt x="572" y="286"/>
                  </a:lnTo>
                  <a:lnTo>
                    <a:pt x="28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23" name="Group 22"/>
          <p:cNvGrpSpPr/>
          <p:nvPr/>
        </p:nvGrpSpPr>
        <p:grpSpPr>
          <a:xfrm>
            <a:off x="13931901" y="3795720"/>
            <a:ext cx="1919287" cy="1919280"/>
            <a:chOff x="6350" y="4763"/>
            <a:chExt cx="3371851" cy="3371850"/>
          </a:xfrm>
          <a:solidFill>
            <a:schemeClr val="bg1"/>
          </a:solidFill>
        </p:grpSpPr>
        <p:sp>
          <p:nvSpPr>
            <p:cNvPr id="24" name="Freeform 5"/>
            <p:cNvSpPr>
              <a:spLocks noEditPoints="1"/>
            </p:cNvSpPr>
            <p:nvPr/>
          </p:nvSpPr>
          <p:spPr bwMode="auto">
            <a:xfrm>
              <a:off x="989013" y="4763"/>
              <a:ext cx="2389188" cy="2393950"/>
            </a:xfrm>
            <a:custGeom>
              <a:avLst/>
              <a:gdLst>
                <a:gd name="T0" fmla="*/ 444 w 635"/>
                <a:gd name="T1" fmla="*/ 64 h 636"/>
                <a:gd name="T2" fmla="*/ 259 w 635"/>
                <a:gd name="T3" fmla="*/ 178 h 636"/>
                <a:gd name="T4" fmla="*/ 21 w 635"/>
                <a:gd name="T5" fmla="*/ 416 h 636"/>
                <a:gd name="T6" fmla="*/ 21 w 635"/>
                <a:gd name="T7" fmla="*/ 495 h 636"/>
                <a:gd name="T8" fmla="*/ 140 w 635"/>
                <a:gd name="T9" fmla="*/ 614 h 636"/>
                <a:gd name="T10" fmla="*/ 219 w 635"/>
                <a:gd name="T11" fmla="*/ 614 h 636"/>
                <a:gd name="T12" fmla="*/ 457 w 635"/>
                <a:gd name="T13" fmla="*/ 376 h 636"/>
                <a:gd name="T14" fmla="*/ 571 w 635"/>
                <a:gd name="T15" fmla="*/ 191 h 636"/>
                <a:gd name="T16" fmla="*/ 635 w 635"/>
                <a:gd name="T17" fmla="*/ 0 h 636"/>
                <a:gd name="T18" fmla="*/ 444 w 635"/>
                <a:gd name="T19" fmla="*/ 64 h 636"/>
                <a:gd name="T20" fmla="*/ 279 w 635"/>
                <a:gd name="T21" fmla="*/ 475 h 636"/>
                <a:gd name="T22" fmla="*/ 160 w 635"/>
                <a:gd name="T23" fmla="*/ 475 h 636"/>
                <a:gd name="T24" fmla="*/ 160 w 635"/>
                <a:gd name="T25" fmla="*/ 356 h 636"/>
                <a:gd name="T26" fmla="*/ 279 w 635"/>
                <a:gd name="T27" fmla="*/ 356 h 636"/>
                <a:gd name="T28" fmla="*/ 279 w 635"/>
                <a:gd name="T29" fmla="*/ 475 h 636"/>
                <a:gd name="T30" fmla="*/ 437 w 635"/>
                <a:gd name="T31" fmla="*/ 317 h 636"/>
                <a:gd name="T32" fmla="*/ 318 w 635"/>
                <a:gd name="T33" fmla="*/ 317 h 636"/>
                <a:gd name="T34" fmla="*/ 318 w 635"/>
                <a:gd name="T35" fmla="*/ 198 h 636"/>
                <a:gd name="T36" fmla="*/ 437 w 635"/>
                <a:gd name="T37" fmla="*/ 198 h 636"/>
                <a:gd name="T38" fmla="*/ 437 w 635"/>
                <a:gd name="T39" fmla="*/ 317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5" h="636">
                  <a:moveTo>
                    <a:pt x="444" y="64"/>
                  </a:moveTo>
                  <a:cubicBezTo>
                    <a:pt x="386" y="83"/>
                    <a:pt x="302" y="135"/>
                    <a:pt x="259" y="178"/>
                  </a:cubicBezTo>
                  <a:cubicBezTo>
                    <a:pt x="21" y="416"/>
                    <a:pt x="21" y="416"/>
                    <a:pt x="21" y="416"/>
                  </a:cubicBezTo>
                  <a:cubicBezTo>
                    <a:pt x="0" y="438"/>
                    <a:pt x="0" y="473"/>
                    <a:pt x="21" y="495"/>
                  </a:cubicBezTo>
                  <a:cubicBezTo>
                    <a:pt x="140" y="614"/>
                    <a:pt x="140" y="614"/>
                    <a:pt x="140" y="614"/>
                  </a:cubicBezTo>
                  <a:cubicBezTo>
                    <a:pt x="162" y="636"/>
                    <a:pt x="198" y="636"/>
                    <a:pt x="219" y="614"/>
                  </a:cubicBezTo>
                  <a:cubicBezTo>
                    <a:pt x="457" y="376"/>
                    <a:pt x="457" y="376"/>
                    <a:pt x="457" y="376"/>
                  </a:cubicBezTo>
                  <a:cubicBezTo>
                    <a:pt x="500" y="333"/>
                    <a:pt x="552" y="249"/>
                    <a:pt x="571" y="191"/>
                  </a:cubicBezTo>
                  <a:cubicBezTo>
                    <a:pt x="635" y="0"/>
                    <a:pt x="635" y="0"/>
                    <a:pt x="635" y="0"/>
                  </a:cubicBezTo>
                  <a:lnTo>
                    <a:pt x="444" y="64"/>
                  </a:lnTo>
                  <a:close/>
                  <a:moveTo>
                    <a:pt x="279" y="475"/>
                  </a:moveTo>
                  <a:cubicBezTo>
                    <a:pt x="246" y="508"/>
                    <a:pt x="193" y="508"/>
                    <a:pt x="160" y="475"/>
                  </a:cubicBezTo>
                  <a:cubicBezTo>
                    <a:pt x="127" y="442"/>
                    <a:pt x="127" y="389"/>
                    <a:pt x="160" y="356"/>
                  </a:cubicBezTo>
                  <a:cubicBezTo>
                    <a:pt x="193" y="324"/>
                    <a:pt x="246" y="324"/>
                    <a:pt x="279" y="356"/>
                  </a:cubicBezTo>
                  <a:cubicBezTo>
                    <a:pt x="311" y="389"/>
                    <a:pt x="311" y="442"/>
                    <a:pt x="279" y="475"/>
                  </a:cubicBezTo>
                  <a:close/>
                  <a:moveTo>
                    <a:pt x="437" y="317"/>
                  </a:moveTo>
                  <a:cubicBezTo>
                    <a:pt x="404" y="350"/>
                    <a:pt x="351" y="350"/>
                    <a:pt x="318" y="317"/>
                  </a:cubicBezTo>
                  <a:cubicBezTo>
                    <a:pt x="285" y="284"/>
                    <a:pt x="285" y="231"/>
                    <a:pt x="318" y="198"/>
                  </a:cubicBezTo>
                  <a:cubicBezTo>
                    <a:pt x="351" y="165"/>
                    <a:pt x="404" y="165"/>
                    <a:pt x="437" y="198"/>
                  </a:cubicBezTo>
                  <a:cubicBezTo>
                    <a:pt x="470" y="231"/>
                    <a:pt x="470" y="284"/>
                    <a:pt x="437" y="3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5" name="Freeform 24"/>
            <p:cNvSpPr/>
            <p:nvPr/>
          </p:nvSpPr>
          <p:spPr bwMode="auto">
            <a:xfrm>
              <a:off x="93663" y="960438"/>
              <a:ext cx="1125538" cy="990600"/>
            </a:xfrm>
            <a:custGeom>
              <a:avLst/>
              <a:gdLst>
                <a:gd name="T0" fmla="*/ 101 w 299"/>
                <a:gd name="T1" fmla="*/ 241 h 263"/>
                <a:gd name="T2" fmla="*/ 299 w 299"/>
                <a:gd name="T3" fmla="*/ 43 h 263"/>
                <a:gd name="T4" fmla="*/ 141 w 299"/>
                <a:gd name="T5" fmla="*/ 43 h 263"/>
                <a:gd name="T6" fmla="*/ 22 w 299"/>
                <a:gd name="T7" fmla="*/ 162 h 263"/>
                <a:gd name="T8" fmla="*/ 22 w 299"/>
                <a:gd name="T9" fmla="*/ 241 h 263"/>
                <a:gd name="T10" fmla="*/ 101 w 299"/>
                <a:gd name="T11" fmla="*/ 241 h 263"/>
              </a:gdLst>
              <a:ahLst/>
              <a:cxnLst>
                <a:cxn ang="0">
                  <a:pos x="T0" y="T1"/>
                </a:cxn>
                <a:cxn ang="0">
                  <a:pos x="T2" y="T3"/>
                </a:cxn>
                <a:cxn ang="0">
                  <a:pos x="T4" y="T5"/>
                </a:cxn>
                <a:cxn ang="0">
                  <a:pos x="T6" y="T7"/>
                </a:cxn>
                <a:cxn ang="0">
                  <a:pos x="T8" y="T9"/>
                </a:cxn>
                <a:cxn ang="0">
                  <a:pos x="T10" y="T11"/>
                </a:cxn>
              </a:cxnLst>
              <a:rect l="0" t="0" r="r" b="b"/>
              <a:pathLst>
                <a:path w="299" h="263">
                  <a:moveTo>
                    <a:pt x="101" y="241"/>
                  </a:moveTo>
                  <a:cubicBezTo>
                    <a:pt x="299" y="43"/>
                    <a:pt x="299" y="43"/>
                    <a:pt x="299" y="43"/>
                  </a:cubicBezTo>
                  <a:cubicBezTo>
                    <a:pt x="255" y="0"/>
                    <a:pt x="184" y="0"/>
                    <a:pt x="141" y="43"/>
                  </a:cubicBezTo>
                  <a:cubicBezTo>
                    <a:pt x="22" y="162"/>
                    <a:pt x="22" y="162"/>
                    <a:pt x="22" y="162"/>
                  </a:cubicBezTo>
                  <a:cubicBezTo>
                    <a:pt x="0" y="184"/>
                    <a:pt x="0" y="219"/>
                    <a:pt x="22" y="241"/>
                  </a:cubicBezTo>
                  <a:cubicBezTo>
                    <a:pt x="43" y="263"/>
                    <a:pt x="79" y="263"/>
                    <a:pt x="101"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6" name="Freeform 25"/>
            <p:cNvSpPr/>
            <p:nvPr/>
          </p:nvSpPr>
          <p:spPr bwMode="auto">
            <a:xfrm>
              <a:off x="1433513" y="2165351"/>
              <a:ext cx="992188" cy="1123950"/>
            </a:xfrm>
            <a:custGeom>
              <a:avLst/>
              <a:gdLst>
                <a:gd name="T0" fmla="*/ 22 w 264"/>
                <a:gd name="T1" fmla="*/ 198 h 299"/>
                <a:gd name="T2" fmla="*/ 22 w 264"/>
                <a:gd name="T3" fmla="*/ 277 h 299"/>
                <a:gd name="T4" fmla="*/ 101 w 264"/>
                <a:gd name="T5" fmla="*/ 277 h 299"/>
                <a:gd name="T6" fmla="*/ 220 w 264"/>
                <a:gd name="T7" fmla="*/ 159 h 299"/>
                <a:gd name="T8" fmla="*/ 220 w 264"/>
                <a:gd name="T9" fmla="*/ 0 h 299"/>
                <a:gd name="T10" fmla="*/ 22 w 264"/>
                <a:gd name="T11" fmla="*/ 198 h 299"/>
              </a:gdLst>
              <a:ahLst/>
              <a:cxnLst>
                <a:cxn ang="0">
                  <a:pos x="T0" y="T1"/>
                </a:cxn>
                <a:cxn ang="0">
                  <a:pos x="T2" y="T3"/>
                </a:cxn>
                <a:cxn ang="0">
                  <a:pos x="T4" y="T5"/>
                </a:cxn>
                <a:cxn ang="0">
                  <a:pos x="T6" y="T7"/>
                </a:cxn>
                <a:cxn ang="0">
                  <a:pos x="T8" y="T9"/>
                </a:cxn>
                <a:cxn ang="0">
                  <a:pos x="T10" y="T11"/>
                </a:cxn>
              </a:cxnLst>
              <a:rect l="0" t="0" r="r" b="b"/>
              <a:pathLst>
                <a:path w="264" h="299">
                  <a:moveTo>
                    <a:pt x="22" y="198"/>
                  </a:moveTo>
                  <a:cubicBezTo>
                    <a:pt x="0" y="220"/>
                    <a:pt x="0" y="256"/>
                    <a:pt x="22" y="277"/>
                  </a:cubicBezTo>
                  <a:cubicBezTo>
                    <a:pt x="44" y="299"/>
                    <a:pt x="80" y="299"/>
                    <a:pt x="101" y="277"/>
                  </a:cubicBezTo>
                  <a:cubicBezTo>
                    <a:pt x="220" y="159"/>
                    <a:pt x="220" y="159"/>
                    <a:pt x="220" y="159"/>
                  </a:cubicBezTo>
                  <a:cubicBezTo>
                    <a:pt x="264" y="115"/>
                    <a:pt x="264" y="44"/>
                    <a:pt x="220" y="0"/>
                  </a:cubicBezTo>
                  <a:lnTo>
                    <a:pt x="22" y="1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7" name="Freeform 26"/>
            <p:cNvSpPr/>
            <p:nvPr/>
          </p:nvSpPr>
          <p:spPr bwMode="auto">
            <a:xfrm>
              <a:off x="804863" y="2017713"/>
              <a:ext cx="560388" cy="561975"/>
            </a:xfrm>
            <a:custGeom>
              <a:avLst/>
              <a:gdLst>
                <a:gd name="T0" fmla="*/ 11 w 149"/>
                <a:gd name="T1" fmla="*/ 19 h 149"/>
                <a:gd name="T2" fmla="*/ 11 w 149"/>
                <a:gd name="T3" fmla="*/ 59 h 149"/>
                <a:gd name="T4" fmla="*/ 90 w 149"/>
                <a:gd name="T5" fmla="*/ 138 h 149"/>
                <a:gd name="T6" fmla="*/ 130 w 149"/>
                <a:gd name="T7" fmla="*/ 138 h 149"/>
                <a:gd name="T8" fmla="*/ 149 w 149"/>
                <a:gd name="T9" fmla="*/ 118 h 149"/>
                <a:gd name="T10" fmla="*/ 31 w 149"/>
                <a:gd name="T11" fmla="*/ 0 h 149"/>
                <a:gd name="T12" fmla="*/ 11 w 149"/>
                <a:gd name="T13" fmla="*/ 19 h 149"/>
              </a:gdLst>
              <a:ahLst/>
              <a:cxnLst>
                <a:cxn ang="0">
                  <a:pos x="T0" y="T1"/>
                </a:cxn>
                <a:cxn ang="0">
                  <a:pos x="T2" y="T3"/>
                </a:cxn>
                <a:cxn ang="0">
                  <a:pos x="T4" y="T5"/>
                </a:cxn>
                <a:cxn ang="0">
                  <a:pos x="T6" y="T7"/>
                </a:cxn>
                <a:cxn ang="0">
                  <a:pos x="T8" y="T9"/>
                </a:cxn>
                <a:cxn ang="0">
                  <a:pos x="T10" y="T11"/>
                </a:cxn>
                <a:cxn ang="0">
                  <a:pos x="T12" y="T13"/>
                </a:cxn>
              </a:cxnLst>
              <a:rect l="0" t="0" r="r" b="b"/>
              <a:pathLst>
                <a:path w="149" h="149">
                  <a:moveTo>
                    <a:pt x="11" y="19"/>
                  </a:moveTo>
                  <a:cubicBezTo>
                    <a:pt x="0" y="30"/>
                    <a:pt x="0" y="48"/>
                    <a:pt x="11" y="59"/>
                  </a:cubicBezTo>
                  <a:cubicBezTo>
                    <a:pt x="90" y="138"/>
                    <a:pt x="90" y="138"/>
                    <a:pt x="90" y="138"/>
                  </a:cubicBezTo>
                  <a:cubicBezTo>
                    <a:pt x="101" y="149"/>
                    <a:pt x="119" y="149"/>
                    <a:pt x="130" y="138"/>
                  </a:cubicBezTo>
                  <a:cubicBezTo>
                    <a:pt x="149" y="118"/>
                    <a:pt x="149" y="118"/>
                    <a:pt x="149" y="118"/>
                  </a:cubicBezTo>
                  <a:cubicBezTo>
                    <a:pt x="31" y="0"/>
                    <a:pt x="31" y="0"/>
                    <a:pt x="31" y="0"/>
                  </a:cubicBezTo>
                  <a:lnTo>
                    <a:pt x="11"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8" name="Freeform 27"/>
            <p:cNvSpPr/>
            <p:nvPr/>
          </p:nvSpPr>
          <p:spPr bwMode="auto">
            <a:xfrm>
              <a:off x="6350" y="2322513"/>
              <a:ext cx="1054100" cy="1054100"/>
            </a:xfrm>
            <a:custGeom>
              <a:avLst/>
              <a:gdLst>
                <a:gd name="T0" fmla="*/ 0 w 280"/>
                <a:gd name="T1" fmla="*/ 280 h 280"/>
                <a:gd name="T2" fmla="*/ 224 w 280"/>
                <a:gd name="T3" fmla="*/ 56 h 280"/>
                <a:gd name="T4" fmla="*/ 0 w 280"/>
                <a:gd name="T5" fmla="*/ 280 h 280"/>
              </a:gdLst>
              <a:ahLst/>
              <a:cxnLst>
                <a:cxn ang="0">
                  <a:pos x="T0" y="T1"/>
                </a:cxn>
                <a:cxn ang="0">
                  <a:pos x="T2" y="T3"/>
                </a:cxn>
                <a:cxn ang="0">
                  <a:pos x="T4" y="T5"/>
                </a:cxn>
              </a:cxnLst>
              <a:rect l="0" t="0" r="r" b="b"/>
              <a:pathLst>
                <a:path w="280" h="280">
                  <a:moveTo>
                    <a:pt x="0" y="280"/>
                  </a:moveTo>
                  <a:cubicBezTo>
                    <a:pt x="112" y="224"/>
                    <a:pt x="280" y="112"/>
                    <a:pt x="224" y="56"/>
                  </a:cubicBezTo>
                  <a:cubicBezTo>
                    <a:pt x="168" y="0"/>
                    <a:pt x="56" y="168"/>
                    <a:pt x="0" y="2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sp>
        <p:nvSpPr>
          <p:cNvPr id="29" name="Freeform 39"/>
          <p:cNvSpPr>
            <a:spLocks noEditPoints="1"/>
          </p:cNvSpPr>
          <p:nvPr/>
        </p:nvSpPr>
        <p:spPr bwMode="auto">
          <a:xfrm>
            <a:off x="19356387" y="3890296"/>
            <a:ext cx="1255758" cy="1824704"/>
          </a:xfrm>
          <a:custGeom>
            <a:avLst/>
            <a:gdLst>
              <a:gd name="T0" fmla="*/ 560 w 1120"/>
              <a:gd name="T1" fmla="*/ 0 h 1629"/>
              <a:gd name="T2" fmla="*/ 0 w 1120"/>
              <a:gd name="T3" fmla="*/ 560 h 1629"/>
              <a:gd name="T4" fmla="*/ 256 w 1120"/>
              <a:gd name="T5" fmla="*/ 1174 h 1629"/>
              <a:gd name="T6" fmla="*/ 560 w 1120"/>
              <a:gd name="T7" fmla="*/ 1629 h 1629"/>
              <a:gd name="T8" fmla="*/ 864 w 1120"/>
              <a:gd name="T9" fmla="*/ 1175 h 1629"/>
              <a:gd name="T10" fmla="*/ 1120 w 1120"/>
              <a:gd name="T11" fmla="*/ 560 h 1629"/>
              <a:gd name="T12" fmla="*/ 560 w 1120"/>
              <a:gd name="T13" fmla="*/ 0 h 1629"/>
              <a:gd name="T14" fmla="*/ 692 w 1120"/>
              <a:gd name="T15" fmla="*/ 1383 h 1629"/>
              <a:gd name="T16" fmla="*/ 440 w 1120"/>
              <a:gd name="T17" fmla="*/ 1415 h 1629"/>
              <a:gd name="T18" fmla="*/ 409 w 1120"/>
              <a:gd name="T19" fmla="*/ 1319 h 1629"/>
              <a:gd name="T20" fmla="*/ 409 w 1120"/>
              <a:gd name="T21" fmla="*/ 1317 h 1629"/>
              <a:gd name="T22" fmla="*/ 724 w 1120"/>
              <a:gd name="T23" fmla="*/ 1278 h 1629"/>
              <a:gd name="T24" fmla="*/ 710 w 1120"/>
              <a:gd name="T25" fmla="*/ 1323 h 1629"/>
              <a:gd name="T26" fmla="*/ 692 w 1120"/>
              <a:gd name="T27" fmla="*/ 1383 h 1629"/>
              <a:gd name="T28" fmla="*/ 394 w 1120"/>
              <a:gd name="T29" fmla="*/ 1268 h 1629"/>
              <a:gd name="T30" fmla="*/ 363 w 1120"/>
              <a:gd name="T31" fmla="*/ 1171 h 1629"/>
              <a:gd name="T32" fmla="*/ 758 w 1120"/>
              <a:gd name="T33" fmla="*/ 1171 h 1629"/>
              <a:gd name="T34" fmla="*/ 740 w 1120"/>
              <a:gd name="T35" fmla="*/ 1225 h 1629"/>
              <a:gd name="T36" fmla="*/ 394 w 1120"/>
              <a:gd name="T37" fmla="*/ 1268 h 1629"/>
              <a:gd name="T38" fmla="*/ 560 w 1120"/>
              <a:gd name="T39" fmla="*/ 1527 h 1629"/>
              <a:gd name="T40" fmla="*/ 458 w 1120"/>
              <a:gd name="T41" fmla="*/ 1464 h 1629"/>
              <a:gd name="T42" fmla="*/ 674 w 1120"/>
              <a:gd name="T43" fmla="*/ 1437 h 1629"/>
              <a:gd name="T44" fmla="*/ 560 w 1120"/>
              <a:gd name="T45" fmla="*/ 1527 h 1629"/>
              <a:gd name="T46" fmla="*/ 798 w 1120"/>
              <a:gd name="T47" fmla="*/ 1069 h 1629"/>
              <a:gd name="T48" fmla="*/ 323 w 1120"/>
              <a:gd name="T49" fmla="*/ 1069 h 1629"/>
              <a:gd name="T50" fmla="*/ 237 w 1120"/>
              <a:gd name="T51" fmla="*/ 905 h 1629"/>
              <a:gd name="T52" fmla="*/ 102 w 1120"/>
              <a:gd name="T53" fmla="*/ 560 h 1629"/>
              <a:gd name="T54" fmla="*/ 560 w 1120"/>
              <a:gd name="T55" fmla="*/ 102 h 1629"/>
              <a:gd name="T56" fmla="*/ 1018 w 1120"/>
              <a:gd name="T57" fmla="*/ 560 h 1629"/>
              <a:gd name="T58" fmla="*/ 883 w 1120"/>
              <a:gd name="T59" fmla="*/ 906 h 1629"/>
              <a:gd name="T60" fmla="*/ 798 w 1120"/>
              <a:gd name="T61" fmla="*/ 106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0" h="1629">
                <a:moveTo>
                  <a:pt x="560" y="0"/>
                </a:moveTo>
                <a:cubicBezTo>
                  <a:pt x="251" y="0"/>
                  <a:pt x="0" y="251"/>
                  <a:pt x="0" y="560"/>
                </a:cubicBezTo>
                <a:cubicBezTo>
                  <a:pt x="0" y="765"/>
                  <a:pt x="188" y="983"/>
                  <a:pt x="256" y="1174"/>
                </a:cubicBezTo>
                <a:cubicBezTo>
                  <a:pt x="358" y="1459"/>
                  <a:pt x="347" y="1629"/>
                  <a:pt x="560" y="1629"/>
                </a:cubicBezTo>
                <a:cubicBezTo>
                  <a:pt x="776" y="1629"/>
                  <a:pt x="762" y="1459"/>
                  <a:pt x="864" y="1175"/>
                </a:cubicBezTo>
                <a:cubicBezTo>
                  <a:pt x="932" y="983"/>
                  <a:pt x="1120" y="764"/>
                  <a:pt x="1120" y="560"/>
                </a:cubicBezTo>
                <a:cubicBezTo>
                  <a:pt x="1120" y="251"/>
                  <a:pt x="869" y="0"/>
                  <a:pt x="560" y="0"/>
                </a:cubicBezTo>
                <a:close/>
                <a:moveTo>
                  <a:pt x="692" y="1383"/>
                </a:moveTo>
                <a:cubicBezTo>
                  <a:pt x="440" y="1415"/>
                  <a:pt x="440" y="1415"/>
                  <a:pt x="440" y="1415"/>
                </a:cubicBezTo>
                <a:cubicBezTo>
                  <a:pt x="431" y="1389"/>
                  <a:pt x="421" y="1358"/>
                  <a:pt x="409" y="1319"/>
                </a:cubicBezTo>
                <a:cubicBezTo>
                  <a:pt x="409" y="1318"/>
                  <a:pt x="409" y="1318"/>
                  <a:pt x="409" y="1317"/>
                </a:cubicBezTo>
                <a:cubicBezTo>
                  <a:pt x="724" y="1278"/>
                  <a:pt x="724" y="1278"/>
                  <a:pt x="724" y="1278"/>
                </a:cubicBezTo>
                <a:cubicBezTo>
                  <a:pt x="719" y="1293"/>
                  <a:pt x="714" y="1309"/>
                  <a:pt x="710" y="1323"/>
                </a:cubicBezTo>
                <a:cubicBezTo>
                  <a:pt x="704" y="1346"/>
                  <a:pt x="698" y="1365"/>
                  <a:pt x="692" y="1383"/>
                </a:cubicBezTo>
                <a:close/>
                <a:moveTo>
                  <a:pt x="394" y="1268"/>
                </a:moveTo>
                <a:cubicBezTo>
                  <a:pt x="385" y="1237"/>
                  <a:pt x="374" y="1205"/>
                  <a:pt x="363" y="1171"/>
                </a:cubicBezTo>
                <a:cubicBezTo>
                  <a:pt x="758" y="1171"/>
                  <a:pt x="758" y="1171"/>
                  <a:pt x="758" y="1171"/>
                </a:cubicBezTo>
                <a:cubicBezTo>
                  <a:pt x="752" y="1189"/>
                  <a:pt x="745" y="1208"/>
                  <a:pt x="740" y="1225"/>
                </a:cubicBezTo>
                <a:lnTo>
                  <a:pt x="394" y="1268"/>
                </a:lnTo>
                <a:close/>
                <a:moveTo>
                  <a:pt x="560" y="1527"/>
                </a:moveTo>
                <a:cubicBezTo>
                  <a:pt x="508" y="1527"/>
                  <a:pt x="485" y="1521"/>
                  <a:pt x="458" y="1464"/>
                </a:cubicBezTo>
                <a:cubicBezTo>
                  <a:pt x="674" y="1437"/>
                  <a:pt x="674" y="1437"/>
                  <a:pt x="674" y="1437"/>
                </a:cubicBezTo>
                <a:cubicBezTo>
                  <a:pt x="643" y="1521"/>
                  <a:pt x="620" y="1527"/>
                  <a:pt x="560" y="1527"/>
                </a:cubicBezTo>
                <a:close/>
                <a:moveTo>
                  <a:pt x="798" y="1069"/>
                </a:moveTo>
                <a:cubicBezTo>
                  <a:pt x="323" y="1069"/>
                  <a:pt x="323" y="1069"/>
                  <a:pt x="323" y="1069"/>
                </a:cubicBezTo>
                <a:cubicBezTo>
                  <a:pt x="297" y="1014"/>
                  <a:pt x="267" y="959"/>
                  <a:pt x="237" y="905"/>
                </a:cubicBezTo>
                <a:cubicBezTo>
                  <a:pt x="170" y="786"/>
                  <a:pt x="102" y="664"/>
                  <a:pt x="102" y="560"/>
                </a:cubicBezTo>
                <a:cubicBezTo>
                  <a:pt x="102" y="307"/>
                  <a:pt x="307" y="102"/>
                  <a:pt x="560" y="102"/>
                </a:cubicBezTo>
                <a:cubicBezTo>
                  <a:pt x="813" y="102"/>
                  <a:pt x="1018" y="307"/>
                  <a:pt x="1018" y="560"/>
                </a:cubicBezTo>
                <a:cubicBezTo>
                  <a:pt x="1018" y="663"/>
                  <a:pt x="949" y="786"/>
                  <a:pt x="883" y="906"/>
                </a:cubicBezTo>
                <a:cubicBezTo>
                  <a:pt x="853" y="960"/>
                  <a:pt x="823" y="1014"/>
                  <a:pt x="798" y="106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21" tIns="45709" rIns="91421" bIns="45709" numCol="1" anchor="t" anchorCtr="0" compatLnSpc="1"/>
          <a:lstStyle/>
          <a:p>
            <a:endParaRPr lang="id-ID">
              <a:latin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par>
                          <p:cTn id="76" fill="hold">
                            <p:stCondLst>
                              <p:cond delay="6000"/>
                            </p:stCondLst>
                            <p:childTnLst>
                              <p:par>
                                <p:cTn id="77" presetID="10" presetClass="entr" presetSubtype="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2" grpId="0"/>
      <p:bldP spid="14" grpId="0"/>
      <p:bldP spid="16" grpId="0"/>
      <p:bldP spid="17"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smtClean="0">
                <a:latin typeface="+mn-ea"/>
              </a:rPr>
              <a:t>服务领域</a:t>
            </a:r>
            <a:endParaRPr lang="en-US" b="1" dirty="0">
              <a:latin typeface="+mn-ea"/>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8" name="Group 7"/>
          <p:cNvGrpSpPr/>
          <p:nvPr/>
        </p:nvGrpSpPr>
        <p:grpSpPr>
          <a:xfrm>
            <a:off x="3529937" y="4891023"/>
            <a:ext cx="4267756" cy="2112189"/>
            <a:chOff x="838200" y="3042850"/>
            <a:chExt cx="1600200" cy="792071"/>
          </a:xfrm>
        </p:grpSpPr>
        <p:sp>
          <p:nvSpPr>
            <p:cNvPr id="9" name="TextBox 8"/>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数据分析</a:t>
              </a:r>
              <a:endParaRPr lang="en-US" sz="3200" dirty="0">
                <a:solidFill>
                  <a:schemeClr val="tx2"/>
                </a:solidFill>
                <a:latin typeface="+mn-ea"/>
                <a:cs typeface="Raleway Bold"/>
              </a:endParaRPr>
            </a:p>
          </p:txBody>
        </p:sp>
        <p:sp>
          <p:nvSpPr>
            <p:cNvPr id="10" name="TextBox 9"/>
            <p:cNvSpPr txBox="1"/>
            <p:nvPr/>
          </p:nvSpPr>
          <p:spPr>
            <a:xfrm>
              <a:off x="838200" y="3316128"/>
              <a:ext cx="1600200" cy="518793"/>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endParaRPr lang="en-US" sz="2100" dirty="0">
                <a:solidFill>
                  <a:schemeClr val="tx2"/>
                </a:solidFill>
                <a:latin typeface="+mn-ea"/>
                <a:cs typeface="Raleway Bold"/>
              </a:endParaRPr>
            </a:p>
          </p:txBody>
        </p:sp>
      </p:grpSp>
      <p:grpSp>
        <p:nvGrpSpPr>
          <p:cNvPr id="14" name="Group 13"/>
          <p:cNvGrpSpPr/>
          <p:nvPr/>
        </p:nvGrpSpPr>
        <p:grpSpPr>
          <a:xfrm>
            <a:off x="10033183" y="4862803"/>
            <a:ext cx="4267756" cy="2140411"/>
            <a:chOff x="838200" y="3042850"/>
            <a:chExt cx="1600200" cy="802654"/>
          </a:xfrm>
        </p:grpSpPr>
        <p:sp>
          <p:nvSpPr>
            <p:cNvPr id="15" name="TextBox 14"/>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摄影艺术</a:t>
              </a:r>
              <a:endParaRPr lang="en-US" sz="3200" dirty="0">
                <a:solidFill>
                  <a:schemeClr val="tx2"/>
                </a:solidFill>
                <a:latin typeface="+mn-ea"/>
                <a:cs typeface="Raleway Bold"/>
              </a:endParaRPr>
            </a:p>
          </p:txBody>
        </p:sp>
        <p:sp>
          <p:nvSpPr>
            <p:cNvPr id="16" name="TextBox 15"/>
            <p:cNvSpPr txBox="1"/>
            <p:nvPr/>
          </p:nvSpPr>
          <p:spPr>
            <a:xfrm>
              <a:off x="838200" y="3316128"/>
              <a:ext cx="1600200" cy="529376"/>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r>
                <a:rPr lang="en-US" sz="2100" dirty="0">
                  <a:solidFill>
                    <a:schemeClr val="tx2"/>
                  </a:solidFill>
                  <a:latin typeface="+mn-ea"/>
                  <a:cs typeface="Raleway Light"/>
                </a:rPr>
                <a:t> </a:t>
              </a:r>
              <a:endParaRPr lang="en-US" sz="2100" dirty="0">
                <a:solidFill>
                  <a:schemeClr val="tx2"/>
                </a:solidFill>
                <a:latin typeface="+mn-ea"/>
                <a:cs typeface="Raleway Bold"/>
              </a:endParaRPr>
            </a:p>
          </p:txBody>
        </p:sp>
      </p:grpSp>
      <p:grpSp>
        <p:nvGrpSpPr>
          <p:cNvPr id="20" name="Group 19"/>
          <p:cNvGrpSpPr/>
          <p:nvPr/>
        </p:nvGrpSpPr>
        <p:grpSpPr>
          <a:xfrm>
            <a:off x="16536430" y="4895013"/>
            <a:ext cx="4267756" cy="2108203"/>
            <a:chOff x="838200" y="3042850"/>
            <a:chExt cx="1600200" cy="790576"/>
          </a:xfrm>
        </p:grpSpPr>
        <p:sp>
          <p:nvSpPr>
            <p:cNvPr id="21" name="TextBox 20"/>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邮件营销</a:t>
              </a:r>
              <a:endParaRPr lang="en-US" sz="3200" dirty="0">
                <a:solidFill>
                  <a:schemeClr val="tx2"/>
                </a:solidFill>
                <a:latin typeface="+mn-ea"/>
                <a:cs typeface="Raleway Bold"/>
              </a:endParaRPr>
            </a:p>
          </p:txBody>
        </p:sp>
        <p:sp>
          <p:nvSpPr>
            <p:cNvPr id="22" name="TextBox 21"/>
            <p:cNvSpPr txBox="1"/>
            <p:nvPr/>
          </p:nvSpPr>
          <p:spPr>
            <a:xfrm>
              <a:off x="838200" y="3316128"/>
              <a:ext cx="1600200" cy="517298"/>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r>
                <a:rPr lang="en-US" sz="2100" dirty="0">
                  <a:solidFill>
                    <a:schemeClr val="tx2"/>
                  </a:solidFill>
                  <a:latin typeface="+mn-ea"/>
                  <a:cs typeface="Raleway Light"/>
                </a:rPr>
                <a:t> </a:t>
              </a:r>
              <a:endParaRPr lang="en-US" sz="2100" dirty="0">
                <a:solidFill>
                  <a:schemeClr val="tx2"/>
                </a:solidFill>
                <a:latin typeface="+mn-ea"/>
                <a:cs typeface="Raleway Bold"/>
              </a:endParaRPr>
            </a:p>
          </p:txBody>
        </p:sp>
      </p:grpSp>
      <p:grpSp>
        <p:nvGrpSpPr>
          <p:cNvPr id="42" name="Group 41"/>
          <p:cNvGrpSpPr/>
          <p:nvPr/>
        </p:nvGrpSpPr>
        <p:grpSpPr>
          <a:xfrm>
            <a:off x="17756188" y="2901093"/>
            <a:ext cx="1663942" cy="1663723"/>
            <a:chOff x="17467456" y="2979347"/>
            <a:chExt cx="2286298" cy="2286000"/>
          </a:xfrm>
        </p:grpSpPr>
        <p:sp>
          <p:nvSpPr>
            <p:cNvPr id="19" name="Oval 18"/>
            <p:cNvSpPr>
              <a:spLocks noChangeAspect="1"/>
            </p:cNvSpPr>
            <p:nvPr/>
          </p:nvSpPr>
          <p:spPr>
            <a:xfrm>
              <a:off x="17467456" y="2979347"/>
              <a:ext cx="2286298" cy="2286000"/>
            </a:xfrm>
            <a:prstGeom prst="ellipse">
              <a:avLst/>
            </a:prstGeom>
            <a:noFill/>
            <a:ln w="571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23" name="Freeform 11"/>
            <p:cNvSpPr>
              <a:spLocks noEditPoints="1"/>
            </p:cNvSpPr>
            <p:nvPr/>
          </p:nvSpPr>
          <p:spPr bwMode="auto">
            <a:xfrm>
              <a:off x="17960133" y="3489741"/>
              <a:ext cx="1142182" cy="1138790"/>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accent4"/>
            </a:solidFill>
            <a:ln>
              <a:noFill/>
            </a:ln>
          </p:spPr>
          <p:txBody>
            <a:bodyPr vert="horz" wrap="square" lIns="91440" tIns="45720" rIns="91440" bIns="45720" numCol="1" anchor="t" anchorCtr="0" compatLnSpc="1"/>
            <a:lstStyle/>
            <a:p>
              <a:endParaRPr lang="id-ID">
                <a:latin typeface="+mn-ea"/>
              </a:endParaRPr>
            </a:p>
          </p:txBody>
        </p:sp>
      </p:grpSp>
      <p:grpSp>
        <p:nvGrpSpPr>
          <p:cNvPr id="41" name="Group 40"/>
          <p:cNvGrpSpPr/>
          <p:nvPr/>
        </p:nvGrpSpPr>
        <p:grpSpPr>
          <a:xfrm>
            <a:off x="11349770" y="2895600"/>
            <a:ext cx="1663942" cy="1663723"/>
            <a:chOff x="11055873" y="2971800"/>
            <a:chExt cx="2286298" cy="2286000"/>
          </a:xfrm>
        </p:grpSpPr>
        <p:sp>
          <p:nvSpPr>
            <p:cNvPr id="13" name="Oval 12"/>
            <p:cNvSpPr>
              <a:spLocks noChangeAspect="1"/>
            </p:cNvSpPr>
            <p:nvPr/>
          </p:nvSpPr>
          <p:spPr>
            <a:xfrm>
              <a:off x="11055873" y="2971800"/>
              <a:ext cx="2286298" cy="2286000"/>
            </a:xfrm>
            <a:prstGeom prst="ellipse">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nvGrpSpPr>
            <p:cNvPr id="24" name="Group 23"/>
            <p:cNvGrpSpPr/>
            <p:nvPr/>
          </p:nvGrpSpPr>
          <p:grpSpPr>
            <a:xfrm>
              <a:off x="11601834" y="3516431"/>
              <a:ext cx="1246216" cy="1052832"/>
              <a:chOff x="13828713" y="2805113"/>
              <a:chExt cx="1381125" cy="1166812"/>
            </a:xfrm>
            <a:solidFill>
              <a:schemeClr val="accent3"/>
            </a:solidFill>
          </p:grpSpPr>
          <p:sp>
            <p:nvSpPr>
              <p:cNvPr id="2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6" name="Freeform 11"/>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40" name="Group 39"/>
          <p:cNvGrpSpPr/>
          <p:nvPr/>
        </p:nvGrpSpPr>
        <p:grpSpPr>
          <a:xfrm>
            <a:off x="4878387" y="2895601"/>
            <a:ext cx="1658349" cy="1658136"/>
            <a:chOff x="4517312" y="2971800"/>
            <a:chExt cx="2278614" cy="2278322"/>
          </a:xfrm>
        </p:grpSpPr>
        <p:sp>
          <p:nvSpPr>
            <p:cNvPr id="6" name="Oval 5"/>
            <p:cNvSpPr>
              <a:spLocks noChangeAspect="1"/>
            </p:cNvSpPr>
            <p:nvPr/>
          </p:nvSpPr>
          <p:spPr>
            <a:xfrm>
              <a:off x="4517312" y="2971800"/>
              <a:ext cx="2278614" cy="2278322"/>
            </a:xfrm>
            <a:prstGeom prst="ellipse">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nvGrpSpPr>
            <p:cNvPr id="31" name="Group 30"/>
            <p:cNvGrpSpPr/>
            <p:nvPr/>
          </p:nvGrpSpPr>
          <p:grpSpPr>
            <a:xfrm>
              <a:off x="5007839" y="3481333"/>
              <a:ext cx="1317236" cy="1253388"/>
              <a:chOff x="1588" y="4763"/>
              <a:chExt cx="6746875" cy="6419850"/>
            </a:xfrm>
            <a:solidFill>
              <a:schemeClr val="accent2"/>
            </a:solidFill>
          </p:grpSpPr>
          <p:sp>
            <p:nvSpPr>
              <p:cNvPr id="32" name="Freeform 5"/>
              <p:cNvSpPr>
                <a:spLocks noEditPoints="1"/>
              </p:cNvSpPr>
              <p:nvPr/>
            </p:nvSpPr>
            <p:spPr bwMode="auto">
              <a:xfrm>
                <a:off x="1588" y="4763"/>
                <a:ext cx="6746875" cy="6419850"/>
              </a:xfrm>
              <a:custGeom>
                <a:avLst/>
                <a:gdLst>
                  <a:gd name="T0" fmla="*/ 1645 w 1796"/>
                  <a:gd name="T1" fmla="*/ 0 h 1709"/>
                  <a:gd name="T2" fmla="*/ 151 w 1796"/>
                  <a:gd name="T3" fmla="*/ 0 h 1709"/>
                  <a:gd name="T4" fmla="*/ 0 w 1796"/>
                  <a:gd name="T5" fmla="*/ 151 h 1709"/>
                  <a:gd name="T6" fmla="*/ 0 w 1796"/>
                  <a:gd name="T7" fmla="*/ 1307 h 1709"/>
                  <a:gd name="T8" fmla="*/ 151 w 1796"/>
                  <a:gd name="T9" fmla="*/ 1458 h 1709"/>
                  <a:gd name="T10" fmla="*/ 606 w 1796"/>
                  <a:gd name="T11" fmla="*/ 1458 h 1709"/>
                  <a:gd name="T12" fmla="*/ 526 w 1796"/>
                  <a:gd name="T13" fmla="*/ 1545 h 1709"/>
                  <a:gd name="T14" fmla="*/ 483 w 1796"/>
                  <a:gd name="T15" fmla="*/ 1590 h 1709"/>
                  <a:gd name="T16" fmla="*/ 479 w 1796"/>
                  <a:gd name="T17" fmla="*/ 1659 h 1709"/>
                  <a:gd name="T18" fmla="*/ 593 w 1796"/>
                  <a:gd name="T19" fmla="*/ 1709 h 1709"/>
                  <a:gd name="T20" fmla="*/ 1203 w 1796"/>
                  <a:gd name="T21" fmla="*/ 1709 h 1709"/>
                  <a:gd name="T22" fmla="*/ 1316 w 1796"/>
                  <a:gd name="T23" fmla="*/ 1659 h 1709"/>
                  <a:gd name="T24" fmla="*/ 1312 w 1796"/>
                  <a:gd name="T25" fmla="*/ 1590 h 1709"/>
                  <a:gd name="T26" fmla="*/ 1270 w 1796"/>
                  <a:gd name="T27" fmla="*/ 1545 h 1709"/>
                  <a:gd name="T28" fmla="*/ 1190 w 1796"/>
                  <a:gd name="T29" fmla="*/ 1458 h 1709"/>
                  <a:gd name="T30" fmla="*/ 1645 w 1796"/>
                  <a:gd name="T31" fmla="*/ 1458 h 1709"/>
                  <a:gd name="T32" fmla="*/ 1796 w 1796"/>
                  <a:gd name="T33" fmla="*/ 1307 h 1709"/>
                  <a:gd name="T34" fmla="*/ 1796 w 1796"/>
                  <a:gd name="T35" fmla="*/ 151 h 1709"/>
                  <a:gd name="T36" fmla="*/ 1645 w 1796"/>
                  <a:gd name="T37" fmla="*/ 0 h 1709"/>
                  <a:gd name="T38" fmla="*/ 1231 w 1796"/>
                  <a:gd name="T39" fmla="*/ 1585 h 1709"/>
                  <a:gd name="T40" fmla="*/ 1267 w 1796"/>
                  <a:gd name="T41" fmla="*/ 1622 h 1709"/>
                  <a:gd name="T42" fmla="*/ 1265 w 1796"/>
                  <a:gd name="T43" fmla="*/ 1635 h 1709"/>
                  <a:gd name="T44" fmla="*/ 1203 w 1796"/>
                  <a:gd name="T45" fmla="*/ 1653 h 1709"/>
                  <a:gd name="T46" fmla="*/ 593 w 1796"/>
                  <a:gd name="T47" fmla="*/ 1653 h 1709"/>
                  <a:gd name="T48" fmla="*/ 530 w 1796"/>
                  <a:gd name="T49" fmla="*/ 1635 h 1709"/>
                  <a:gd name="T50" fmla="*/ 528 w 1796"/>
                  <a:gd name="T51" fmla="*/ 1623 h 1709"/>
                  <a:gd name="T52" fmla="*/ 528 w 1796"/>
                  <a:gd name="T53" fmla="*/ 1623 h 1709"/>
                  <a:gd name="T54" fmla="*/ 565 w 1796"/>
                  <a:gd name="T55" fmla="*/ 1585 h 1709"/>
                  <a:gd name="T56" fmla="*/ 672 w 1796"/>
                  <a:gd name="T57" fmla="*/ 1458 h 1709"/>
                  <a:gd name="T58" fmla="*/ 1124 w 1796"/>
                  <a:gd name="T59" fmla="*/ 1458 h 1709"/>
                  <a:gd name="T60" fmla="*/ 1231 w 1796"/>
                  <a:gd name="T61" fmla="*/ 1585 h 1709"/>
                  <a:gd name="T62" fmla="*/ 1684 w 1796"/>
                  <a:gd name="T63" fmla="*/ 1307 h 1709"/>
                  <a:gd name="T64" fmla="*/ 1645 w 1796"/>
                  <a:gd name="T65" fmla="*/ 1346 h 1709"/>
                  <a:gd name="T66" fmla="*/ 151 w 1796"/>
                  <a:gd name="T67" fmla="*/ 1346 h 1709"/>
                  <a:gd name="T68" fmla="*/ 112 w 1796"/>
                  <a:gd name="T69" fmla="*/ 1307 h 1709"/>
                  <a:gd name="T70" fmla="*/ 112 w 1796"/>
                  <a:gd name="T71" fmla="*/ 151 h 1709"/>
                  <a:gd name="T72" fmla="*/ 151 w 1796"/>
                  <a:gd name="T73" fmla="*/ 112 h 1709"/>
                  <a:gd name="T74" fmla="*/ 1645 w 1796"/>
                  <a:gd name="T75" fmla="*/ 112 h 1709"/>
                  <a:gd name="T76" fmla="*/ 1684 w 1796"/>
                  <a:gd name="T77" fmla="*/ 151 h 1709"/>
                  <a:gd name="T78" fmla="*/ 1684 w 1796"/>
                  <a:gd name="T79" fmla="*/ 1307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96" h="1709">
                    <a:moveTo>
                      <a:pt x="1645" y="0"/>
                    </a:moveTo>
                    <a:cubicBezTo>
                      <a:pt x="151" y="0"/>
                      <a:pt x="151" y="0"/>
                      <a:pt x="151" y="0"/>
                    </a:cubicBezTo>
                    <a:cubicBezTo>
                      <a:pt x="68" y="0"/>
                      <a:pt x="0" y="67"/>
                      <a:pt x="0" y="151"/>
                    </a:cubicBezTo>
                    <a:cubicBezTo>
                      <a:pt x="0" y="1307"/>
                      <a:pt x="0" y="1307"/>
                      <a:pt x="0" y="1307"/>
                    </a:cubicBezTo>
                    <a:cubicBezTo>
                      <a:pt x="0" y="1390"/>
                      <a:pt x="68" y="1458"/>
                      <a:pt x="151" y="1458"/>
                    </a:cubicBezTo>
                    <a:cubicBezTo>
                      <a:pt x="606" y="1458"/>
                      <a:pt x="606" y="1458"/>
                      <a:pt x="606" y="1458"/>
                    </a:cubicBezTo>
                    <a:cubicBezTo>
                      <a:pt x="582" y="1488"/>
                      <a:pt x="544" y="1527"/>
                      <a:pt x="526" y="1545"/>
                    </a:cubicBezTo>
                    <a:cubicBezTo>
                      <a:pt x="506" y="1564"/>
                      <a:pt x="491" y="1579"/>
                      <a:pt x="483" y="1590"/>
                    </a:cubicBezTo>
                    <a:cubicBezTo>
                      <a:pt x="472" y="1605"/>
                      <a:pt x="467" y="1634"/>
                      <a:pt x="479" y="1659"/>
                    </a:cubicBezTo>
                    <a:cubicBezTo>
                      <a:pt x="491" y="1682"/>
                      <a:pt x="520" y="1709"/>
                      <a:pt x="593" y="1709"/>
                    </a:cubicBezTo>
                    <a:cubicBezTo>
                      <a:pt x="1203" y="1709"/>
                      <a:pt x="1203" y="1709"/>
                      <a:pt x="1203" y="1709"/>
                    </a:cubicBezTo>
                    <a:cubicBezTo>
                      <a:pt x="1276" y="1709"/>
                      <a:pt x="1305" y="1682"/>
                      <a:pt x="1316" y="1659"/>
                    </a:cubicBezTo>
                    <a:cubicBezTo>
                      <a:pt x="1329" y="1634"/>
                      <a:pt x="1324" y="1605"/>
                      <a:pt x="1312" y="1590"/>
                    </a:cubicBezTo>
                    <a:cubicBezTo>
                      <a:pt x="1304" y="1579"/>
                      <a:pt x="1289" y="1564"/>
                      <a:pt x="1270" y="1545"/>
                    </a:cubicBezTo>
                    <a:cubicBezTo>
                      <a:pt x="1252" y="1527"/>
                      <a:pt x="1213" y="1488"/>
                      <a:pt x="1190" y="1458"/>
                    </a:cubicBezTo>
                    <a:cubicBezTo>
                      <a:pt x="1645" y="1458"/>
                      <a:pt x="1645" y="1458"/>
                      <a:pt x="1645" y="1458"/>
                    </a:cubicBezTo>
                    <a:cubicBezTo>
                      <a:pt x="1728" y="1458"/>
                      <a:pt x="1796" y="1390"/>
                      <a:pt x="1796" y="1307"/>
                    </a:cubicBezTo>
                    <a:cubicBezTo>
                      <a:pt x="1796" y="151"/>
                      <a:pt x="1796" y="151"/>
                      <a:pt x="1796" y="151"/>
                    </a:cubicBezTo>
                    <a:cubicBezTo>
                      <a:pt x="1796" y="67"/>
                      <a:pt x="1728" y="0"/>
                      <a:pt x="1645" y="0"/>
                    </a:cubicBezTo>
                    <a:close/>
                    <a:moveTo>
                      <a:pt x="1231" y="1585"/>
                    </a:moveTo>
                    <a:cubicBezTo>
                      <a:pt x="1247" y="1601"/>
                      <a:pt x="1262" y="1616"/>
                      <a:pt x="1267" y="1622"/>
                    </a:cubicBezTo>
                    <a:cubicBezTo>
                      <a:pt x="1267" y="1622"/>
                      <a:pt x="1269" y="1629"/>
                      <a:pt x="1265" y="1635"/>
                    </a:cubicBezTo>
                    <a:cubicBezTo>
                      <a:pt x="1258" y="1646"/>
                      <a:pt x="1235" y="1653"/>
                      <a:pt x="1203" y="1653"/>
                    </a:cubicBezTo>
                    <a:cubicBezTo>
                      <a:pt x="593" y="1653"/>
                      <a:pt x="593" y="1653"/>
                      <a:pt x="593" y="1653"/>
                    </a:cubicBezTo>
                    <a:cubicBezTo>
                      <a:pt x="561" y="1653"/>
                      <a:pt x="538" y="1646"/>
                      <a:pt x="530" y="1635"/>
                    </a:cubicBezTo>
                    <a:cubicBezTo>
                      <a:pt x="527" y="1629"/>
                      <a:pt x="528" y="1623"/>
                      <a:pt x="528" y="1623"/>
                    </a:cubicBezTo>
                    <a:cubicBezTo>
                      <a:pt x="528" y="1623"/>
                      <a:pt x="528" y="1623"/>
                      <a:pt x="528" y="1623"/>
                    </a:cubicBezTo>
                    <a:cubicBezTo>
                      <a:pt x="534" y="1616"/>
                      <a:pt x="549" y="1601"/>
                      <a:pt x="565" y="1585"/>
                    </a:cubicBezTo>
                    <a:cubicBezTo>
                      <a:pt x="614" y="1536"/>
                      <a:pt x="654" y="1494"/>
                      <a:pt x="672" y="1458"/>
                    </a:cubicBezTo>
                    <a:cubicBezTo>
                      <a:pt x="1124" y="1458"/>
                      <a:pt x="1124" y="1458"/>
                      <a:pt x="1124" y="1458"/>
                    </a:cubicBezTo>
                    <a:cubicBezTo>
                      <a:pt x="1142" y="1494"/>
                      <a:pt x="1182" y="1536"/>
                      <a:pt x="1231" y="1585"/>
                    </a:cubicBezTo>
                    <a:close/>
                    <a:moveTo>
                      <a:pt x="1684" y="1307"/>
                    </a:moveTo>
                    <a:cubicBezTo>
                      <a:pt x="1684" y="1328"/>
                      <a:pt x="1666" y="1346"/>
                      <a:pt x="1645" y="1346"/>
                    </a:cubicBezTo>
                    <a:cubicBezTo>
                      <a:pt x="151" y="1346"/>
                      <a:pt x="151" y="1346"/>
                      <a:pt x="151" y="1346"/>
                    </a:cubicBezTo>
                    <a:cubicBezTo>
                      <a:pt x="129" y="1346"/>
                      <a:pt x="112" y="1328"/>
                      <a:pt x="112" y="1307"/>
                    </a:cubicBezTo>
                    <a:cubicBezTo>
                      <a:pt x="112" y="151"/>
                      <a:pt x="112" y="151"/>
                      <a:pt x="112" y="151"/>
                    </a:cubicBezTo>
                    <a:cubicBezTo>
                      <a:pt x="112" y="129"/>
                      <a:pt x="129" y="112"/>
                      <a:pt x="151" y="112"/>
                    </a:cubicBezTo>
                    <a:cubicBezTo>
                      <a:pt x="1645" y="112"/>
                      <a:pt x="1645" y="112"/>
                      <a:pt x="1645" y="112"/>
                    </a:cubicBezTo>
                    <a:cubicBezTo>
                      <a:pt x="1666" y="112"/>
                      <a:pt x="1684" y="129"/>
                      <a:pt x="1684" y="151"/>
                    </a:cubicBezTo>
                    <a:lnTo>
                      <a:pt x="1684" y="1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3" name="Freeform 6"/>
              <p:cNvSpPr>
                <a:spLocks noEditPoints="1"/>
              </p:cNvSpPr>
              <p:nvPr/>
            </p:nvSpPr>
            <p:spPr bwMode="auto">
              <a:xfrm>
                <a:off x="842963" y="846138"/>
                <a:ext cx="5064125" cy="3376613"/>
              </a:xfrm>
              <a:custGeom>
                <a:avLst/>
                <a:gdLst>
                  <a:gd name="T0" fmla="*/ 1252 w 1348"/>
                  <a:gd name="T1" fmla="*/ 0 h 899"/>
                  <a:gd name="T2" fmla="*/ 96 w 1348"/>
                  <a:gd name="T3" fmla="*/ 0 h 899"/>
                  <a:gd name="T4" fmla="*/ 0 w 1348"/>
                  <a:gd name="T5" fmla="*/ 95 h 899"/>
                  <a:gd name="T6" fmla="*/ 0 w 1348"/>
                  <a:gd name="T7" fmla="*/ 803 h 899"/>
                  <a:gd name="T8" fmla="*/ 96 w 1348"/>
                  <a:gd name="T9" fmla="*/ 899 h 899"/>
                  <a:gd name="T10" fmla="*/ 1252 w 1348"/>
                  <a:gd name="T11" fmla="*/ 899 h 899"/>
                  <a:gd name="T12" fmla="*/ 1348 w 1348"/>
                  <a:gd name="T13" fmla="*/ 803 h 899"/>
                  <a:gd name="T14" fmla="*/ 1348 w 1348"/>
                  <a:gd name="T15" fmla="*/ 95 h 899"/>
                  <a:gd name="T16" fmla="*/ 1252 w 1348"/>
                  <a:gd name="T17" fmla="*/ 0 h 899"/>
                  <a:gd name="T18" fmla="*/ 1291 w 1348"/>
                  <a:gd name="T19" fmla="*/ 803 h 899"/>
                  <a:gd name="T20" fmla="*/ 1252 w 1348"/>
                  <a:gd name="T21" fmla="*/ 843 h 899"/>
                  <a:gd name="T22" fmla="*/ 96 w 1348"/>
                  <a:gd name="T23" fmla="*/ 843 h 899"/>
                  <a:gd name="T24" fmla="*/ 56 w 1348"/>
                  <a:gd name="T25" fmla="*/ 803 h 899"/>
                  <a:gd name="T26" fmla="*/ 56 w 1348"/>
                  <a:gd name="T27" fmla="*/ 95 h 899"/>
                  <a:gd name="T28" fmla="*/ 96 w 1348"/>
                  <a:gd name="T29" fmla="*/ 56 h 899"/>
                  <a:gd name="T30" fmla="*/ 1252 w 1348"/>
                  <a:gd name="T31" fmla="*/ 56 h 899"/>
                  <a:gd name="T32" fmla="*/ 1291 w 1348"/>
                  <a:gd name="T33" fmla="*/ 95 h 899"/>
                  <a:gd name="T34" fmla="*/ 1291 w 1348"/>
                  <a:gd name="T35" fmla="*/ 803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8" h="899">
                    <a:moveTo>
                      <a:pt x="1252" y="0"/>
                    </a:moveTo>
                    <a:cubicBezTo>
                      <a:pt x="96" y="0"/>
                      <a:pt x="96" y="0"/>
                      <a:pt x="96" y="0"/>
                    </a:cubicBezTo>
                    <a:cubicBezTo>
                      <a:pt x="43" y="0"/>
                      <a:pt x="0" y="43"/>
                      <a:pt x="0" y="95"/>
                    </a:cubicBezTo>
                    <a:cubicBezTo>
                      <a:pt x="0" y="803"/>
                      <a:pt x="0" y="803"/>
                      <a:pt x="0" y="803"/>
                    </a:cubicBezTo>
                    <a:cubicBezTo>
                      <a:pt x="0" y="856"/>
                      <a:pt x="43" y="899"/>
                      <a:pt x="96" y="899"/>
                    </a:cubicBezTo>
                    <a:cubicBezTo>
                      <a:pt x="1252" y="899"/>
                      <a:pt x="1252" y="899"/>
                      <a:pt x="1252" y="899"/>
                    </a:cubicBezTo>
                    <a:cubicBezTo>
                      <a:pt x="1305" y="899"/>
                      <a:pt x="1348" y="856"/>
                      <a:pt x="1348" y="803"/>
                    </a:cubicBezTo>
                    <a:cubicBezTo>
                      <a:pt x="1348" y="95"/>
                      <a:pt x="1348" y="95"/>
                      <a:pt x="1348" y="95"/>
                    </a:cubicBezTo>
                    <a:cubicBezTo>
                      <a:pt x="1348" y="43"/>
                      <a:pt x="1305" y="0"/>
                      <a:pt x="1252" y="0"/>
                    </a:cubicBezTo>
                    <a:close/>
                    <a:moveTo>
                      <a:pt x="1291" y="803"/>
                    </a:moveTo>
                    <a:cubicBezTo>
                      <a:pt x="1291" y="825"/>
                      <a:pt x="1274" y="843"/>
                      <a:pt x="1252" y="843"/>
                    </a:cubicBezTo>
                    <a:cubicBezTo>
                      <a:pt x="96" y="843"/>
                      <a:pt x="96" y="843"/>
                      <a:pt x="96" y="843"/>
                    </a:cubicBezTo>
                    <a:cubicBezTo>
                      <a:pt x="74" y="843"/>
                      <a:pt x="56" y="825"/>
                      <a:pt x="56" y="803"/>
                    </a:cubicBezTo>
                    <a:cubicBezTo>
                      <a:pt x="56" y="95"/>
                      <a:pt x="56" y="95"/>
                      <a:pt x="56" y="95"/>
                    </a:cubicBezTo>
                    <a:cubicBezTo>
                      <a:pt x="56" y="74"/>
                      <a:pt x="74" y="56"/>
                      <a:pt x="96" y="56"/>
                    </a:cubicBezTo>
                    <a:cubicBezTo>
                      <a:pt x="1252" y="56"/>
                      <a:pt x="1252" y="56"/>
                      <a:pt x="1252" y="56"/>
                    </a:cubicBezTo>
                    <a:cubicBezTo>
                      <a:pt x="1274" y="56"/>
                      <a:pt x="1291" y="74"/>
                      <a:pt x="1291" y="95"/>
                    </a:cubicBezTo>
                    <a:lnTo>
                      <a:pt x="1291" y="8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4" name="Freeform 7"/>
              <p:cNvSpPr>
                <a:spLocks noEditPoints="1"/>
              </p:cNvSpPr>
              <p:nvPr/>
            </p:nvSpPr>
            <p:spPr bwMode="auto">
              <a:xfrm>
                <a:off x="3059113" y="4321176"/>
                <a:ext cx="631825" cy="630238"/>
              </a:xfrm>
              <a:custGeom>
                <a:avLst/>
                <a:gdLst>
                  <a:gd name="T0" fmla="*/ 84 w 168"/>
                  <a:gd name="T1" fmla="*/ 0 h 168"/>
                  <a:gd name="T2" fmla="*/ 0 w 168"/>
                  <a:gd name="T3" fmla="*/ 84 h 168"/>
                  <a:gd name="T4" fmla="*/ 84 w 168"/>
                  <a:gd name="T5" fmla="*/ 168 h 168"/>
                  <a:gd name="T6" fmla="*/ 168 w 168"/>
                  <a:gd name="T7" fmla="*/ 84 h 168"/>
                  <a:gd name="T8" fmla="*/ 84 w 168"/>
                  <a:gd name="T9" fmla="*/ 0 h 168"/>
                  <a:gd name="T10" fmla="*/ 84 w 168"/>
                  <a:gd name="T11" fmla="*/ 112 h 168"/>
                  <a:gd name="T12" fmla="*/ 56 w 168"/>
                  <a:gd name="T13" fmla="*/ 84 h 168"/>
                  <a:gd name="T14" fmla="*/ 84 w 168"/>
                  <a:gd name="T15" fmla="*/ 56 h 168"/>
                  <a:gd name="T16" fmla="*/ 112 w 168"/>
                  <a:gd name="T17" fmla="*/ 84 h 168"/>
                  <a:gd name="T18" fmla="*/ 84 w 168"/>
                  <a:gd name="T19" fmla="*/ 1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0"/>
                    </a:moveTo>
                    <a:cubicBezTo>
                      <a:pt x="38" y="0"/>
                      <a:pt x="0" y="38"/>
                      <a:pt x="0" y="84"/>
                    </a:cubicBezTo>
                    <a:cubicBezTo>
                      <a:pt x="0" y="131"/>
                      <a:pt x="38" y="168"/>
                      <a:pt x="84" y="168"/>
                    </a:cubicBezTo>
                    <a:cubicBezTo>
                      <a:pt x="130" y="168"/>
                      <a:pt x="168" y="131"/>
                      <a:pt x="168" y="84"/>
                    </a:cubicBezTo>
                    <a:cubicBezTo>
                      <a:pt x="168" y="38"/>
                      <a:pt x="130" y="0"/>
                      <a:pt x="84" y="0"/>
                    </a:cubicBezTo>
                    <a:close/>
                    <a:moveTo>
                      <a:pt x="84" y="112"/>
                    </a:moveTo>
                    <a:cubicBezTo>
                      <a:pt x="68" y="112"/>
                      <a:pt x="56" y="100"/>
                      <a:pt x="56" y="84"/>
                    </a:cubicBezTo>
                    <a:cubicBezTo>
                      <a:pt x="56" y="69"/>
                      <a:pt x="68" y="56"/>
                      <a:pt x="84" y="56"/>
                    </a:cubicBezTo>
                    <a:cubicBezTo>
                      <a:pt x="99" y="56"/>
                      <a:pt x="112" y="69"/>
                      <a:pt x="112" y="84"/>
                    </a:cubicBezTo>
                    <a:cubicBezTo>
                      <a:pt x="112" y="100"/>
                      <a:pt x="99" y="112"/>
                      <a:pt x="84"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5" name="Freeform 8"/>
              <p:cNvSpPr/>
              <p:nvPr/>
            </p:nvSpPr>
            <p:spPr bwMode="auto">
              <a:xfrm>
                <a:off x="2528888" y="2533651"/>
                <a:ext cx="628650" cy="1262063"/>
              </a:xfrm>
              <a:custGeom>
                <a:avLst/>
                <a:gdLst>
                  <a:gd name="T0" fmla="*/ 125 w 167"/>
                  <a:gd name="T1" fmla="*/ 0 h 336"/>
                  <a:gd name="T2" fmla="*/ 42 w 167"/>
                  <a:gd name="T3" fmla="*/ 0 h 336"/>
                  <a:gd name="T4" fmla="*/ 0 w 167"/>
                  <a:gd name="T5" fmla="*/ 42 h 336"/>
                  <a:gd name="T6" fmla="*/ 0 w 167"/>
                  <a:gd name="T7" fmla="*/ 294 h 336"/>
                  <a:gd name="T8" fmla="*/ 42 w 167"/>
                  <a:gd name="T9" fmla="*/ 336 h 336"/>
                  <a:gd name="T10" fmla="*/ 125 w 167"/>
                  <a:gd name="T11" fmla="*/ 336 h 336"/>
                  <a:gd name="T12" fmla="*/ 167 w 167"/>
                  <a:gd name="T13" fmla="*/ 294 h 336"/>
                  <a:gd name="T14" fmla="*/ 167 w 167"/>
                  <a:gd name="T15" fmla="*/ 42 h 336"/>
                  <a:gd name="T16" fmla="*/ 125 w 16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336">
                    <a:moveTo>
                      <a:pt x="125" y="0"/>
                    </a:moveTo>
                    <a:cubicBezTo>
                      <a:pt x="42" y="0"/>
                      <a:pt x="42" y="0"/>
                      <a:pt x="42" y="0"/>
                    </a:cubicBezTo>
                    <a:cubicBezTo>
                      <a:pt x="19" y="0"/>
                      <a:pt x="0" y="18"/>
                      <a:pt x="0" y="42"/>
                    </a:cubicBezTo>
                    <a:cubicBezTo>
                      <a:pt x="0" y="294"/>
                      <a:pt x="0" y="294"/>
                      <a:pt x="0" y="294"/>
                    </a:cubicBezTo>
                    <a:cubicBezTo>
                      <a:pt x="0" y="317"/>
                      <a:pt x="19" y="336"/>
                      <a:pt x="42" y="336"/>
                    </a:cubicBezTo>
                    <a:cubicBezTo>
                      <a:pt x="125" y="336"/>
                      <a:pt x="125" y="336"/>
                      <a:pt x="125" y="336"/>
                    </a:cubicBezTo>
                    <a:cubicBezTo>
                      <a:pt x="148" y="336"/>
                      <a:pt x="167" y="317"/>
                      <a:pt x="167" y="294"/>
                    </a:cubicBezTo>
                    <a:cubicBezTo>
                      <a:pt x="167" y="42"/>
                      <a:pt x="167" y="42"/>
                      <a:pt x="167" y="42"/>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6" name="Freeform 9"/>
              <p:cNvSpPr/>
              <p:nvPr/>
            </p:nvSpPr>
            <p:spPr bwMode="auto">
              <a:xfrm>
                <a:off x="4632326" y="1266826"/>
                <a:ext cx="635000" cy="2528888"/>
              </a:xfrm>
              <a:custGeom>
                <a:avLst/>
                <a:gdLst>
                  <a:gd name="T0" fmla="*/ 126 w 169"/>
                  <a:gd name="T1" fmla="*/ 0 h 673"/>
                  <a:gd name="T2" fmla="*/ 42 w 169"/>
                  <a:gd name="T3" fmla="*/ 0 h 673"/>
                  <a:gd name="T4" fmla="*/ 0 w 169"/>
                  <a:gd name="T5" fmla="*/ 41 h 673"/>
                  <a:gd name="T6" fmla="*/ 0 w 169"/>
                  <a:gd name="T7" fmla="*/ 632 h 673"/>
                  <a:gd name="T8" fmla="*/ 42 w 169"/>
                  <a:gd name="T9" fmla="*/ 673 h 673"/>
                  <a:gd name="T10" fmla="*/ 126 w 169"/>
                  <a:gd name="T11" fmla="*/ 673 h 673"/>
                  <a:gd name="T12" fmla="*/ 169 w 169"/>
                  <a:gd name="T13" fmla="*/ 632 h 673"/>
                  <a:gd name="T14" fmla="*/ 169 w 169"/>
                  <a:gd name="T15" fmla="*/ 41 h 673"/>
                  <a:gd name="T16" fmla="*/ 126 w 169"/>
                  <a:gd name="T17"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673">
                    <a:moveTo>
                      <a:pt x="126" y="0"/>
                    </a:moveTo>
                    <a:cubicBezTo>
                      <a:pt x="42" y="0"/>
                      <a:pt x="42" y="0"/>
                      <a:pt x="42" y="0"/>
                    </a:cubicBezTo>
                    <a:cubicBezTo>
                      <a:pt x="19" y="0"/>
                      <a:pt x="0" y="19"/>
                      <a:pt x="0" y="41"/>
                    </a:cubicBezTo>
                    <a:cubicBezTo>
                      <a:pt x="0" y="632"/>
                      <a:pt x="0" y="632"/>
                      <a:pt x="0" y="632"/>
                    </a:cubicBezTo>
                    <a:cubicBezTo>
                      <a:pt x="0" y="655"/>
                      <a:pt x="19" y="673"/>
                      <a:pt x="42" y="673"/>
                    </a:cubicBezTo>
                    <a:cubicBezTo>
                      <a:pt x="126" y="673"/>
                      <a:pt x="126" y="673"/>
                      <a:pt x="126" y="673"/>
                    </a:cubicBezTo>
                    <a:cubicBezTo>
                      <a:pt x="150" y="673"/>
                      <a:pt x="169" y="655"/>
                      <a:pt x="169" y="632"/>
                    </a:cubicBezTo>
                    <a:cubicBezTo>
                      <a:pt x="169" y="41"/>
                      <a:pt x="169" y="41"/>
                      <a:pt x="169" y="41"/>
                    </a:cubicBezTo>
                    <a:cubicBezTo>
                      <a:pt x="169" y="19"/>
                      <a:pt x="150" y="0"/>
                      <a:pt x="1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7" name="Freeform 10"/>
              <p:cNvSpPr/>
              <p:nvPr/>
            </p:nvSpPr>
            <p:spPr bwMode="auto">
              <a:xfrm>
                <a:off x="3584576" y="2112963"/>
                <a:ext cx="627063" cy="1682750"/>
              </a:xfrm>
              <a:custGeom>
                <a:avLst/>
                <a:gdLst>
                  <a:gd name="T0" fmla="*/ 125 w 167"/>
                  <a:gd name="T1" fmla="*/ 0 h 448"/>
                  <a:gd name="T2" fmla="*/ 41 w 167"/>
                  <a:gd name="T3" fmla="*/ 0 h 448"/>
                  <a:gd name="T4" fmla="*/ 0 w 167"/>
                  <a:gd name="T5" fmla="*/ 40 h 448"/>
                  <a:gd name="T6" fmla="*/ 0 w 167"/>
                  <a:gd name="T7" fmla="*/ 407 h 448"/>
                  <a:gd name="T8" fmla="*/ 41 w 167"/>
                  <a:gd name="T9" fmla="*/ 448 h 448"/>
                  <a:gd name="T10" fmla="*/ 125 w 167"/>
                  <a:gd name="T11" fmla="*/ 448 h 448"/>
                  <a:gd name="T12" fmla="*/ 167 w 167"/>
                  <a:gd name="T13" fmla="*/ 407 h 448"/>
                  <a:gd name="T14" fmla="*/ 167 w 167"/>
                  <a:gd name="T15" fmla="*/ 40 h 448"/>
                  <a:gd name="T16" fmla="*/ 125 w 167"/>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448">
                    <a:moveTo>
                      <a:pt x="125" y="0"/>
                    </a:moveTo>
                    <a:cubicBezTo>
                      <a:pt x="41" y="0"/>
                      <a:pt x="41" y="0"/>
                      <a:pt x="41" y="0"/>
                    </a:cubicBezTo>
                    <a:cubicBezTo>
                      <a:pt x="18" y="0"/>
                      <a:pt x="0" y="18"/>
                      <a:pt x="0" y="40"/>
                    </a:cubicBezTo>
                    <a:cubicBezTo>
                      <a:pt x="0" y="407"/>
                      <a:pt x="0" y="407"/>
                      <a:pt x="0" y="407"/>
                    </a:cubicBezTo>
                    <a:cubicBezTo>
                      <a:pt x="0" y="430"/>
                      <a:pt x="18" y="448"/>
                      <a:pt x="41" y="448"/>
                    </a:cubicBezTo>
                    <a:cubicBezTo>
                      <a:pt x="125" y="448"/>
                      <a:pt x="125" y="448"/>
                      <a:pt x="125" y="448"/>
                    </a:cubicBezTo>
                    <a:cubicBezTo>
                      <a:pt x="148" y="448"/>
                      <a:pt x="167" y="430"/>
                      <a:pt x="167" y="407"/>
                    </a:cubicBezTo>
                    <a:cubicBezTo>
                      <a:pt x="167" y="40"/>
                      <a:pt x="167" y="40"/>
                      <a:pt x="167" y="40"/>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8" name="Freeform 11"/>
              <p:cNvSpPr/>
              <p:nvPr/>
            </p:nvSpPr>
            <p:spPr bwMode="auto">
              <a:xfrm>
                <a:off x="1474788" y="1687513"/>
                <a:ext cx="633413" cy="2108200"/>
              </a:xfrm>
              <a:custGeom>
                <a:avLst/>
                <a:gdLst>
                  <a:gd name="T0" fmla="*/ 127 w 169"/>
                  <a:gd name="T1" fmla="*/ 0 h 561"/>
                  <a:gd name="T2" fmla="*/ 43 w 169"/>
                  <a:gd name="T3" fmla="*/ 0 h 561"/>
                  <a:gd name="T4" fmla="*/ 0 w 169"/>
                  <a:gd name="T5" fmla="*/ 40 h 561"/>
                  <a:gd name="T6" fmla="*/ 0 w 169"/>
                  <a:gd name="T7" fmla="*/ 521 h 561"/>
                  <a:gd name="T8" fmla="*/ 43 w 169"/>
                  <a:gd name="T9" fmla="*/ 561 h 561"/>
                  <a:gd name="T10" fmla="*/ 127 w 169"/>
                  <a:gd name="T11" fmla="*/ 561 h 561"/>
                  <a:gd name="T12" fmla="*/ 169 w 169"/>
                  <a:gd name="T13" fmla="*/ 521 h 561"/>
                  <a:gd name="T14" fmla="*/ 169 w 169"/>
                  <a:gd name="T15" fmla="*/ 40 h 561"/>
                  <a:gd name="T16" fmla="*/ 127 w 169"/>
                  <a:gd name="T1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561">
                    <a:moveTo>
                      <a:pt x="127" y="0"/>
                    </a:moveTo>
                    <a:cubicBezTo>
                      <a:pt x="43" y="0"/>
                      <a:pt x="43" y="0"/>
                      <a:pt x="43" y="0"/>
                    </a:cubicBezTo>
                    <a:cubicBezTo>
                      <a:pt x="19" y="0"/>
                      <a:pt x="0" y="18"/>
                      <a:pt x="0" y="40"/>
                    </a:cubicBezTo>
                    <a:cubicBezTo>
                      <a:pt x="0" y="521"/>
                      <a:pt x="0" y="521"/>
                      <a:pt x="0" y="521"/>
                    </a:cubicBezTo>
                    <a:cubicBezTo>
                      <a:pt x="0" y="543"/>
                      <a:pt x="19" y="561"/>
                      <a:pt x="43" y="561"/>
                    </a:cubicBezTo>
                    <a:cubicBezTo>
                      <a:pt x="127" y="561"/>
                      <a:pt x="127" y="561"/>
                      <a:pt x="127" y="561"/>
                    </a:cubicBezTo>
                    <a:cubicBezTo>
                      <a:pt x="150" y="561"/>
                      <a:pt x="169" y="543"/>
                      <a:pt x="169" y="521"/>
                    </a:cubicBezTo>
                    <a:cubicBezTo>
                      <a:pt x="169" y="40"/>
                      <a:pt x="169" y="40"/>
                      <a:pt x="169" y="40"/>
                    </a:cubicBezTo>
                    <a:cubicBezTo>
                      <a:pt x="169" y="18"/>
                      <a:pt x="150" y="0"/>
                      <a:pt x="1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44" name="Group 43"/>
          <p:cNvGrpSpPr/>
          <p:nvPr/>
        </p:nvGrpSpPr>
        <p:grpSpPr>
          <a:xfrm>
            <a:off x="3606139" y="9470207"/>
            <a:ext cx="4267756" cy="2112189"/>
            <a:chOff x="838200" y="3042850"/>
            <a:chExt cx="1600200" cy="792071"/>
          </a:xfrm>
        </p:grpSpPr>
        <p:sp>
          <p:nvSpPr>
            <p:cNvPr id="45" name="TextBox 44"/>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传统多媒体</a:t>
              </a:r>
              <a:endParaRPr lang="en-US" sz="3200" dirty="0">
                <a:solidFill>
                  <a:schemeClr val="tx2"/>
                </a:solidFill>
                <a:latin typeface="+mn-ea"/>
                <a:cs typeface="Raleway Bold"/>
              </a:endParaRPr>
            </a:p>
          </p:txBody>
        </p:sp>
        <p:sp>
          <p:nvSpPr>
            <p:cNvPr id="46" name="TextBox 45"/>
            <p:cNvSpPr txBox="1"/>
            <p:nvPr/>
          </p:nvSpPr>
          <p:spPr>
            <a:xfrm>
              <a:off x="838200" y="3316128"/>
              <a:ext cx="1600200" cy="518793"/>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endParaRPr lang="en-US" sz="2100" dirty="0">
                <a:solidFill>
                  <a:schemeClr val="tx2"/>
                </a:solidFill>
                <a:latin typeface="+mn-ea"/>
                <a:cs typeface="Raleway Bold"/>
              </a:endParaRPr>
            </a:p>
          </p:txBody>
        </p:sp>
      </p:grpSp>
      <p:grpSp>
        <p:nvGrpSpPr>
          <p:cNvPr id="47" name="Group 46"/>
          <p:cNvGrpSpPr/>
          <p:nvPr/>
        </p:nvGrpSpPr>
        <p:grpSpPr>
          <a:xfrm>
            <a:off x="10109385" y="9441987"/>
            <a:ext cx="4267756" cy="2140411"/>
            <a:chOff x="838200" y="3042850"/>
            <a:chExt cx="1600200" cy="802654"/>
          </a:xfrm>
        </p:grpSpPr>
        <p:sp>
          <p:nvSpPr>
            <p:cNvPr id="48" name="TextBox 47"/>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云服务</a:t>
              </a:r>
              <a:endParaRPr lang="en-US" sz="3200" dirty="0">
                <a:solidFill>
                  <a:schemeClr val="tx2"/>
                </a:solidFill>
                <a:latin typeface="+mn-ea"/>
                <a:cs typeface="Raleway Bold"/>
              </a:endParaRPr>
            </a:p>
          </p:txBody>
        </p:sp>
        <p:sp>
          <p:nvSpPr>
            <p:cNvPr id="49" name="TextBox 48"/>
            <p:cNvSpPr txBox="1"/>
            <p:nvPr/>
          </p:nvSpPr>
          <p:spPr>
            <a:xfrm>
              <a:off x="838200" y="3316128"/>
              <a:ext cx="1600200" cy="529376"/>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r>
                <a:rPr lang="en-US" sz="2100" dirty="0">
                  <a:solidFill>
                    <a:schemeClr val="tx2"/>
                  </a:solidFill>
                  <a:latin typeface="+mn-ea"/>
                  <a:cs typeface="Raleway Light"/>
                </a:rPr>
                <a:t> </a:t>
              </a:r>
              <a:endParaRPr lang="en-US" sz="2100" dirty="0">
                <a:solidFill>
                  <a:schemeClr val="tx2"/>
                </a:solidFill>
                <a:latin typeface="+mn-ea"/>
                <a:cs typeface="Raleway Bold"/>
              </a:endParaRPr>
            </a:p>
          </p:txBody>
        </p:sp>
      </p:grpSp>
      <p:grpSp>
        <p:nvGrpSpPr>
          <p:cNvPr id="50" name="Group 49"/>
          <p:cNvGrpSpPr/>
          <p:nvPr/>
        </p:nvGrpSpPr>
        <p:grpSpPr>
          <a:xfrm>
            <a:off x="16612632" y="9474197"/>
            <a:ext cx="4267756" cy="2108203"/>
            <a:chOff x="838200" y="3042850"/>
            <a:chExt cx="1600200" cy="790576"/>
          </a:xfrm>
        </p:grpSpPr>
        <p:sp>
          <p:nvSpPr>
            <p:cNvPr id="51" name="TextBox 50"/>
            <p:cNvSpPr txBox="1"/>
            <p:nvPr/>
          </p:nvSpPr>
          <p:spPr>
            <a:xfrm>
              <a:off x="838200" y="3042850"/>
              <a:ext cx="1600200" cy="219291"/>
            </a:xfrm>
            <a:prstGeom prst="rect">
              <a:avLst/>
            </a:prstGeom>
            <a:noFill/>
          </p:spPr>
          <p:txBody>
            <a:bodyPr wrap="square" rtlCol="0">
              <a:spAutoFit/>
            </a:bodyPr>
            <a:lstStyle/>
            <a:p>
              <a:pPr algn="ctr"/>
              <a:r>
                <a:rPr lang="en-US" sz="3200" dirty="0">
                  <a:solidFill>
                    <a:schemeClr val="tx2"/>
                  </a:solidFill>
                  <a:latin typeface="+mn-ea"/>
                  <a:cs typeface="Raleway Bold"/>
                </a:rPr>
                <a:t>App </a:t>
              </a:r>
              <a:r>
                <a:rPr lang="zh-CN" altLang="en-US" sz="3200" dirty="0">
                  <a:solidFill>
                    <a:schemeClr val="tx2"/>
                  </a:solidFill>
                  <a:latin typeface="+mn-ea"/>
                  <a:cs typeface="Raleway Bold"/>
                </a:rPr>
                <a:t>开发</a:t>
              </a:r>
              <a:endParaRPr lang="en-US" sz="3200" dirty="0">
                <a:solidFill>
                  <a:schemeClr val="tx2"/>
                </a:solidFill>
                <a:latin typeface="+mn-ea"/>
                <a:cs typeface="Raleway Bold"/>
              </a:endParaRPr>
            </a:p>
          </p:txBody>
        </p:sp>
        <p:sp>
          <p:nvSpPr>
            <p:cNvPr id="52" name="TextBox 51"/>
            <p:cNvSpPr txBox="1"/>
            <p:nvPr/>
          </p:nvSpPr>
          <p:spPr>
            <a:xfrm>
              <a:off x="838200" y="3316128"/>
              <a:ext cx="1600200" cy="517298"/>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r>
                <a:rPr lang="en-US" sz="2100" dirty="0">
                  <a:solidFill>
                    <a:schemeClr val="tx2"/>
                  </a:solidFill>
                  <a:latin typeface="+mn-ea"/>
                  <a:cs typeface="Raleway Light"/>
                </a:rPr>
                <a:t> </a:t>
              </a:r>
              <a:endParaRPr lang="en-US" sz="2100" dirty="0">
                <a:solidFill>
                  <a:schemeClr val="tx2"/>
                </a:solidFill>
                <a:latin typeface="+mn-ea"/>
                <a:cs typeface="Raleway Bold"/>
              </a:endParaRPr>
            </a:p>
          </p:txBody>
        </p:sp>
      </p:grpSp>
      <p:grpSp>
        <p:nvGrpSpPr>
          <p:cNvPr id="85" name="Group 84"/>
          <p:cNvGrpSpPr/>
          <p:nvPr/>
        </p:nvGrpSpPr>
        <p:grpSpPr>
          <a:xfrm>
            <a:off x="4954586" y="7474785"/>
            <a:ext cx="1658349" cy="1658136"/>
            <a:chOff x="4954587" y="7474784"/>
            <a:chExt cx="1658349" cy="1658135"/>
          </a:xfrm>
        </p:grpSpPr>
        <p:sp>
          <p:nvSpPr>
            <p:cNvPr id="63" name="Oval 62"/>
            <p:cNvSpPr>
              <a:spLocks noChangeAspect="1"/>
            </p:cNvSpPr>
            <p:nvPr/>
          </p:nvSpPr>
          <p:spPr>
            <a:xfrm>
              <a:off x="4954587" y="7474784"/>
              <a:ext cx="1658349" cy="1658135"/>
            </a:xfrm>
            <a:prstGeom prst="ellipse">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nvGrpSpPr>
            <p:cNvPr id="72" name="Group 71"/>
            <p:cNvGrpSpPr/>
            <p:nvPr/>
          </p:nvGrpSpPr>
          <p:grpSpPr>
            <a:xfrm>
              <a:off x="5356621" y="7961218"/>
              <a:ext cx="867446" cy="662992"/>
              <a:chOff x="5516563" y="84138"/>
              <a:chExt cx="1414463" cy="1081087"/>
            </a:xfrm>
            <a:solidFill>
              <a:schemeClr val="accent2"/>
            </a:solidFill>
          </p:grpSpPr>
          <p:sp>
            <p:nvSpPr>
              <p:cNvPr id="73"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4"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5"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6"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7"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8"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9"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86" name="Group 85"/>
          <p:cNvGrpSpPr/>
          <p:nvPr/>
        </p:nvGrpSpPr>
        <p:grpSpPr>
          <a:xfrm>
            <a:off x="11425972" y="7474784"/>
            <a:ext cx="1663942" cy="1663723"/>
            <a:chOff x="11425969" y="7474784"/>
            <a:chExt cx="1663942" cy="1663723"/>
          </a:xfrm>
        </p:grpSpPr>
        <p:sp>
          <p:nvSpPr>
            <p:cNvPr id="57" name="Oval 56"/>
            <p:cNvSpPr>
              <a:spLocks noChangeAspect="1"/>
            </p:cNvSpPr>
            <p:nvPr/>
          </p:nvSpPr>
          <p:spPr>
            <a:xfrm>
              <a:off x="11425969" y="7474784"/>
              <a:ext cx="1663942" cy="1663723"/>
            </a:xfrm>
            <a:prstGeom prst="ellipse">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80" name="Freeform 22"/>
            <p:cNvSpPr>
              <a:spLocks noEditPoints="1"/>
            </p:cNvSpPr>
            <p:nvPr/>
          </p:nvSpPr>
          <p:spPr bwMode="auto">
            <a:xfrm>
              <a:off x="11812837" y="7956049"/>
              <a:ext cx="914150" cy="658818"/>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accent3"/>
            </a:solidFill>
            <a:ln>
              <a:noFill/>
            </a:ln>
          </p:spPr>
          <p:txBody>
            <a:bodyPr vert="horz" wrap="square" lIns="91440" tIns="45720" rIns="91440" bIns="45720" numCol="1" anchor="t" anchorCtr="0" compatLnSpc="1"/>
            <a:lstStyle/>
            <a:p>
              <a:endParaRPr lang="id-ID">
                <a:latin typeface="+mn-ea"/>
              </a:endParaRPr>
            </a:p>
          </p:txBody>
        </p:sp>
      </p:grpSp>
      <p:grpSp>
        <p:nvGrpSpPr>
          <p:cNvPr id="87" name="Group 86"/>
          <p:cNvGrpSpPr/>
          <p:nvPr/>
        </p:nvGrpSpPr>
        <p:grpSpPr>
          <a:xfrm>
            <a:off x="17832390" y="7480277"/>
            <a:ext cx="1663942" cy="1663723"/>
            <a:chOff x="17832387" y="7480277"/>
            <a:chExt cx="1663942" cy="1663723"/>
          </a:xfrm>
        </p:grpSpPr>
        <p:sp>
          <p:nvSpPr>
            <p:cNvPr id="54" name="Oval 53"/>
            <p:cNvSpPr>
              <a:spLocks noChangeAspect="1"/>
            </p:cNvSpPr>
            <p:nvPr/>
          </p:nvSpPr>
          <p:spPr>
            <a:xfrm>
              <a:off x="17832387" y="7480277"/>
              <a:ext cx="1663942" cy="1663723"/>
            </a:xfrm>
            <a:prstGeom prst="ellipse">
              <a:avLst/>
            </a:prstGeom>
            <a:noFill/>
            <a:ln w="571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nvGrpSpPr>
            <p:cNvPr id="81" name="Group 80"/>
            <p:cNvGrpSpPr>
              <a:grpSpLocks noChangeAspect="1"/>
            </p:cNvGrpSpPr>
            <p:nvPr/>
          </p:nvGrpSpPr>
          <p:grpSpPr>
            <a:xfrm>
              <a:off x="18324260" y="7805663"/>
              <a:ext cx="677047" cy="981705"/>
              <a:chOff x="-990600" y="3375025"/>
              <a:chExt cx="571500" cy="828675"/>
            </a:xfrm>
            <a:solidFill>
              <a:schemeClr val="accent4"/>
            </a:solidFill>
          </p:grpSpPr>
          <p:sp>
            <p:nvSpPr>
              <p:cNvPr id="82" name="Freeform 5"/>
              <p:cNvSpPr>
                <a:spLocks noEditPoints="1"/>
              </p:cNvSpPr>
              <p:nvPr/>
            </p:nvSpPr>
            <p:spPr bwMode="auto">
              <a:xfrm>
                <a:off x="-990600" y="3375025"/>
                <a:ext cx="571500" cy="828675"/>
              </a:xfrm>
              <a:custGeom>
                <a:avLst/>
                <a:gdLst>
                  <a:gd name="T0" fmla="*/ 131 w 152"/>
                  <a:gd name="T1" fmla="*/ 0 h 220"/>
                  <a:gd name="T2" fmla="*/ 21 w 152"/>
                  <a:gd name="T3" fmla="*/ 0 h 220"/>
                  <a:gd name="T4" fmla="*/ 0 w 152"/>
                  <a:gd name="T5" fmla="*/ 21 h 220"/>
                  <a:gd name="T6" fmla="*/ 0 w 152"/>
                  <a:gd name="T7" fmla="*/ 199 h 220"/>
                  <a:gd name="T8" fmla="*/ 21 w 152"/>
                  <a:gd name="T9" fmla="*/ 220 h 220"/>
                  <a:gd name="T10" fmla="*/ 131 w 152"/>
                  <a:gd name="T11" fmla="*/ 220 h 220"/>
                  <a:gd name="T12" fmla="*/ 152 w 152"/>
                  <a:gd name="T13" fmla="*/ 199 h 220"/>
                  <a:gd name="T14" fmla="*/ 152 w 152"/>
                  <a:gd name="T15" fmla="*/ 21 h 220"/>
                  <a:gd name="T16" fmla="*/ 131 w 152"/>
                  <a:gd name="T17" fmla="*/ 0 h 220"/>
                  <a:gd name="T18" fmla="*/ 138 w 152"/>
                  <a:gd name="T19" fmla="*/ 199 h 220"/>
                  <a:gd name="T20" fmla="*/ 131 w 152"/>
                  <a:gd name="T21" fmla="*/ 206 h 220"/>
                  <a:gd name="T22" fmla="*/ 21 w 152"/>
                  <a:gd name="T23" fmla="*/ 206 h 220"/>
                  <a:gd name="T24" fmla="*/ 14 w 152"/>
                  <a:gd name="T25" fmla="*/ 199 h 220"/>
                  <a:gd name="T26" fmla="*/ 14 w 152"/>
                  <a:gd name="T27" fmla="*/ 186 h 220"/>
                  <a:gd name="T28" fmla="*/ 138 w 152"/>
                  <a:gd name="T29" fmla="*/ 186 h 220"/>
                  <a:gd name="T30" fmla="*/ 138 w 152"/>
                  <a:gd name="T31" fmla="*/ 199 h 220"/>
                  <a:gd name="T32" fmla="*/ 138 w 152"/>
                  <a:gd name="T33" fmla="*/ 179 h 220"/>
                  <a:gd name="T34" fmla="*/ 14 w 152"/>
                  <a:gd name="T35" fmla="*/ 179 h 220"/>
                  <a:gd name="T36" fmla="*/ 14 w 152"/>
                  <a:gd name="T37" fmla="*/ 41 h 220"/>
                  <a:gd name="T38" fmla="*/ 138 w 152"/>
                  <a:gd name="T39" fmla="*/ 41 h 220"/>
                  <a:gd name="T40" fmla="*/ 138 w 152"/>
                  <a:gd name="T41" fmla="*/ 179 h 220"/>
                  <a:gd name="T42" fmla="*/ 138 w 152"/>
                  <a:gd name="T43" fmla="*/ 34 h 220"/>
                  <a:gd name="T44" fmla="*/ 14 w 152"/>
                  <a:gd name="T45" fmla="*/ 34 h 220"/>
                  <a:gd name="T46" fmla="*/ 14 w 152"/>
                  <a:gd name="T47" fmla="*/ 21 h 220"/>
                  <a:gd name="T48" fmla="*/ 21 w 152"/>
                  <a:gd name="T49" fmla="*/ 14 h 220"/>
                  <a:gd name="T50" fmla="*/ 131 w 152"/>
                  <a:gd name="T51" fmla="*/ 14 h 220"/>
                  <a:gd name="T52" fmla="*/ 138 w 152"/>
                  <a:gd name="T53" fmla="*/ 21 h 220"/>
                  <a:gd name="T54" fmla="*/ 138 w 152"/>
                  <a:gd name="T55" fmla="*/ 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220">
                    <a:moveTo>
                      <a:pt x="131" y="0"/>
                    </a:moveTo>
                    <a:cubicBezTo>
                      <a:pt x="21" y="0"/>
                      <a:pt x="21" y="0"/>
                      <a:pt x="21" y="0"/>
                    </a:cubicBezTo>
                    <a:cubicBezTo>
                      <a:pt x="10" y="0"/>
                      <a:pt x="0" y="9"/>
                      <a:pt x="0" y="21"/>
                    </a:cubicBezTo>
                    <a:cubicBezTo>
                      <a:pt x="0" y="199"/>
                      <a:pt x="0" y="199"/>
                      <a:pt x="0" y="199"/>
                    </a:cubicBezTo>
                    <a:cubicBezTo>
                      <a:pt x="0" y="211"/>
                      <a:pt x="10" y="220"/>
                      <a:pt x="21" y="220"/>
                    </a:cubicBezTo>
                    <a:cubicBezTo>
                      <a:pt x="131" y="220"/>
                      <a:pt x="131" y="220"/>
                      <a:pt x="131" y="220"/>
                    </a:cubicBezTo>
                    <a:cubicBezTo>
                      <a:pt x="142" y="220"/>
                      <a:pt x="152" y="211"/>
                      <a:pt x="152" y="199"/>
                    </a:cubicBezTo>
                    <a:cubicBezTo>
                      <a:pt x="152" y="21"/>
                      <a:pt x="152" y="21"/>
                      <a:pt x="152" y="21"/>
                    </a:cubicBezTo>
                    <a:cubicBezTo>
                      <a:pt x="152" y="9"/>
                      <a:pt x="142" y="0"/>
                      <a:pt x="131" y="0"/>
                    </a:cubicBezTo>
                    <a:close/>
                    <a:moveTo>
                      <a:pt x="138" y="199"/>
                    </a:moveTo>
                    <a:cubicBezTo>
                      <a:pt x="138" y="203"/>
                      <a:pt x="135" y="206"/>
                      <a:pt x="131" y="206"/>
                    </a:cubicBezTo>
                    <a:cubicBezTo>
                      <a:pt x="21" y="206"/>
                      <a:pt x="21" y="206"/>
                      <a:pt x="21" y="206"/>
                    </a:cubicBezTo>
                    <a:cubicBezTo>
                      <a:pt x="17" y="206"/>
                      <a:pt x="14" y="203"/>
                      <a:pt x="14" y="199"/>
                    </a:cubicBezTo>
                    <a:cubicBezTo>
                      <a:pt x="14" y="186"/>
                      <a:pt x="14" y="186"/>
                      <a:pt x="14" y="186"/>
                    </a:cubicBezTo>
                    <a:cubicBezTo>
                      <a:pt x="138" y="186"/>
                      <a:pt x="138" y="186"/>
                      <a:pt x="138" y="186"/>
                    </a:cubicBezTo>
                    <a:lnTo>
                      <a:pt x="138" y="199"/>
                    </a:lnTo>
                    <a:close/>
                    <a:moveTo>
                      <a:pt x="138" y="179"/>
                    </a:moveTo>
                    <a:cubicBezTo>
                      <a:pt x="14" y="179"/>
                      <a:pt x="14" y="179"/>
                      <a:pt x="14" y="179"/>
                    </a:cubicBezTo>
                    <a:cubicBezTo>
                      <a:pt x="14" y="41"/>
                      <a:pt x="14" y="41"/>
                      <a:pt x="14" y="41"/>
                    </a:cubicBezTo>
                    <a:cubicBezTo>
                      <a:pt x="138" y="41"/>
                      <a:pt x="138" y="41"/>
                      <a:pt x="138" y="41"/>
                    </a:cubicBezTo>
                    <a:lnTo>
                      <a:pt x="138" y="179"/>
                    </a:lnTo>
                    <a:close/>
                    <a:moveTo>
                      <a:pt x="138" y="34"/>
                    </a:moveTo>
                    <a:cubicBezTo>
                      <a:pt x="14" y="34"/>
                      <a:pt x="14" y="34"/>
                      <a:pt x="14" y="34"/>
                    </a:cubicBezTo>
                    <a:cubicBezTo>
                      <a:pt x="14" y="21"/>
                      <a:pt x="14" y="21"/>
                      <a:pt x="14" y="21"/>
                    </a:cubicBezTo>
                    <a:cubicBezTo>
                      <a:pt x="14" y="17"/>
                      <a:pt x="17" y="14"/>
                      <a:pt x="21" y="14"/>
                    </a:cubicBezTo>
                    <a:cubicBezTo>
                      <a:pt x="131" y="14"/>
                      <a:pt x="131" y="14"/>
                      <a:pt x="131" y="14"/>
                    </a:cubicBezTo>
                    <a:cubicBezTo>
                      <a:pt x="135" y="14"/>
                      <a:pt x="138" y="17"/>
                      <a:pt x="138" y="21"/>
                    </a:cubicBezTo>
                    <a:lnTo>
                      <a:pt x="138"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83" name="Freeform 6"/>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84" name="Freeform 7"/>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5"/>
                                        </p:tgtEl>
                                        <p:attrNameLst>
                                          <p:attrName>style.visibility</p:attrName>
                                        </p:attrNameLst>
                                      </p:cBhvr>
                                      <p:to>
                                        <p:strVal val="visible"/>
                                      </p:to>
                                    </p:set>
                                    <p:anim calcmode="lin" valueType="num">
                                      <p:cBhvr>
                                        <p:cTn id="37" dur="500" fill="hold"/>
                                        <p:tgtEl>
                                          <p:spTgt spid="85"/>
                                        </p:tgtEl>
                                        <p:attrNameLst>
                                          <p:attrName>ppt_w</p:attrName>
                                        </p:attrNameLst>
                                      </p:cBhvr>
                                      <p:tavLst>
                                        <p:tav tm="0">
                                          <p:val>
                                            <p:fltVal val="0"/>
                                          </p:val>
                                        </p:tav>
                                        <p:tav tm="100000">
                                          <p:val>
                                            <p:strVal val="#ppt_w"/>
                                          </p:val>
                                        </p:tav>
                                      </p:tavLst>
                                    </p:anim>
                                    <p:anim calcmode="lin" valueType="num">
                                      <p:cBhvr>
                                        <p:cTn id="38" dur="500" fill="hold"/>
                                        <p:tgtEl>
                                          <p:spTgt spid="85"/>
                                        </p:tgtEl>
                                        <p:attrNameLst>
                                          <p:attrName>ppt_h</p:attrName>
                                        </p:attrNameLst>
                                      </p:cBhvr>
                                      <p:tavLst>
                                        <p:tav tm="0">
                                          <p:val>
                                            <p:fltVal val="0"/>
                                          </p:val>
                                        </p:tav>
                                        <p:tav tm="100000">
                                          <p:val>
                                            <p:strVal val="#ppt_h"/>
                                          </p:val>
                                        </p:tav>
                                      </p:tavLst>
                                    </p:anim>
                                    <p:animEffect transition="in" filter="fade">
                                      <p:cBhvr>
                                        <p:cTn id="39" dur="500"/>
                                        <p:tgtEl>
                                          <p:spTgt spid="85"/>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p:cTn id="47" dur="500" fill="hold"/>
                                        <p:tgtEl>
                                          <p:spTgt spid="86"/>
                                        </p:tgtEl>
                                        <p:attrNameLst>
                                          <p:attrName>ppt_w</p:attrName>
                                        </p:attrNameLst>
                                      </p:cBhvr>
                                      <p:tavLst>
                                        <p:tav tm="0">
                                          <p:val>
                                            <p:fltVal val="0"/>
                                          </p:val>
                                        </p:tav>
                                        <p:tav tm="100000">
                                          <p:val>
                                            <p:strVal val="#ppt_w"/>
                                          </p:val>
                                        </p:tav>
                                      </p:tavLst>
                                    </p:anim>
                                    <p:anim calcmode="lin" valueType="num">
                                      <p:cBhvr>
                                        <p:cTn id="48" dur="500" fill="hold"/>
                                        <p:tgtEl>
                                          <p:spTgt spid="86"/>
                                        </p:tgtEl>
                                        <p:attrNameLst>
                                          <p:attrName>ppt_h</p:attrName>
                                        </p:attrNameLst>
                                      </p:cBhvr>
                                      <p:tavLst>
                                        <p:tav tm="0">
                                          <p:val>
                                            <p:fltVal val="0"/>
                                          </p:val>
                                        </p:tav>
                                        <p:tav tm="100000">
                                          <p:val>
                                            <p:strVal val="#ppt_h"/>
                                          </p:val>
                                        </p:tav>
                                      </p:tavLst>
                                    </p:anim>
                                    <p:animEffect transition="in" filter="fade">
                                      <p:cBhvr>
                                        <p:cTn id="49" dur="500"/>
                                        <p:tgtEl>
                                          <p:spTgt spid="86"/>
                                        </p:tgtEl>
                                      </p:cBhvr>
                                    </p:animEffect>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childTnLst>
                          </p:cTn>
                        </p:par>
                        <p:par>
                          <p:cTn id="54" fill="hold">
                            <p:stCondLst>
                              <p:cond delay="5000"/>
                            </p:stCondLst>
                            <p:childTnLst>
                              <p:par>
                                <p:cTn id="55" presetID="53" presetClass="entr" presetSubtype="16" fill="hold" nodeType="afterEffect">
                                  <p:stCondLst>
                                    <p:cond delay="0"/>
                                  </p:stCondLst>
                                  <p:childTnLst>
                                    <p:set>
                                      <p:cBhvr>
                                        <p:cTn id="56" dur="1" fill="hold">
                                          <p:stCondLst>
                                            <p:cond delay="0"/>
                                          </p:stCondLst>
                                        </p:cTn>
                                        <p:tgtEl>
                                          <p:spTgt spid="87"/>
                                        </p:tgtEl>
                                        <p:attrNameLst>
                                          <p:attrName>style.visibility</p:attrName>
                                        </p:attrNameLst>
                                      </p:cBhvr>
                                      <p:to>
                                        <p:strVal val="visible"/>
                                      </p:to>
                                    </p:set>
                                    <p:anim calcmode="lin" valueType="num">
                                      <p:cBhvr>
                                        <p:cTn id="57" dur="500" fill="hold"/>
                                        <p:tgtEl>
                                          <p:spTgt spid="87"/>
                                        </p:tgtEl>
                                        <p:attrNameLst>
                                          <p:attrName>ppt_w</p:attrName>
                                        </p:attrNameLst>
                                      </p:cBhvr>
                                      <p:tavLst>
                                        <p:tav tm="0">
                                          <p:val>
                                            <p:fltVal val="0"/>
                                          </p:val>
                                        </p:tav>
                                        <p:tav tm="100000">
                                          <p:val>
                                            <p:strVal val="#ppt_w"/>
                                          </p:val>
                                        </p:tav>
                                      </p:tavLst>
                                    </p:anim>
                                    <p:anim calcmode="lin" valueType="num">
                                      <p:cBhvr>
                                        <p:cTn id="58" dur="500" fill="hold"/>
                                        <p:tgtEl>
                                          <p:spTgt spid="87"/>
                                        </p:tgtEl>
                                        <p:attrNameLst>
                                          <p:attrName>ppt_h</p:attrName>
                                        </p:attrNameLst>
                                      </p:cBhvr>
                                      <p:tavLst>
                                        <p:tav tm="0">
                                          <p:val>
                                            <p:fltVal val="0"/>
                                          </p:val>
                                        </p:tav>
                                        <p:tav tm="100000">
                                          <p:val>
                                            <p:strVal val="#ppt_h"/>
                                          </p:val>
                                        </p:tav>
                                      </p:tavLst>
                                    </p:anim>
                                    <p:animEffect transition="in" filter="fade">
                                      <p:cBhvr>
                                        <p:cTn id="59" dur="500"/>
                                        <p:tgtEl>
                                          <p:spTgt spid="87"/>
                                        </p:tgtEl>
                                      </p:cBhvr>
                                    </p:animEffect>
                                  </p:childTnLst>
                                </p:cTn>
                              </p:par>
                            </p:childTnLst>
                          </p:cTn>
                        </p:par>
                        <p:par>
                          <p:cTn id="60" fill="hold">
                            <p:stCondLst>
                              <p:cond delay="5500"/>
                            </p:stCondLst>
                            <p:childTnLst>
                              <p:par>
                                <p:cTn id="61" presetID="10" presetClass="entr" presetSubtype="0"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26" name="Group 15026"/>
          <p:cNvGrpSpPr/>
          <p:nvPr/>
        </p:nvGrpSpPr>
        <p:grpSpPr>
          <a:xfrm>
            <a:off x="8757205" y="9810448"/>
            <a:ext cx="6688015" cy="1807904"/>
            <a:chOff x="0" y="0"/>
            <a:chExt cx="2507678" cy="677963"/>
          </a:xfrm>
        </p:grpSpPr>
        <p:sp>
          <p:nvSpPr>
            <p:cNvPr id="15021" name="Shape 15021"/>
            <p:cNvSpPr/>
            <p:nvPr/>
          </p:nvSpPr>
          <p:spPr>
            <a:xfrm>
              <a:off x="0" y="38099"/>
              <a:ext cx="639863" cy="639864"/>
            </a:xfrm>
            <a:prstGeom prst="roundRect">
              <a:avLst>
                <a:gd name="adj" fmla="val 16667"/>
              </a:avLst>
            </a:prstGeom>
            <a:solidFill>
              <a:srgbClr val="3A5063"/>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024" name="Group 15024"/>
            <p:cNvGrpSpPr/>
            <p:nvPr/>
          </p:nvGrpSpPr>
          <p:grpSpPr>
            <a:xfrm>
              <a:off x="690661" y="0"/>
              <a:ext cx="1817017" cy="535367"/>
              <a:chOff x="0" y="0"/>
              <a:chExt cx="1817015" cy="535366"/>
            </a:xfrm>
          </p:grpSpPr>
          <p:sp>
            <p:nvSpPr>
              <p:cNvPr id="15022" name="Shape 15022"/>
              <p:cNvSpPr/>
              <p:nvPr/>
            </p:nvSpPr>
            <p:spPr>
              <a:xfrm>
                <a:off x="0" y="0"/>
                <a:ext cx="1817015" cy="107336"/>
              </a:xfrm>
              <a:prstGeom prst="rect">
                <a:avLst/>
              </a:prstGeom>
              <a:noFill/>
              <a:ln w="12700" cap="flat">
                <a:noFill/>
                <a:miter lim="400000"/>
              </a:ln>
              <a:effectLst/>
            </p:spPr>
            <p:txBody>
              <a:bodyPr wrap="square" lIns="45719" tIns="45719" rIns="45719" bIns="45719" numCol="1" anchor="t">
                <a:spAutoFit/>
              </a:bodyPr>
              <a:lstStyle>
                <a:lvl1pPr>
                  <a:lnSpc>
                    <a:spcPct val="70000"/>
                  </a:lnSpc>
                  <a:defRPr sz="1400">
                    <a:solidFill>
                      <a:srgbClr val="3A5063"/>
                    </a:solidFill>
                    <a:uFill>
                      <a:solidFill>
                        <a:srgbClr val="3A5063"/>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单击此处添加标题</a:t>
                </a:r>
                <a:endParaRPr dirty="0">
                  <a:solidFill>
                    <a:schemeClr val="tx2"/>
                  </a:solidFill>
                  <a:latin typeface="+mn-ea"/>
                </a:endParaRPr>
              </a:p>
            </p:txBody>
          </p:sp>
          <p:sp>
            <p:nvSpPr>
              <p:cNvPr id="15023" name="Shape 15023"/>
              <p:cNvSpPr/>
              <p:nvPr/>
            </p:nvSpPr>
            <p:spPr>
              <a:xfrm>
                <a:off x="84932" y="244518"/>
                <a:ext cx="1732082" cy="290848"/>
              </a:xfrm>
              <a:prstGeom prst="rect">
                <a:avLst/>
              </a:prstGeom>
              <a:noFill/>
              <a:ln w="12700" cap="flat">
                <a:noFill/>
                <a:miter lim="400000"/>
              </a:ln>
              <a:effectLst/>
            </p:spPr>
            <p:txBody>
              <a:bodyPr wrap="square" lIns="0" tIns="0" rIns="0" bIns="0"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sp>
          <p:nvSpPr>
            <p:cNvPr id="15025" name="Shape 15025"/>
            <p:cNvSpPr/>
            <p:nvPr/>
          </p:nvSpPr>
          <p:spPr>
            <a:xfrm>
              <a:off x="183053" y="192504"/>
              <a:ext cx="280456" cy="282370"/>
            </a:xfrm>
            <a:custGeom>
              <a:avLst/>
              <a:gdLst/>
              <a:ahLst/>
              <a:cxnLst>
                <a:cxn ang="0">
                  <a:pos x="wd2" y="hd2"/>
                </a:cxn>
                <a:cxn ang="5400000">
                  <a:pos x="wd2" y="hd2"/>
                </a:cxn>
                <a:cxn ang="10800000">
                  <a:pos x="wd2" y="hd2"/>
                </a:cxn>
                <a:cxn ang="16200000">
                  <a:pos x="wd2" y="hd2"/>
                </a:cxn>
              </a:cxnLst>
              <a:rect l="0" t="0" r="r" b="b"/>
              <a:pathLst>
                <a:path w="21582" h="21587" extrusionOk="0">
                  <a:moveTo>
                    <a:pt x="6343" y="21587"/>
                  </a:moveTo>
                  <a:cubicBezTo>
                    <a:pt x="6342" y="21587"/>
                    <a:pt x="6340" y="21587"/>
                    <a:pt x="6338" y="21587"/>
                  </a:cubicBezTo>
                  <a:cubicBezTo>
                    <a:pt x="5102" y="21582"/>
                    <a:pt x="3960" y="21211"/>
                    <a:pt x="2916" y="20475"/>
                  </a:cubicBezTo>
                  <a:cubicBezTo>
                    <a:pt x="2567" y="20229"/>
                    <a:pt x="2229" y="19943"/>
                    <a:pt x="1901" y="19615"/>
                  </a:cubicBezTo>
                  <a:cubicBezTo>
                    <a:pt x="631" y="18345"/>
                    <a:pt x="-3" y="16881"/>
                    <a:pt x="0" y="15222"/>
                  </a:cubicBezTo>
                  <a:cubicBezTo>
                    <a:pt x="3" y="13563"/>
                    <a:pt x="646" y="12092"/>
                    <a:pt x="1929" y="10810"/>
                  </a:cubicBezTo>
                  <a:cubicBezTo>
                    <a:pt x="3246" y="9493"/>
                    <a:pt x="5036" y="8799"/>
                    <a:pt x="7230" y="8799"/>
                  </a:cubicBezTo>
                  <a:cubicBezTo>
                    <a:pt x="7777" y="8799"/>
                    <a:pt x="8350" y="8843"/>
                    <a:pt x="8946" y="8930"/>
                  </a:cubicBezTo>
                  <a:lnTo>
                    <a:pt x="12202" y="9365"/>
                  </a:lnTo>
                  <a:cubicBezTo>
                    <a:pt x="12818" y="9494"/>
                    <a:pt x="13401" y="9553"/>
                    <a:pt x="13943" y="9553"/>
                  </a:cubicBezTo>
                  <a:cubicBezTo>
                    <a:pt x="15390" y="9553"/>
                    <a:pt x="16538" y="9129"/>
                    <a:pt x="17201" y="8465"/>
                  </a:cubicBezTo>
                  <a:cubicBezTo>
                    <a:pt x="17766" y="7901"/>
                    <a:pt x="18045" y="7236"/>
                    <a:pt x="18039" y="6472"/>
                  </a:cubicBezTo>
                  <a:cubicBezTo>
                    <a:pt x="18019" y="5789"/>
                    <a:pt x="17787" y="5182"/>
                    <a:pt x="17341" y="4654"/>
                  </a:cubicBezTo>
                  <a:cubicBezTo>
                    <a:pt x="17277" y="4579"/>
                    <a:pt x="17210" y="4505"/>
                    <a:pt x="17137" y="4433"/>
                  </a:cubicBezTo>
                  <a:cubicBezTo>
                    <a:pt x="16926" y="4221"/>
                    <a:pt x="16699" y="4049"/>
                    <a:pt x="16456" y="3915"/>
                  </a:cubicBezTo>
                  <a:cubicBezTo>
                    <a:pt x="16053" y="3693"/>
                    <a:pt x="15607" y="3577"/>
                    <a:pt x="15116" y="3567"/>
                  </a:cubicBezTo>
                  <a:cubicBezTo>
                    <a:pt x="15113" y="3567"/>
                    <a:pt x="15111" y="3566"/>
                    <a:pt x="15108" y="3566"/>
                  </a:cubicBezTo>
                  <a:cubicBezTo>
                    <a:pt x="14343" y="3544"/>
                    <a:pt x="13675" y="3819"/>
                    <a:pt x="13102" y="4392"/>
                  </a:cubicBezTo>
                  <a:cubicBezTo>
                    <a:pt x="12398" y="5096"/>
                    <a:pt x="11967" y="6055"/>
                    <a:pt x="12028" y="7640"/>
                  </a:cubicBezTo>
                  <a:lnTo>
                    <a:pt x="9144" y="7255"/>
                  </a:lnTo>
                  <a:cubicBezTo>
                    <a:pt x="9145" y="7256"/>
                    <a:pt x="9147" y="7256"/>
                    <a:pt x="9148" y="7256"/>
                  </a:cubicBezTo>
                  <a:cubicBezTo>
                    <a:pt x="9146" y="7256"/>
                    <a:pt x="9144" y="7255"/>
                    <a:pt x="9142" y="7255"/>
                  </a:cubicBezTo>
                  <a:lnTo>
                    <a:pt x="9131" y="7253"/>
                  </a:lnTo>
                  <a:cubicBezTo>
                    <a:pt x="9133" y="7254"/>
                    <a:pt x="9135" y="7254"/>
                    <a:pt x="9137" y="7254"/>
                  </a:cubicBezTo>
                  <a:cubicBezTo>
                    <a:pt x="9024" y="7238"/>
                    <a:pt x="8915" y="7231"/>
                    <a:pt x="8802" y="7217"/>
                  </a:cubicBezTo>
                  <a:cubicBezTo>
                    <a:pt x="8704" y="4934"/>
                    <a:pt x="9346" y="3396"/>
                    <a:pt x="10813" y="1929"/>
                  </a:cubicBezTo>
                  <a:cubicBezTo>
                    <a:pt x="12115" y="628"/>
                    <a:pt x="13578" y="-13"/>
                    <a:pt x="15204" y="1"/>
                  </a:cubicBezTo>
                  <a:lnTo>
                    <a:pt x="15227" y="0"/>
                  </a:lnTo>
                  <a:cubicBezTo>
                    <a:pt x="15231" y="0"/>
                    <a:pt x="15234" y="0"/>
                    <a:pt x="15238" y="0"/>
                  </a:cubicBezTo>
                  <a:cubicBezTo>
                    <a:pt x="16877" y="0"/>
                    <a:pt x="18346" y="650"/>
                    <a:pt x="19645" y="1949"/>
                  </a:cubicBezTo>
                  <a:cubicBezTo>
                    <a:pt x="19966" y="2270"/>
                    <a:pt x="20248" y="2603"/>
                    <a:pt x="20489" y="2947"/>
                  </a:cubicBezTo>
                  <a:cubicBezTo>
                    <a:pt x="21214" y="3980"/>
                    <a:pt x="21578" y="5116"/>
                    <a:pt x="21582" y="6353"/>
                  </a:cubicBezTo>
                  <a:cubicBezTo>
                    <a:pt x="21597" y="7580"/>
                    <a:pt x="21246" y="8706"/>
                    <a:pt x="20528" y="9734"/>
                  </a:cubicBezTo>
                  <a:cubicBezTo>
                    <a:pt x="20289" y="10077"/>
                    <a:pt x="20010" y="10409"/>
                    <a:pt x="19689" y="10729"/>
                  </a:cubicBezTo>
                  <a:cubicBezTo>
                    <a:pt x="18342" y="12076"/>
                    <a:pt x="16560" y="12785"/>
                    <a:pt x="14418" y="12785"/>
                  </a:cubicBezTo>
                  <a:cubicBezTo>
                    <a:pt x="13838" y="12785"/>
                    <a:pt x="13234" y="12734"/>
                    <a:pt x="12603" y="12628"/>
                  </a:cubicBezTo>
                  <a:lnTo>
                    <a:pt x="9359" y="12206"/>
                  </a:lnTo>
                  <a:cubicBezTo>
                    <a:pt x="8753" y="12077"/>
                    <a:pt x="8177" y="12017"/>
                    <a:pt x="7640" y="12017"/>
                  </a:cubicBezTo>
                  <a:cubicBezTo>
                    <a:pt x="6196" y="12017"/>
                    <a:pt x="5038" y="12452"/>
                    <a:pt x="4356" y="13134"/>
                  </a:cubicBezTo>
                  <a:cubicBezTo>
                    <a:pt x="4144" y="13346"/>
                    <a:pt x="3973" y="13572"/>
                    <a:pt x="3844" y="13812"/>
                  </a:cubicBezTo>
                  <a:cubicBezTo>
                    <a:pt x="3629" y="14211"/>
                    <a:pt x="3528" y="14650"/>
                    <a:pt x="3543" y="15128"/>
                  </a:cubicBezTo>
                  <a:cubicBezTo>
                    <a:pt x="3560" y="15714"/>
                    <a:pt x="3728" y="16238"/>
                    <a:pt x="4049" y="16701"/>
                  </a:cubicBezTo>
                  <a:cubicBezTo>
                    <a:pt x="4156" y="16856"/>
                    <a:pt x="4280" y="17003"/>
                    <a:pt x="4421" y="17144"/>
                  </a:cubicBezTo>
                  <a:cubicBezTo>
                    <a:pt x="4978" y="17701"/>
                    <a:pt x="5635" y="17997"/>
                    <a:pt x="6392" y="18032"/>
                  </a:cubicBezTo>
                  <a:lnTo>
                    <a:pt x="6448" y="18034"/>
                  </a:lnTo>
                  <a:cubicBezTo>
                    <a:pt x="7230" y="18040"/>
                    <a:pt x="7902" y="17761"/>
                    <a:pt x="8467" y="17197"/>
                  </a:cubicBezTo>
                  <a:cubicBezTo>
                    <a:pt x="9177" y="16486"/>
                    <a:pt x="9610" y="15521"/>
                    <a:pt x="9542" y="13932"/>
                  </a:cubicBezTo>
                  <a:lnTo>
                    <a:pt x="12399" y="14303"/>
                  </a:lnTo>
                  <a:cubicBezTo>
                    <a:pt x="12506" y="14321"/>
                    <a:pt x="12613" y="14335"/>
                    <a:pt x="12720" y="14350"/>
                  </a:cubicBezTo>
                  <a:cubicBezTo>
                    <a:pt x="12790" y="16689"/>
                    <a:pt x="12167" y="18224"/>
                    <a:pt x="10756" y="19635"/>
                  </a:cubicBezTo>
                  <a:cubicBezTo>
                    <a:pt x="9457" y="20934"/>
                    <a:pt x="7986" y="21584"/>
                    <a:pt x="6343" y="21587"/>
                  </a:cubicBezTo>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grpSp>
        <p:nvGrpSpPr>
          <p:cNvPr id="15036" name="Group 15036"/>
          <p:cNvGrpSpPr/>
          <p:nvPr/>
        </p:nvGrpSpPr>
        <p:grpSpPr>
          <a:xfrm>
            <a:off x="16596831" y="9810448"/>
            <a:ext cx="6688015" cy="1807904"/>
            <a:chOff x="0" y="0"/>
            <a:chExt cx="2507678" cy="677963"/>
          </a:xfrm>
        </p:grpSpPr>
        <p:sp>
          <p:nvSpPr>
            <p:cNvPr id="15027" name="Shape 15027"/>
            <p:cNvSpPr/>
            <p:nvPr/>
          </p:nvSpPr>
          <p:spPr>
            <a:xfrm>
              <a:off x="0" y="38099"/>
              <a:ext cx="639863" cy="639864"/>
            </a:xfrm>
            <a:prstGeom prst="roundRect">
              <a:avLst>
                <a:gd name="adj" fmla="val 16667"/>
              </a:avLst>
            </a:prstGeom>
            <a:solidFill>
              <a:srgbClr val="808080"/>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030" name="Group 15030"/>
            <p:cNvGrpSpPr/>
            <p:nvPr/>
          </p:nvGrpSpPr>
          <p:grpSpPr>
            <a:xfrm>
              <a:off x="690661" y="0"/>
              <a:ext cx="1817017" cy="535367"/>
              <a:chOff x="0" y="0"/>
              <a:chExt cx="1817015" cy="535366"/>
            </a:xfrm>
          </p:grpSpPr>
          <p:sp>
            <p:nvSpPr>
              <p:cNvPr id="15028" name="Shape 15028"/>
              <p:cNvSpPr/>
              <p:nvPr/>
            </p:nvSpPr>
            <p:spPr>
              <a:xfrm>
                <a:off x="0" y="0"/>
                <a:ext cx="1817015" cy="107336"/>
              </a:xfrm>
              <a:prstGeom prst="rect">
                <a:avLst/>
              </a:prstGeom>
              <a:noFill/>
              <a:ln w="12700" cap="flat">
                <a:noFill/>
                <a:miter lim="400000"/>
              </a:ln>
              <a:effectLst/>
            </p:spPr>
            <p:txBody>
              <a:bodyPr wrap="square" lIns="45719" tIns="45719" rIns="45719" bIns="45719" numCol="1" anchor="t">
                <a:spAutoFit/>
              </a:bodyPr>
              <a:lstStyle>
                <a:lvl1pPr>
                  <a:lnSpc>
                    <a:spcPct val="70000"/>
                  </a:lnSpc>
                  <a:defRPr sz="1400">
                    <a:solidFill>
                      <a:srgbClr val="595959"/>
                    </a:solidFill>
                    <a:uFill>
                      <a:solidFill>
                        <a:srgbClr val="595959"/>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单击此处添加标题</a:t>
                </a:r>
                <a:endParaRPr dirty="0">
                  <a:solidFill>
                    <a:schemeClr val="tx2"/>
                  </a:solidFill>
                  <a:latin typeface="+mn-ea"/>
                </a:endParaRPr>
              </a:p>
            </p:txBody>
          </p:sp>
          <p:sp>
            <p:nvSpPr>
              <p:cNvPr id="15029" name="Shape 15029"/>
              <p:cNvSpPr/>
              <p:nvPr/>
            </p:nvSpPr>
            <p:spPr>
              <a:xfrm>
                <a:off x="84932" y="244518"/>
                <a:ext cx="1732082" cy="290848"/>
              </a:xfrm>
              <a:prstGeom prst="rect">
                <a:avLst/>
              </a:prstGeom>
              <a:noFill/>
              <a:ln w="12700" cap="flat">
                <a:noFill/>
                <a:miter lim="400000"/>
              </a:ln>
              <a:effectLst/>
            </p:spPr>
            <p:txBody>
              <a:bodyPr wrap="square" lIns="0" tIns="0" rIns="0" bIns="0"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035" name="Group 15035"/>
            <p:cNvGrpSpPr/>
            <p:nvPr/>
          </p:nvGrpSpPr>
          <p:grpSpPr>
            <a:xfrm>
              <a:off x="165904" y="226204"/>
              <a:ext cx="312719" cy="217635"/>
              <a:chOff x="0" y="0"/>
              <a:chExt cx="312718" cy="217634"/>
            </a:xfrm>
          </p:grpSpPr>
          <p:sp>
            <p:nvSpPr>
              <p:cNvPr id="15031" name="Shape 15031"/>
              <p:cNvSpPr/>
              <p:nvPr/>
            </p:nvSpPr>
            <p:spPr>
              <a:xfrm>
                <a:off x="0" y="0"/>
                <a:ext cx="250176" cy="217635"/>
              </a:xfrm>
              <a:custGeom>
                <a:avLst/>
                <a:gdLst/>
                <a:ahLst/>
                <a:cxnLst>
                  <a:cxn ang="0">
                    <a:pos x="wd2" y="hd2"/>
                  </a:cxn>
                  <a:cxn ang="5400000">
                    <a:pos x="wd2" y="hd2"/>
                  </a:cxn>
                  <a:cxn ang="10800000">
                    <a:pos x="wd2" y="hd2"/>
                  </a:cxn>
                  <a:cxn ang="16200000">
                    <a:pos x="wd2" y="hd2"/>
                  </a:cxn>
                </a:cxnLst>
                <a:rect l="0" t="0" r="r" b="b"/>
                <a:pathLst>
                  <a:path w="21600" h="21600" extrusionOk="0">
                    <a:moveTo>
                      <a:pt x="18894" y="16178"/>
                    </a:moveTo>
                    <a:cubicBezTo>
                      <a:pt x="17589" y="15516"/>
                      <a:pt x="15655" y="13808"/>
                      <a:pt x="12787" y="13220"/>
                    </a:cubicBezTo>
                    <a:cubicBezTo>
                      <a:pt x="13521" y="12321"/>
                      <a:pt x="14077" y="10918"/>
                      <a:pt x="14646" y="9254"/>
                    </a:cubicBezTo>
                    <a:cubicBezTo>
                      <a:pt x="14977" y="8290"/>
                      <a:pt x="14918" y="7469"/>
                      <a:pt x="14918" y="6297"/>
                    </a:cubicBezTo>
                    <a:cubicBezTo>
                      <a:pt x="14918" y="5433"/>
                      <a:pt x="15064" y="4047"/>
                      <a:pt x="14875" y="3285"/>
                    </a:cubicBezTo>
                    <a:cubicBezTo>
                      <a:pt x="14244" y="709"/>
                      <a:pt x="12645" y="0"/>
                      <a:pt x="10774" y="0"/>
                    </a:cubicBezTo>
                    <a:cubicBezTo>
                      <a:pt x="8901" y="0"/>
                      <a:pt x="7302" y="714"/>
                      <a:pt x="6671" y="3291"/>
                    </a:cubicBezTo>
                    <a:cubicBezTo>
                      <a:pt x="6487" y="4055"/>
                      <a:pt x="6629" y="5436"/>
                      <a:pt x="6629" y="6297"/>
                    </a:cubicBezTo>
                    <a:cubicBezTo>
                      <a:pt x="6629" y="7471"/>
                      <a:pt x="6574" y="8296"/>
                      <a:pt x="6905" y="9261"/>
                    </a:cubicBezTo>
                    <a:cubicBezTo>
                      <a:pt x="7479" y="10933"/>
                      <a:pt x="8027" y="12335"/>
                      <a:pt x="8756" y="13231"/>
                    </a:cubicBezTo>
                    <a:cubicBezTo>
                      <a:pt x="5913" y="13826"/>
                      <a:pt x="3993" y="15524"/>
                      <a:pt x="2697" y="16184"/>
                    </a:cubicBezTo>
                    <a:cubicBezTo>
                      <a:pt x="15" y="17555"/>
                      <a:pt x="0" y="19056"/>
                      <a:pt x="0" y="19056"/>
                    </a:cubicBezTo>
                    <a:lnTo>
                      <a:pt x="0" y="21600"/>
                    </a:lnTo>
                    <a:lnTo>
                      <a:pt x="21600" y="21595"/>
                    </a:lnTo>
                    <a:lnTo>
                      <a:pt x="21600" y="19056"/>
                    </a:lnTo>
                    <a:cubicBezTo>
                      <a:pt x="21600" y="19055"/>
                      <a:pt x="21587" y="17548"/>
                      <a:pt x="18894" y="16178"/>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32" name="Shape 15032"/>
              <p:cNvSpPr/>
              <p:nvPr/>
            </p:nvSpPr>
            <p:spPr>
              <a:xfrm>
                <a:off x="211354" y="8597"/>
                <a:ext cx="101365" cy="19883"/>
              </a:xfrm>
              <a:prstGeom prst="rect">
                <a:avLst/>
              </a:pr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33" name="Shape 15033"/>
              <p:cNvSpPr/>
              <p:nvPr/>
            </p:nvSpPr>
            <p:spPr>
              <a:xfrm>
                <a:off x="211354" y="55886"/>
                <a:ext cx="59848" cy="19883"/>
              </a:xfrm>
              <a:prstGeom prst="rect">
                <a:avLst/>
              </a:pr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34" name="Shape 15034"/>
              <p:cNvSpPr/>
              <p:nvPr/>
            </p:nvSpPr>
            <p:spPr>
              <a:xfrm>
                <a:off x="211354" y="103174"/>
                <a:ext cx="84111" cy="19883"/>
              </a:xfrm>
              <a:prstGeom prst="rect">
                <a:avLst/>
              </a:pr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grpSp>
      <p:grpSp>
        <p:nvGrpSpPr>
          <p:cNvPr id="15045" name="Group 15045"/>
          <p:cNvGrpSpPr/>
          <p:nvPr/>
        </p:nvGrpSpPr>
        <p:grpSpPr>
          <a:xfrm>
            <a:off x="1136213" y="9810448"/>
            <a:ext cx="6688015" cy="1807904"/>
            <a:chOff x="0" y="0"/>
            <a:chExt cx="2507678" cy="677963"/>
          </a:xfrm>
        </p:grpSpPr>
        <p:sp>
          <p:nvSpPr>
            <p:cNvPr id="15037" name="Shape 15037"/>
            <p:cNvSpPr/>
            <p:nvPr/>
          </p:nvSpPr>
          <p:spPr>
            <a:xfrm>
              <a:off x="0" y="38099"/>
              <a:ext cx="639863" cy="639864"/>
            </a:xfrm>
            <a:prstGeom prst="roundRect">
              <a:avLst>
                <a:gd name="adj" fmla="val 16667"/>
              </a:avLst>
            </a:prstGeom>
            <a:solidFill>
              <a:srgbClr val="3194C6"/>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040" name="Group 15040"/>
            <p:cNvGrpSpPr/>
            <p:nvPr/>
          </p:nvGrpSpPr>
          <p:grpSpPr>
            <a:xfrm>
              <a:off x="690661" y="0"/>
              <a:ext cx="1817017" cy="535367"/>
              <a:chOff x="0" y="0"/>
              <a:chExt cx="1817015" cy="535366"/>
            </a:xfrm>
          </p:grpSpPr>
          <p:sp>
            <p:nvSpPr>
              <p:cNvPr id="15038" name="Shape 15038"/>
              <p:cNvSpPr/>
              <p:nvPr/>
            </p:nvSpPr>
            <p:spPr>
              <a:xfrm>
                <a:off x="0" y="0"/>
                <a:ext cx="1817015" cy="107336"/>
              </a:xfrm>
              <a:prstGeom prst="rect">
                <a:avLst/>
              </a:prstGeom>
              <a:noFill/>
              <a:ln w="12700" cap="flat">
                <a:noFill/>
                <a:miter lim="400000"/>
              </a:ln>
              <a:effectLst/>
            </p:spPr>
            <p:txBody>
              <a:bodyPr wrap="square" lIns="45719" tIns="45719" rIns="45719" bIns="45719" numCol="1" anchor="t">
                <a:spAutoFit/>
              </a:bodyPr>
              <a:lstStyle>
                <a:lvl1pPr>
                  <a:lnSpc>
                    <a:spcPct val="70000"/>
                  </a:lnSpc>
                  <a:defRPr sz="1400">
                    <a:solidFill>
                      <a:srgbClr val="3194C6"/>
                    </a:solidFill>
                    <a:uFill>
                      <a:solidFill>
                        <a:srgbClr val="3194C6"/>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单击此处添加标题</a:t>
                </a:r>
                <a:endParaRPr dirty="0">
                  <a:solidFill>
                    <a:schemeClr val="tx2"/>
                  </a:solidFill>
                  <a:latin typeface="+mn-ea"/>
                </a:endParaRPr>
              </a:p>
            </p:txBody>
          </p:sp>
          <p:sp>
            <p:nvSpPr>
              <p:cNvPr id="15039" name="Shape 15039"/>
              <p:cNvSpPr/>
              <p:nvPr/>
            </p:nvSpPr>
            <p:spPr>
              <a:xfrm>
                <a:off x="84932" y="244518"/>
                <a:ext cx="1732082" cy="290848"/>
              </a:xfrm>
              <a:prstGeom prst="rect">
                <a:avLst/>
              </a:prstGeom>
              <a:noFill/>
              <a:ln w="12700" cap="flat">
                <a:noFill/>
                <a:miter lim="400000"/>
              </a:ln>
              <a:effectLst/>
            </p:spPr>
            <p:txBody>
              <a:bodyPr wrap="square" lIns="0" tIns="0" rIns="0" bIns="0"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044" name="Group 15044"/>
            <p:cNvGrpSpPr/>
            <p:nvPr/>
          </p:nvGrpSpPr>
          <p:grpSpPr>
            <a:xfrm>
              <a:off x="216915" y="231817"/>
              <a:ext cx="225427" cy="233364"/>
              <a:chOff x="0" y="0"/>
              <a:chExt cx="225425" cy="233362"/>
            </a:xfrm>
          </p:grpSpPr>
          <p:sp>
            <p:nvSpPr>
              <p:cNvPr id="15041" name="Shape 15041"/>
              <p:cNvSpPr/>
              <p:nvPr/>
            </p:nvSpPr>
            <p:spPr>
              <a:xfrm>
                <a:off x="0" y="165585"/>
                <a:ext cx="225426" cy="67778"/>
              </a:xfrm>
              <a:custGeom>
                <a:avLst/>
                <a:gdLst/>
                <a:ahLst/>
                <a:cxnLst>
                  <a:cxn ang="0">
                    <a:pos x="wd2" y="hd2"/>
                  </a:cxn>
                  <a:cxn ang="5400000">
                    <a:pos x="wd2" y="hd2"/>
                  </a:cxn>
                  <a:cxn ang="10800000">
                    <a:pos x="wd2" y="hd2"/>
                  </a:cxn>
                  <a:cxn ang="16200000">
                    <a:pos x="wd2" y="hd2"/>
                  </a:cxn>
                </a:cxnLst>
                <a:rect l="0" t="0" r="r" b="b"/>
                <a:pathLst>
                  <a:path w="21599" h="21600" extrusionOk="0">
                    <a:moveTo>
                      <a:pt x="10808" y="4941"/>
                    </a:moveTo>
                    <a:lnTo>
                      <a:pt x="10733" y="4941"/>
                    </a:lnTo>
                    <a:cubicBezTo>
                      <a:pt x="7755" y="4941"/>
                      <a:pt x="4941" y="4190"/>
                      <a:pt x="2810" y="2824"/>
                    </a:cubicBezTo>
                    <a:cubicBezTo>
                      <a:pt x="2124" y="2384"/>
                      <a:pt x="976" y="1649"/>
                      <a:pt x="0" y="53"/>
                    </a:cubicBezTo>
                    <a:lnTo>
                      <a:pt x="10" y="14728"/>
                    </a:lnTo>
                    <a:cubicBezTo>
                      <a:pt x="12" y="18532"/>
                      <a:pt x="4806" y="21600"/>
                      <a:pt x="10732" y="21600"/>
                    </a:cubicBezTo>
                    <a:cubicBezTo>
                      <a:pt x="10758" y="21600"/>
                      <a:pt x="10783" y="21600"/>
                      <a:pt x="10808" y="21600"/>
                    </a:cubicBezTo>
                    <a:cubicBezTo>
                      <a:pt x="16771" y="21576"/>
                      <a:pt x="21600" y="18455"/>
                      <a:pt x="21599" y="14632"/>
                    </a:cubicBezTo>
                    <a:lnTo>
                      <a:pt x="21588" y="0"/>
                    </a:lnTo>
                    <a:cubicBezTo>
                      <a:pt x="20611" y="1589"/>
                      <a:pt x="19468" y="2327"/>
                      <a:pt x="18782" y="2772"/>
                    </a:cubicBezTo>
                    <a:cubicBezTo>
                      <a:pt x="16636" y="4159"/>
                      <a:pt x="13805" y="4930"/>
                      <a:pt x="10808" y="4941"/>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42" name="Shape 15042"/>
              <p:cNvSpPr/>
              <p:nvPr/>
            </p:nvSpPr>
            <p:spPr>
              <a:xfrm>
                <a:off x="0" y="93750"/>
                <a:ext cx="225426" cy="68995"/>
              </a:xfrm>
              <a:custGeom>
                <a:avLst/>
                <a:gdLst/>
                <a:ahLst/>
                <a:cxnLst>
                  <a:cxn ang="0">
                    <a:pos x="wd2" y="hd2"/>
                  </a:cxn>
                  <a:cxn ang="5400000">
                    <a:pos x="wd2" y="hd2"/>
                  </a:cxn>
                  <a:cxn ang="10800000">
                    <a:pos x="wd2" y="hd2"/>
                  </a:cxn>
                  <a:cxn ang="16200000">
                    <a:pos x="wd2" y="hd2"/>
                  </a:cxn>
                </a:cxnLst>
                <a:rect l="0" t="0" r="r" b="b"/>
                <a:pathLst>
                  <a:path w="21599" h="21600" extrusionOk="0">
                    <a:moveTo>
                      <a:pt x="10809" y="4862"/>
                    </a:moveTo>
                    <a:lnTo>
                      <a:pt x="10734" y="4862"/>
                    </a:lnTo>
                    <a:cubicBezTo>
                      <a:pt x="7756" y="4862"/>
                      <a:pt x="4942" y="4121"/>
                      <a:pt x="2811" y="2778"/>
                    </a:cubicBezTo>
                    <a:cubicBezTo>
                      <a:pt x="2125" y="2344"/>
                      <a:pt x="978" y="1621"/>
                      <a:pt x="2" y="52"/>
                    </a:cubicBezTo>
                    <a:cubicBezTo>
                      <a:pt x="2" y="72"/>
                      <a:pt x="0" y="92"/>
                      <a:pt x="0" y="114"/>
                    </a:cubicBezTo>
                    <a:lnTo>
                      <a:pt x="11" y="14832"/>
                    </a:lnTo>
                    <a:cubicBezTo>
                      <a:pt x="12" y="18580"/>
                      <a:pt x="4806" y="21600"/>
                      <a:pt x="10733" y="21600"/>
                    </a:cubicBezTo>
                    <a:cubicBezTo>
                      <a:pt x="10759" y="21600"/>
                      <a:pt x="10783" y="21600"/>
                      <a:pt x="10809" y="21600"/>
                    </a:cubicBezTo>
                    <a:cubicBezTo>
                      <a:pt x="16771" y="21576"/>
                      <a:pt x="21600" y="18502"/>
                      <a:pt x="21599" y="14739"/>
                    </a:cubicBezTo>
                    <a:lnTo>
                      <a:pt x="21588" y="21"/>
                    </a:lnTo>
                    <a:cubicBezTo>
                      <a:pt x="21588" y="21"/>
                      <a:pt x="21587" y="6"/>
                      <a:pt x="21587" y="0"/>
                    </a:cubicBezTo>
                    <a:cubicBezTo>
                      <a:pt x="20611" y="1562"/>
                      <a:pt x="19468" y="2289"/>
                      <a:pt x="18782" y="2725"/>
                    </a:cubicBezTo>
                    <a:cubicBezTo>
                      <a:pt x="16635" y="4091"/>
                      <a:pt x="13805" y="4850"/>
                      <a:pt x="10809" y="4862"/>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43" name="Shape 15043"/>
              <p:cNvSpPr/>
              <p:nvPr/>
            </p:nvSpPr>
            <p:spPr>
              <a:xfrm>
                <a:off x="-1" y="-1"/>
                <a:ext cx="225426" cy="90505"/>
              </a:xfrm>
              <a:custGeom>
                <a:avLst/>
                <a:gdLst/>
                <a:ahLst/>
                <a:cxnLst>
                  <a:cxn ang="0">
                    <a:pos x="wd2" y="hd2"/>
                  </a:cxn>
                  <a:cxn ang="5400000">
                    <a:pos x="wd2" y="hd2"/>
                  </a:cxn>
                  <a:cxn ang="10800000">
                    <a:pos x="wd2" y="hd2"/>
                  </a:cxn>
                  <a:cxn ang="16200000">
                    <a:pos x="wd2" y="hd2"/>
                  </a:cxn>
                </a:cxnLst>
                <a:rect l="0" t="0" r="r" b="b"/>
                <a:pathLst>
                  <a:path w="21598" h="21600" extrusionOk="0">
                    <a:moveTo>
                      <a:pt x="10733" y="21600"/>
                    </a:moveTo>
                    <a:cubicBezTo>
                      <a:pt x="10758" y="21600"/>
                      <a:pt x="10783" y="21600"/>
                      <a:pt x="10808" y="21600"/>
                    </a:cubicBezTo>
                    <a:cubicBezTo>
                      <a:pt x="16770" y="21581"/>
                      <a:pt x="21599" y="19239"/>
                      <a:pt x="21598" y="16373"/>
                    </a:cubicBezTo>
                    <a:lnTo>
                      <a:pt x="21587" y="5156"/>
                    </a:lnTo>
                    <a:cubicBezTo>
                      <a:pt x="21586" y="2300"/>
                      <a:pt x="16796" y="0"/>
                      <a:pt x="10870" y="0"/>
                    </a:cubicBezTo>
                    <a:cubicBezTo>
                      <a:pt x="10844" y="0"/>
                      <a:pt x="10818" y="0"/>
                      <a:pt x="10792" y="0"/>
                    </a:cubicBezTo>
                    <a:cubicBezTo>
                      <a:pt x="4830" y="19"/>
                      <a:pt x="-1" y="2359"/>
                      <a:pt x="0" y="5227"/>
                    </a:cubicBezTo>
                    <a:lnTo>
                      <a:pt x="11" y="16442"/>
                    </a:lnTo>
                    <a:cubicBezTo>
                      <a:pt x="12" y="19298"/>
                      <a:pt x="4806" y="21600"/>
                      <a:pt x="10733" y="21600"/>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grpSp>
      <p:pic>
        <p:nvPicPr>
          <p:cNvPr id="15046" name="Drag-image3.jpg"/>
          <p:cNvPicPr/>
          <p:nvPr/>
        </p:nvPicPr>
        <p:blipFill rotWithShape="1">
          <a:blip r:embed="rId2">
            <a:extLst>
              <a:ext uri="{28A0092B-C50C-407E-A947-70E740481C1C}">
                <a14:useLocalDpi xmlns:a14="http://schemas.microsoft.com/office/drawing/2010/main" val="0"/>
              </a:ext>
            </a:extLst>
          </a:blip>
          <a:srcRect l="4475" r="4475"/>
          <a:stretch>
            <a:fillRect/>
          </a:stretch>
        </p:blipFill>
        <p:spPr>
          <a:xfrm>
            <a:off x="1" y="2212864"/>
            <a:ext cx="24386884" cy="6695184"/>
          </a:xfrm>
          <a:prstGeom prst="rect">
            <a:avLst/>
          </a:prstGeom>
          <a:ln w="12700">
            <a:miter lim="400000"/>
            <a:headEnd/>
            <a:tailEnd/>
          </a:ln>
        </p:spPr>
      </p:pic>
      <p:sp>
        <p:nvSpPr>
          <p:cNvPr id="31"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32"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15045"/>
                                        </p:tgtEl>
                                        <p:attrNameLst>
                                          <p:attrName>style.visibility</p:attrName>
                                        </p:attrNameLst>
                                      </p:cBhvr>
                                      <p:to>
                                        <p:strVal val="visible"/>
                                      </p:to>
                                    </p:set>
                                    <p:anim calcmode="lin" valueType="num">
                                      <p:cBhvr>
                                        <p:cTn id="7" dur="300" fill="hold"/>
                                        <p:tgtEl>
                                          <p:spTgt spid="15045"/>
                                        </p:tgtEl>
                                        <p:attrNameLst>
                                          <p:attrName>ppt_x</p:attrName>
                                        </p:attrNameLst>
                                      </p:cBhvr>
                                      <p:tavLst>
                                        <p:tav tm="0">
                                          <p:val>
                                            <p:strVal val="0-#ppt_w/2"/>
                                          </p:val>
                                        </p:tav>
                                        <p:tav tm="100000">
                                          <p:val>
                                            <p:strVal val="#ppt_x"/>
                                          </p:val>
                                        </p:tav>
                                      </p:tavLst>
                                    </p:anim>
                                    <p:anim calcmode="lin" valueType="num">
                                      <p:cBhvr>
                                        <p:cTn id="8" dur="300" fill="hold"/>
                                        <p:tgtEl>
                                          <p:spTgt spid="150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5026"/>
                                        </p:tgtEl>
                                        <p:attrNameLst>
                                          <p:attrName>style.visibility</p:attrName>
                                        </p:attrNameLst>
                                      </p:cBhvr>
                                      <p:to>
                                        <p:strVal val="visible"/>
                                      </p:to>
                                    </p:set>
                                    <p:anim calcmode="lin" valueType="num">
                                      <p:cBhvr>
                                        <p:cTn id="12" dur="300" fill="hold"/>
                                        <p:tgtEl>
                                          <p:spTgt spid="15026"/>
                                        </p:tgtEl>
                                        <p:attrNameLst>
                                          <p:attrName>ppt_x</p:attrName>
                                        </p:attrNameLst>
                                      </p:cBhvr>
                                      <p:tavLst>
                                        <p:tav tm="0">
                                          <p:val>
                                            <p:strVal val="0-#ppt_w/2"/>
                                          </p:val>
                                        </p:tav>
                                        <p:tav tm="100000">
                                          <p:val>
                                            <p:strVal val="#ppt_x"/>
                                          </p:val>
                                        </p:tav>
                                      </p:tavLst>
                                    </p:anim>
                                    <p:anim calcmode="lin" valueType="num">
                                      <p:cBhvr>
                                        <p:cTn id="13" dur="300" fill="hold"/>
                                        <p:tgtEl>
                                          <p:spTgt spid="150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15036"/>
                                        </p:tgtEl>
                                        <p:attrNameLst>
                                          <p:attrName>style.visibility</p:attrName>
                                        </p:attrNameLst>
                                      </p:cBhvr>
                                      <p:to>
                                        <p:strVal val="visible"/>
                                      </p:to>
                                    </p:set>
                                    <p:anim calcmode="lin" valueType="num">
                                      <p:cBhvr>
                                        <p:cTn id="17" dur="300" fill="hold"/>
                                        <p:tgtEl>
                                          <p:spTgt spid="15036"/>
                                        </p:tgtEl>
                                        <p:attrNameLst>
                                          <p:attrName>ppt_x</p:attrName>
                                        </p:attrNameLst>
                                      </p:cBhvr>
                                      <p:tavLst>
                                        <p:tav tm="0">
                                          <p:val>
                                            <p:strVal val="0-#ppt_w/2"/>
                                          </p:val>
                                        </p:tav>
                                        <p:tav tm="100000">
                                          <p:val>
                                            <p:strVal val="#ppt_x"/>
                                          </p:val>
                                        </p:tav>
                                      </p:tavLst>
                                    </p:anim>
                                    <p:anim calcmode="lin" valueType="num">
                                      <p:cBhvr>
                                        <p:cTn id="18" dur="300" fill="hold"/>
                                        <p:tgtEl>
                                          <p:spTgt spid="150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6" grpId="0" advAuto="0"/>
      <p:bldP spid="15036" grpId="0" advAuto="0"/>
      <p:bldP spid="15045" grpId="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0" name="Shape 17850"/>
          <p:cNvSpPr/>
          <p:nvPr/>
        </p:nvSpPr>
        <p:spPr>
          <a:xfrm>
            <a:off x="12142785" y="3268133"/>
            <a:ext cx="121933" cy="10447867"/>
          </a:xfrm>
          <a:prstGeom prst="rect">
            <a:avLst/>
          </a:prstGeom>
          <a:solidFill>
            <a:srgbClr val="E7535F"/>
          </a:solidFill>
          <a:ln w="12700">
            <a:miter lim="400000"/>
          </a:ln>
        </p:spPr>
        <p:txBody>
          <a:bodyPr lIns="0" tIns="0" rIns="0" bIns="0" anchor="ctr"/>
          <a:lstStyle/>
          <a:p>
            <a:pPr lvl="0" algn="ctr"/>
            <a:endParaRPr>
              <a:latin typeface="+mn-ea"/>
              <a:ea typeface="+mn-ea"/>
            </a:endParaRPr>
          </a:p>
        </p:txBody>
      </p:sp>
      <p:sp>
        <p:nvSpPr>
          <p:cNvPr id="17851" name="Shape 17851"/>
          <p:cNvSpPr/>
          <p:nvPr/>
        </p:nvSpPr>
        <p:spPr>
          <a:xfrm>
            <a:off x="11963370" y="2925185"/>
            <a:ext cx="494323" cy="494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7535F"/>
          </a:solidFill>
          <a:ln w="12700">
            <a:miter lim="400000"/>
          </a:ln>
        </p:spPr>
        <p:txBody>
          <a:bodyPr lIns="0" tIns="0" rIns="0" bIns="0" anchor="ctr"/>
          <a:lstStyle/>
          <a:p>
            <a:pPr lvl="0" algn="ctr"/>
            <a:endParaRPr>
              <a:latin typeface="+mn-ea"/>
              <a:ea typeface="+mn-ea"/>
            </a:endParaRPr>
          </a:p>
        </p:txBody>
      </p:sp>
      <p:grpSp>
        <p:nvGrpSpPr>
          <p:cNvPr id="17854" name="Group 17854"/>
          <p:cNvGrpSpPr/>
          <p:nvPr/>
        </p:nvGrpSpPr>
        <p:grpSpPr>
          <a:xfrm>
            <a:off x="11895075" y="5346655"/>
            <a:ext cx="630901" cy="630819"/>
            <a:chOff x="0" y="0"/>
            <a:chExt cx="236556" cy="236556"/>
          </a:xfrm>
        </p:grpSpPr>
        <p:sp>
          <p:nvSpPr>
            <p:cNvPr id="17852" name="Shape 17852"/>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3194C6"/>
              </a:solidFill>
              <a:prstDash val="solid"/>
              <a:round/>
            </a:ln>
            <a:effectLst/>
          </p:spPr>
          <p:txBody>
            <a:bodyPr wrap="square" lIns="0" tIns="0" rIns="0" bIns="0" numCol="1" anchor="ctr">
              <a:noAutofit/>
            </a:bodyPr>
            <a:lstStyle/>
            <a:p>
              <a:pPr lvl="0" algn="ctr"/>
              <a:endParaRPr>
                <a:latin typeface="+mn-ea"/>
                <a:ea typeface="+mn-ea"/>
              </a:endParaRPr>
            </a:p>
          </p:txBody>
        </p:sp>
        <p:sp>
          <p:nvSpPr>
            <p:cNvPr id="17853" name="Shape 17853"/>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57" name="Group 17857"/>
          <p:cNvGrpSpPr/>
          <p:nvPr/>
        </p:nvGrpSpPr>
        <p:grpSpPr>
          <a:xfrm>
            <a:off x="11895075" y="8805287"/>
            <a:ext cx="630901" cy="630819"/>
            <a:chOff x="0" y="0"/>
            <a:chExt cx="236556" cy="236556"/>
          </a:xfrm>
        </p:grpSpPr>
        <p:sp>
          <p:nvSpPr>
            <p:cNvPr id="17855" name="Shape 17855"/>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CD4E37"/>
              </a:solidFill>
              <a:prstDash val="solid"/>
              <a:round/>
            </a:ln>
            <a:effectLst/>
          </p:spPr>
          <p:txBody>
            <a:bodyPr wrap="square" lIns="0" tIns="0" rIns="0" bIns="0" numCol="1" anchor="ctr">
              <a:noAutofit/>
            </a:bodyPr>
            <a:lstStyle/>
            <a:p>
              <a:pPr lvl="0" algn="ctr"/>
              <a:endParaRPr>
                <a:latin typeface="+mn-ea"/>
                <a:ea typeface="+mn-ea"/>
              </a:endParaRPr>
            </a:p>
          </p:txBody>
        </p:sp>
        <p:sp>
          <p:nvSpPr>
            <p:cNvPr id="17856" name="Shape 17856"/>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7535F"/>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60" name="Group 17860"/>
          <p:cNvGrpSpPr/>
          <p:nvPr/>
        </p:nvGrpSpPr>
        <p:grpSpPr>
          <a:xfrm>
            <a:off x="14368175" y="6163734"/>
            <a:ext cx="5412539" cy="1418605"/>
            <a:chOff x="0" y="0"/>
            <a:chExt cx="2029436" cy="531976"/>
          </a:xfrm>
        </p:grpSpPr>
        <p:sp>
          <p:nvSpPr>
            <p:cNvPr id="17858" name="Shape 17858"/>
            <p:cNvSpPr/>
            <p:nvPr/>
          </p:nvSpPr>
          <p:spPr>
            <a:xfrm>
              <a:off x="3918" y="0"/>
              <a:ext cx="2025518" cy="128111"/>
            </a:xfrm>
            <a:prstGeom prst="rect">
              <a:avLst/>
            </a:prstGeom>
            <a:noFill/>
            <a:ln w="12700" cap="flat">
              <a:noFill/>
              <a:miter lim="400000"/>
            </a:ln>
            <a:effectLst/>
          </p:spPr>
          <p:txBody>
            <a:bodyPr wrap="square" lIns="45719" tIns="45719" rIns="45719" bIns="45719" numCol="1" anchor="t">
              <a:spAutoFit/>
            </a:bodyPr>
            <a:lstStyle>
              <a:lvl1pPr algn="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59" name="Shape 17859"/>
            <p:cNvSpPr/>
            <p:nvPr/>
          </p:nvSpPr>
          <p:spPr>
            <a:xfrm>
              <a:off x="0" y="241128"/>
              <a:ext cx="1934186" cy="290848"/>
            </a:xfrm>
            <a:prstGeom prst="rect">
              <a:avLst/>
            </a:prstGeom>
            <a:noFill/>
            <a:ln w="12700" cap="flat">
              <a:noFill/>
              <a:miter lim="400000"/>
            </a:ln>
            <a:effectLst/>
          </p:spPr>
          <p:txBody>
            <a:bodyPr wrap="square" lIns="0" tIns="0" rIns="0" bIns="0" numCol="1" anchor="t">
              <a:spAutoFit/>
            </a:bodyPr>
            <a:lstStyle>
              <a:lvl1pPr algn="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grpSp>
        <p:nvGrpSpPr>
          <p:cNvPr id="17863" name="Group 17863"/>
          <p:cNvGrpSpPr/>
          <p:nvPr/>
        </p:nvGrpSpPr>
        <p:grpSpPr>
          <a:xfrm>
            <a:off x="18548847" y="5114703"/>
            <a:ext cx="1002354" cy="995405"/>
            <a:chOff x="0" y="0"/>
            <a:chExt cx="375832" cy="373276"/>
          </a:xfrm>
        </p:grpSpPr>
        <p:sp>
          <p:nvSpPr>
            <p:cNvPr id="17861" name="Shape 17861"/>
            <p:cNvSpPr/>
            <p:nvPr/>
          </p:nvSpPr>
          <p:spPr>
            <a:xfrm>
              <a:off x="0" y="40898"/>
              <a:ext cx="332844" cy="332379"/>
            </a:xfrm>
            <a:custGeom>
              <a:avLst/>
              <a:gdLst/>
              <a:ahLst/>
              <a:cxnLst>
                <a:cxn ang="0">
                  <a:pos x="wd2" y="hd2"/>
                </a:cxn>
                <a:cxn ang="5400000">
                  <a:pos x="wd2" y="hd2"/>
                </a:cxn>
                <a:cxn ang="10800000">
                  <a:pos x="wd2" y="hd2"/>
                </a:cxn>
                <a:cxn ang="16200000">
                  <a:pos x="wd2" y="hd2"/>
                </a:cxn>
              </a:cxnLst>
              <a:rect l="0" t="0" r="r" b="b"/>
              <a:pathLst>
                <a:path w="21600" h="21600" extrusionOk="0">
                  <a:moveTo>
                    <a:pt x="10743" y="0"/>
                  </a:moveTo>
                  <a:cubicBezTo>
                    <a:pt x="4805" y="31"/>
                    <a:pt x="0" y="4853"/>
                    <a:pt x="0" y="10799"/>
                  </a:cubicBezTo>
                  <a:cubicBezTo>
                    <a:pt x="0" y="16764"/>
                    <a:pt x="4835" y="21600"/>
                    <a:pt x="10800" y="21600"/>
                  </a:cubicBezTo>
                  <a:cubicBezTo>
                    <a:pt x="16762" y="21600"/>
                    <a:pt x="21595" y="16769"/>
                    <a:pt x="21600" y="10808"/>
                  </a:cubicBezTo>
                  <a:lnTo>
                    <a:pt x="10743" y="10808"/>
                  </a:lnTo>
                  <a:lnTo>
                    <a:pt x="10743" y="0"/>
                  </a:lnTo>
                  <a:close/>
                </a:path>
              </a:pathLst>
            </a:custGeom>
            <a:solidFill>
              <a:srgbClr val="3194C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7862" name="Shape 17862"/>
            <p:cNvSpPr/>
            <p:nvPr/>
          </p:nvSpPr>
          <p:spPr>
            <a:xfrm>
              <a:off x="208434" y="-1"/>
              <a:ext cx="167399" cy="166190"/>
            </a:xfrm>
            <a:custGeom>
              <a:avLst/>
              <a:gdLst/>
              <a:ahLst/>
              <a:cxnLst>
                <a:cxn ang="0">
                  <a:pos x="wd2" y="hd2"/>
                </a:cxn>
                <a:cxn ang="5400000">
                  <a:pos x="wd2" y="hd2"/>
                </a:cxn>
                <a:cxn ang="10800000">
                  <a:pos x="wd2" y="hd2"/>
                </a:cxn>
                <a:cxn ang="16200000">
                  <a:pos x="wd2" y="hd2"/>
                </a:cxn>
              </a:cxnLst>
              <a:rect l="0" t="0" r="r" b="b"/>
              <a:pathLst>
                <a:path w="21600" h="21600" extrusionOk="0">
                  <a:moveTo>
                    <a:pt x="112" y="0"/>
                  </a:moveTo>
                  <a:cubicBezTo>
                    <a:pt x="75" y="0"/>
                    <a:pt x="38" y="3"/>
                    <a:pt x="0" y="3"/>
                  </a:cubicBezTo>
                  <a:lnTo>
                    <a:pt x="0" y="21600"/>
                  </a:lnTo>
                  <a:lnTo>
                    <a:pt x="21600" y="21600"/>
                  </a:lnTo>
                  <a:cubicBezTo>
                    <a:pt x="21600" y="21595"/>
                    <a:pt x="21600" y="21589"/>
                    <a:pt x="21600" y="21584"/>
                  </a:cubicBezTo>
                  <a:cubicBezTo>
                    <a:pt x="21600" y="9664"/>
                    <a:pt x="11980" y="0"/>
                    <a:pt x="112" y="0"/>
                  </a:cubicBezTo>
                  <a:close/>
                </a:path>
              </a:pathLst>
            </a:custGeom>
            <a:solidFill>
              <a:srgbClr val="3194C6"/>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17864" name="Shape 17864"/>
          <p:cNvSpPr/>
          <p:nvPr/>
        </p:nvSpPr>
        <p:spPr>
          <a:xfrm>
            <a:off x="4952019" y="8500523"/>
            <a:ext cx="1002357" cy="1002240"/>
          </a:xfrm>
          <a:custGeom>
            <a:avLst/>
            <a:gdLst/>
            <a:ahLst/>
            <a:cxnLst>
              <a:cxn ang="0">
                <a:pos x="wd2" y="hd2"/>
              </a:cxn>
              <a:cxn ang="5400000">
                <a:pos x="wd2" y="hd2"/>
              </a:cxn>
              <a:cxn ang="10800000">
                <a:pos x="wd2" y="hd2"/>
              </a:cxn>
              <a:cxn ang="16200000">
                <a:pos x="wd2" y="hd2"/>
              </a:cxn>
            </a:cxnLst>
            <a:rect l="0" t="0" r="r" b="b"/>
            <a:pathLst>
              <a:path w="21600" h="21532" extrusionOk="0">
                <a:moveTo>
                  <a:pt x="20519" y="5351"/>
                </a:moveTo>
                <a:lnTo>
                  <a:pt x="11776" y="5351"/>
                </a:lnTo>
                <a:lnTo>
                  <a:pt x="16604" y="1041"/>
                </a:lnTo>
                <a:cubicBezTo>
                  <a:pt x="16851" y="821"/>
                  <a:pt x="16872" y="443"/>
                  <a:pt x="16650" y="198"/>
                </a:cubicBezTo>
                <a:cubicBezTo>
                  <a:pt x="16429" y="-47"/>
                  <a:pt x="16049" y="-68"/>
                  <a:pt x="15803" y="152"/>
                </a:cubicBezTo>
                <a:lnTo>
                  <a:pt x="10813" y="4605"/>
                </a:lnTo>
                <a:lnTo>
                  <a:pt x="5823" y="152"/>
                </a:lnTo>
                <a:cubicBezTo>
                  <a:pt x="5577" y="-68"/>
                  <a:pt x="5198" y="-47"/>
                  <a:pt x="4976" y="198"/>
                </a:cubicBezTo>
                <a:cubicBezTo>
                  <a:pt x="4755" y="443"/>
                  <a:pt x="4775" y="821"/>
                  <a:pt x="5022" y="1041"/>
                </a:cubicBezTo>
                <a:lnTo>
                  <a:pt x="9850" y="5351"/>
                </a:lnTo>
                <a:lnTo>
                  <a:pt x="1081" y="5351"/>
                </a:lnTo>
                <a:cubicBezTo>
                  <a:pt x="487" y="5351"/>
                  <a:pt x="0" y="5835"/>
                  <a:pt x="0" y="6426"/>
                </a:cubicBezTo>
                <a:lnTo>
                  <a:pt x="0" y="20457"/>
                </a:lnTo>
                <a:cubicBezTo>
                  <a:pt x="0" y="21048"/>
                  <a:pt x="486" y="21532"/>
                  <a:pt x="1081" y="21532"/>
                </a:cubicBezTo>
                <a:lnTo>
                  <a:pt x="20519" y="21532"/>
                </a:lnTo>
                <a:cubicBezTo>
                  <a:pt x="21113" y="21532"/>
                  <a:pt x="21600" y="21048"/>
                  <a:pt x="21600" y="20457"/>
                </a:cubicBezTo>
                <a:lnTo>
                  <a:pt x="21600" y="6426"/>
                </a:lnTo>
                <a:cubicBezTo>
                  <a:pt x="21600" y="5835"/>
                  <a:pt x="21113" y="5351"/>
                  <a:pt x="20519" y="5351"/>
                </a:cubicBezTo>
                <a:close/>
                <a:moveTo>
                  <a:pt x="15896" y="18666"/>
                </a:moveTo>
                <a:cubicBezTo>
                  <a:pt x="15896" y="19256"/>
                  <a:pt x="15409" y="19740"/>
                  <a:pt x="14815" y="19740"/>
                </a:cubicBezTo>
                <a:lnTo>
                  <a:pt x="2882" y="19740"/>
                </a:lnTo>
                <a:cubicBezTo>
                  <a:pt x="2288" y="19740"/>
                  <a:pt x="1801" y="19257"/>
                  <a:pt x="1801" y="18666"/>
                </a:cubicBezTo>
                <a:lnTo>
                  <a:pt x="1801" y="8218"/>
                </a:lnTo>
                <a:cubicBezTo>
                  <a:pt x="1801" y="7627"/>
                  <a:pt x="2288" y="7143"/>
                  <a:pt x="2882" y="7143"/>
                </a:cubicBezTo>
                <a:lnTo>
                  <a:pt x="14815" y="7143"/>
                </a:lnTo>
                <a:cubicBezTo>
                  <a:pt x="15409" y="7143"/>
                  <a:pt x="15896" y="7627"/>
                  <a:pt x="15896" y="8218"/>
                </a:cubicBezTo>
                <a:lnTo>
                  <a:pt x="15896" y="18666"/>
                </a:lnTo>
                <a:close/>
                <a:moveTo>
                  <a:pt x="19647" y="18349"/>
                </a:moveTo>
                <a:cubicBezTo>
                  <a:pt x="19647" y="18510"/>
                  <a:pt x="19515" y="18641"/>
                  <a:pt x="19353" y="18641"/>
                </a:cubicBezTo>
                <a:lnTo>
                  <a:pt x="18376" y="18641"/>
                </a:lnTo>
                <a:cubicBezTo>
                  <a:pt x="18214" y="18641"/>
                  <a:pt x="18083" y="18510"/>
                  <a:pt x="18083" y="18349"/>
                </a:cubicBezTo>
                <a:lnTo>
                  <a:pt x="18083" y="16236"/>
                </a:lnTo>
                <a:cubicBezTo>
                  <a:pt x="18083" y="16074"/>
                  <a:pt x="18214" y="15944"/>
                  <a:pt x="18376" y="15944"/>
                </a:cubicBezTo>
                <a:lnTo>
                  <a:pt x="19353" y="15944"/>
                </a:lnTo>
                <a:cubicBezTo>
                  <a:pt x="19515" y="15944"/>
                  <a:pt x="19647" y="16074"/>
                  <a:pt x="19647" y="16236"/>
                </a:cubicBezTo>
                <a:lnTo>
                  <a:pt x="19647" y="18349"/>
                </a:lnTo>
                <a:close/>
                <a:moveTo>
                  <a:pt x="18050" y="12730"/>
                </a:moveTo>
                <a:cubicBezTo>
                  <a:pt x="18050" y="12295"/>
                  <a:pt x="18405" y="11942"/>
                  <a:pt x="18842" y="11942"/>
                </a:cubicBezTo>
                <a:cubicBezTo>
                  <a:pt x="19280" y="11942"/>
                  <a:pt x="19634" y="12295"/>
                  <a:pt x="19634" y="12730"/>
                </a:cubicBezTo>
                <a:cubicBezTo>
                  <a:pt x="19634" y="13166"/>
                  <a:pt x="19280" y="13518"/>
                  <a:pt x="18842" y="13518"/>
                </a:cubicBezTo>
                <a:cubicBezTo>
                  <a:pt x="18405" y="13518"/>
                  <a:pt x="18050" y="13166"/>
                  <a:pt x="18050" y="12730"/>
                </a:cubicBezTo>
                <a:close/>
                <a:moveTo>
                  <a:pt x="18842" y="11017"/>
                </a:moveTo>
                <a:cubicBezTo>
                  <a:pt x="17951" y="11017"/>
                  <a:pt x="17228" y="10299"/>
                  <a:pt x="17228" y="9412"/>
                </a:cubicBezTo>
                <a:cubicBezTo>
                  <a:pt x="17228" y="8526"/>
                  <a:pt x="17951" y="7808"/>
                  <a:pt x="18842" y="7808"/>
                </a:cubicBezTo>
                <a:cubicBezTo>
                  <a:pt x="19734" y="7808"/>
                  <a:pt x="20456" y="8526"/>
                  <a:pt x="20456" y="9412"/>
                </a:cubicBezTo>
                <a:cubicBezTo>
                  <a:pt x="20456" y="10299"/>
                  <a:pt x="19733" y="11017"/>
                  <a:pt x="18842" y="11017"/>
                </a:cubicBezTo>
                <a:close/>
              </a:path>
            </a:pathLst>
          </a:custGeom>
          <a:solidFill>
            <a:srgbClr val="E7535F"/>
          </a:solidFill>
          <a:ln w="12700">
            <a:miter lim="400000"/>
          </a:ln>
        </p:spPr>
        <p:txBody>
          <a:bodyPr lIns="0" tIns="0" rIns="0" bIns="0"/>
          <a:lstStyle/>
          <a:p>
            <a:pPr lvl="0"/>
            <a:endParaRPr>
              <a:latin typeface="+mn-ea"/>
              <a:ea typeface="+mn-ea"/>
            </a:endParaRPr>
          </a:p>
        </p:txBody>
      </p:sp>
      <p:grpSp>
        <p:nvGrpSpPr>
          <p:cNvPr id="17867" name="Group 17867"/>
          <p:cNvGrpSpPr/>
          <p:nvPr/>
        </p:nvGrpSpPr>
        <p:grpSpPr>
          <a:xfrm>
            <a:off x="4708434" y="9584118"/>
            <a:ext cx="5402085" cy="1418605"/>
            <a:chOff x="0" y="0"/>
            <a:chExt cx="2025517" cy="531976"/>
          </a:xfrm>
        </p:grpSpPr>
        <p:sp>
          <p:nvSpPr>
            <p:cNvPr id="17865" name="Shape 17865"/>
            <p:cNvSpPr/>
            <p:nvPr/>
          </p:nvSpPr>
          <p:spPr>
            <a:xfrm>
              <a:off x="0" y="0"/>
              <a:ext cx="2025517"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66" name="Shape 17866"/>
            <p:cNvSpPr/>
            <p:nvPr/>
          </p:nvSpPr>
          <p:spPr>
            <a:xfrm>
              <a:off x="91331" y="241128"/>
              <a:ext cx="1934186" cy="290848"/>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sp>
        <p:nvSpPr>
          <p:cNvPr id="17868" name="Shape 17868"/>
          <p:cNvSpPr/>
          <p:nvPr/>
        </p:nvSpPr>
        <p:spPr>
          <a:xfrm>
            <a:off x="12804163" y="5638800"/>
            <a:ext cx="5248225" cy="0"/>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7869" name="Shape 17869"/>
          <p:cNvSpPr/>
          <p:nvPr/>
        </p:nvSpPr>
        <p:spPr>
          <a:xfrm>
            <a:off x="6395592" y="9144000"/>
            <a:ext cx="5248225" cy="0"/>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24"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25"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EnterpriseFri14">
      <a:dk1>
        <a:sysClr val="windowText" lastClr="000000"/>
      </a:dk1>
      <a:lt1>
        <a:sysClr val="window" lastClr="FFFFFF"/>
      </a:lt1>
      <a:dk2>
        <a:srgbClr val="797979"/>
      </a:dk2>
      <a:lt2>
        <a:srgbClr val="52B3AF"/>
      </a:lt2>
      <a:accent1>
        <a:srgbClr val="BBD755"/>
      </a:accent1>
      <a:accent2>
        <a:srgbClr val="52B3AF"/>
      </a:accent2>
      <a:accent3>
        <a:srgbClr val="FABD30"/>
      </a:accent3>
      <a:accent4>
        <a:srgbClr val="E54C29"/>
      </a:accent4>
      <a:accent5>
        <a:srgbClr val="383433"/>
      </a:accent5>
      <a:accent6>
        <a:srgbClr val="959594"/>
      </a:accent6>
      <a:hlink>
        <a:srgbClr val="52B3AF"/>
      </a:hlink>
      <a:folHlink>
        <a:srgbClr val="BFCE09"/>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6896</Words>
  <Application>Microsoft Office PowerPoint</Application>
  <PresentationFormat>自定义</PresentationFormat>
  <Paragraphs>614</Paragraphs>
  <Slides>57</Slides>
  <Notes>13</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57</vt:i4>
      </vt:variant>
    </vt:vector>
  </HeadingPairs>
  <TitlesOfParts>
    <vt:vector size="82" baseType="lpstr">
      <vt:lpstr>Bebas Neue</vt:lpstr>
      <vt:lpstr>Gill Sans</vt:lpstr>
      <vt:lpstr>Lato Black</vt:lpstr>
      <vt:lpstr>Lato Light</vt:lpstr>
      <vt:lpstr>Open Sans Cond Light</vt:lpstr>
      <vt:lpstr>Open Sans Condensed Light</vt:lpstr>
      <vt:lpstr>Raleway Bold</vt:lpstr>
      <vt:lpstr>Raleway ExtraBold</vt:lpstr>
      <vt:lpstr>Raleway Light</vt:lpstr>
      <vt:lpstr>Raleway Medium Italic</vt:lpstr>
      <vt:lpstr>Raleway Regular</vt:lpstr>
      <vt:lpstr>Roboto condensed</vt:lpstr>
      <vt:lpstr>Roboto condensed bold</vt:lpstr>
      <vt:lpstr>Roboto Condensed Regular</vt:lpstr>
      <vt:lpstr>ヒラギノ角ゴ ProN W3</vt:lpstr>
      <vt:lpstr>宋体</vt:lpstr>
      <vt:lpstr>微软雅黑</vt:lpstr>
      <vt:lpstr>造字工房力黑（非商用）常规体</vt:lpstr>
      <vt:lpstr>Arial</vt:lpstr>
      <vt:lpstr>Calibri</vt:lpstr>
      <vt:lpstr>Calibri Light</vt:lpstr>
      <vt:lpstr>Helvetica</vt:lpstr>
      <vt:lpstr>Open Sans</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561</cp:revision>
  <dcterms:created xsi:type="dcterms:W3CDTF">2014-11-10T20:05:00Z</dcterms:created>
  <dcterms:modified xsi:type="dcterms:W3CDTF">2016-11-08T00:37:28Z</dcterms:modified>
  <cp:category>锐旗设计；https://9ppt.taobao.com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2052-10.1.0.5745</vt:lpwstr>
  </property>
</Properties>
</file>